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8" r:id="rId2"/>
    <p:sldId id="257" r:id="rId3"/>
    <p:sldId id="259" r:id="rId4"/>
    <p:sldId id="295" r:id="rId5"/>
    <p:sldId id="289" r:id="rId6"/>
    <p:sldId id="296" r:id="rId7"/>
    <p:sldId id="293" r:id="rId8"/>
    <p:sldId id="290" r:id="rId9"/>
    <p:sldId id="294" r:id="rId10"/>
    <p:sldId id="291" r:id="rId11"/>
    <p:sldId id="282" r:id="rId12"/>
  </p:sldIdLst>
  <p:sldSz cx="9144000" cy="51419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1F3"/>
    <a:srgbClr val="37B0E8"/>
    <a:srgbClr val="54667A"/>
    <a:srgbClr val="586B7F"/>
    <a:srgbClr val="62768C"/>
    <a:srgbClr val="35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4660"/>
  </p:normalViewPr>
  <p:slideViewPr>
    <p:cSldViewPr showGuides="1">
      <p:cViewPr varScale="1">
        <p:scale>
          <a:sx n="112" d="100"/>
          <a:sy n="112" d="100"/>
        </p:scale>
        <p:origin x="91" y="120"/>
      </p:cViewPr>
      <p:guideLst>
        <p:guide orient="horz" pos="15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E5E96-591F-4E89-A294-1D79E1FD3698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FFD7C-F049-4B81-B770-2B3D3C9797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820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依托</a:t>
            </a:r>
            <a:r>
              <a:rPr lang="en-US" altLang="zh-CN" dirty="0"/>
              <a:t>99</a:t>
            </a:r>
            <a:r>
              <a:rPr lang="zh-CN" altLang="en-US" dirty="0"/>
              <a:t>物联，定制</a:t>
            </a:r>
            <a:r>
              <a:rPr lang="en-US" altLang="zh-CN" dirty="0" err="1"/>
              <a:t>wifi</a:t>
            </a:r>
            <a:r>
              <a:rPr lang="zh-CN" altLang="en-US" dirty="0"/>
              <a:t>智能家居模组，依托云对接服务，实现在公司也能关家里窗户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FFD7C-F049-4B81-B770-2B3D3C9797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4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智能门窗种类及功能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主要技术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主要工艺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主要功能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创新点对照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智能电动百叶门窗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（代表公司：</a:t>
            </a:r>
            <a:r>
              <a:rPr lang="zh-CN" alt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任丘市金龙铝合金百叶窗有限公司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智能电动百叶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智能电动百叶系统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门窗可在打开或关闭的状态下通电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用遥控器对百叶进行控制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门窗可调成半透光、全透光或全遮光的状态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我们的智能窗：</a:t>
            </a:r>
          </a:p>
          <a:p>
            <a:pPr lvl="0"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通过控制电机以竖直中心线为轴旋转来开关窗户的，方便窗户的清理；</a:t>
            </a:r>
          </a:p>
          <a:p>
            <a:pPr lvl="0"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可通过手机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、语音控制、屏幕无线遥控等多种方式来控制窗户，为老人和残疾人提供真正的便利；</a:t>
            </a:r>
          </a:p>
          <a:p>
            <a:pPr lvl="0"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通过压力传感器等来分析是否有盗贼企图侵入，免去了安装摄像头的麻烦；</a:t>
            </a:r>
          </a:p>
          <a:p>
            <a:pPr lvl="0"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集声、光、机、电、通讯技术为一体，还有智能光线调节、自动通风调节、恶劣天气及时关窗、天然气泄露自动开窗等功能为用户生活提供安全保障与便利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智能调光玻璃门窗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（代表公司：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广州嘉颢特种玻璃有限公司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智能调光破璃系统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采用夹层玻璃生产工艺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门窗通电时透明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断电后成透光不透明的磨砂状态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还有隔音、屏蔽红外线和紫外线的功能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能较好地保护个人的隐私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智能安防门窗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（代表公司：</a:t>
            </a:r>
            <a:r>
              <a:rPr lang="zh-CN" alt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施米德智能门窗公司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自动报警安防功能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安装门窗的同时也罢摄像头装好，手机安装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通过红外线进行监控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当家里遭贼时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智能系统自动报警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并把家里的警情发送到主人，主人即可马上知晓家里情况。</a:t>
            </a:r>
          </a:p>
          <a:p>
            <a:pPr fontAlgn="ctr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FFD7C-F049-4B81-B770-2B3D3C9797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02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279525" y="568056"/>
            <a:ext cx="786447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-1"/>
            <a:ext cx="395536" cy="5141913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06608" y="1911275"/>
            <a:ext cx="69300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solidFill>
                  <a:srgbClr val="35445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百变智能窗</a:t>
            </a:r>
            <a:endParaRPr lang="zh-CN" altLang="en-US" sz="4000" b="1" dirty="0">
              <a:ln w="6350">
                <a:noFill/>
              </a:ln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194003" y="2792949"/>
            <a:ext cx="4424126" cy="548659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37B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1000" dirty="0">
                <a:solidFill>
                  <a:srgbClr val="37B0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团队成员：曹梓艺、黄亮、练兴林、姜星丞、焦玉蓉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974262" y="4734519"/>
            <a:ext cx="156623" cy="156623"/>
            <a:chOff x="2974262" y="3875940"/>
            <a:chExt cx="156623" cy="156623"/>
          </a:xfrm>
        </p:grpSpPr>
        <p:sp>
          <p:nvSpPr>
            <p:cNvPr id="14" name="矩形 13"/>
            <p:cNvSpPr/>
            <p:nvPr/>
          </p:nvSpPr>
          <p:spPr>
            <a:xfrm>
              <a:off x="2974262" y="3875940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012708" y="3905149"/>
              <a:ext cx="79733" cy="90638"/>
              <a:chOff x="860980" y="3583766"/>
              <a:chExt cx="100336" cy="114060"/>
            </a:xfrm>
            <a:solidFill>
              <a:schemeClr val="bg1"/>
            </a:solidFill>
          </p:grpSpPr>
          <p:sp>
            <p:nvSpPr>
              <p:cNvPr id="16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719074" y="4734519"/>
            <a:ext cx="156623" cy="156623"/>
            <a:chOff x="4719074" y="3875940"/>
            <a:chExt cx="156623" cy="156623"/>
          </a:xfrm>
        </p:grpSpPr>
        <p:sp>
          <p:nvSpPr>
            <p:cNvPr id="19" name="矩形 18"/>
            <p:cNvSpPr/>
            <p:nvPr/>
          </p:nvSpPr>
          <p:spPr>
            <a:xfrm>
              <a:off x="4719074" y="3875940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Group 16"/>
            <p:cNvGrpSpPr/>
            <p:nvPr/>
          </p:nvGrpSpPr>
          <p:grpSpPr bwMode="auto">
            <a:xfrm>
              <a:off x="4766156" y="3902019"/>
              <a:ext cx="62460" cy="100392"/>
              <a:chOff x="4441" y="3144"/>
              <a:chExt cx="215" cy="345"/>
            </a:xfrm>
            <a:solidFill>
              <a:schemeClr val="bg1"/>
            </a:solidFill>
          </p:grpSpPr>
          <p:sp>
            <p:nvSpPr>
              <p:cNvPr id="21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3152577" y="4685873"/>
            <a:ext cx="126188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指导老师：李朝辉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4913264" y="4685873"/>
            <a:ext cx="1116330" cy="41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答辩人：曹梓艺</a:t>
            </a:r>
          </a:p>
          <a:p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0" t="28034" r="19218" b="42678"/>
          <a:stretch>
            <a:fillRect/>
          </a:stretch>
        </p:blipFill>
        <p:spPr>
          <a:xfrm>
            <a:off x="1" y="0"/>
            <a:ext cx="1907703" cy="622923"/>
          </a:xfrm>
          <a:prstGeom prst="rect">
            <a:avLst/>
          </a:prstGeom>
          <a:solidFill>
            <a:srgbClr val="F0F1F3"/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81" y="754283"/>
            <a:ext cx="2336939" cy="913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直接连接符 141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9508" y="3141740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457738" y="164998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53" name="矩形 152"/>
          <p:cNvSpPr/>
          <p:nvPr/>
        </p:nvSpPr>
        <p:spPr>
          <a:xfrm>
            <a:off x="486704" y="282336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市场分析</a:t>
            </a:r>
          </a:p>
        </p:txBody>
      </p:sp>
      <p:sp>
        <p:nvSpPr>
          <p:cNvPr id="154" name="矩形 153"/>
          <p:cNvSpPr/>
          <p:nvPr/>
        </p:nvSpPr>
        <p:spPr>
          <a:xfrm>
            <a:off x="600518" y="2432846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DEMO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332268" y="318762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创新特色</a:t>
            </a: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86704" y="20360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项目简介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498C1E6-8271-4BB6-A25E-D67D01902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78653"/>
              </p:ext>
            </p:extLst>
          </p:nvPr>
        </p:nvGraphicFramePr>
        <p:xfrm>
          <a:off x="1290021" y="122683"/>
          <a:ext cx="7719872" cy="4986601"/>
        </p:xfrm>
        <a:graphic>
          <a:graphicData uri="http://schemas.openxmlformats.org/drawingml/2006/table">
            <a:tbl>
              <a:tblPr/>
              <a:tblGrid>
                <a:gridCol w="1488833">
                  <a:extLst>
                    <a:ext uri="{9D8B030D-6E8A-4147-A177-3AD203B41FA5}">
                      <a16:colId xmlns:a16="http://schemas.microsoft.com/office/drawing/2014/main" val="2410696433"/>
                    </a:ext>
                  </a:extLst>
                </a:gridCol>
                <a:gridCol w="1452821">
                  <a:extLst>
                    <a:ext uri="{9D8B030D-6E8A-4147-A177-3AD203B41FA5}">
                      <a16:colId xmlns:a16="http://schemas.microsoft.com/office/drawing/2014/main" val="3664943603"/>
                    </a:ext>
                  </a:extLst>
                </a:gridCol>
                <a:gridCol w="1450947">
                  <a:extLst>
                    <a:ext uri="{9D8B030D-6E8A-4147-A177-3AD203B41FA5}">
                      <a16:colId xmlns:a16="http://schemas.microsoft.com/office/drawing/2014/main" val="4042545387"/>
                    </a:ext>
                  </a:extLst>
                </a:gridCol>
                <a:gridCol w="1447945">
                  <a:extLst>
                    <a:ext uri="{9D8B030D-6E8A-4147-A177-3AD203B41FA5}">
                      <a16:colId xmlns:a16="http://schemas.microsoft.com/office/drawing/2014/main" val="2345745916"/>
                    </a:ext>
                  </a:extLst>
                </a:gridCol>
                <a:gridCol w="1879326">
                  <a:extLst>
                    <a:ext uri="{9D8B030D-6E8A-4147-A177-3AD203B41FA5}">
                      <a16:colId xmlns:a16="http://schemas.microsoft.com/office/drawing/2014/main" val="3378514092"/>
                    </a:ext>
                  </a:extLst>
                </a:gridCol>
              </a:tblGrid>
              <a:tr h="7579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智能门窗种类及功能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1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AB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10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10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主要技术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10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AB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10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10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主要工艺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10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AB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1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1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主要功能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1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AB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b="1" kern="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创新点对照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A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875708"/>
                  </a:ext>
                </a:extLst>
              </a:tr>
              <a:tr h="1414253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智能电动百叶门窗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（代表公司：</a:t>
                      </a:r>
                      <a:r>
                        <a:rPr lang="zh-CN" altLang="en-US" sz="1000" i="0" kern="100" spc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任丘市金龙铝合金百叶窗</a:t>
                      </a:r>
                      <a:r>
                        <a:rPr lang="zh-CN" altLang="en-US" sz="1000" i="0" kern="100" spc="0" dirty="0">
                          <a:solidFill>
                            <a:srgbClr val="333333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有限公司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智能电动百叶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智能电动百叶系统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门窗可在打开或关闭的状态下通电</a:t>
                      </a:r>
                      <a:r>
                        <a:rPr lang="en-US" altLang="zh-CN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用遥控器对百叶进行控制</a:t>
                      </a:r>
                      <a:r>
                        <a:rPr lang="en-US" altLang="zh-CN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 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门窗可调成半透光、全透光或全遮光的状态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我们的智能窗：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）通过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控制电机以竖直中心线为轴旋转来开关窗户的，方便窗户的清理；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）可通过手机</a:t>
                      </a:r>
                      <a:r>
                        <a:rPr lang="en-US" altLang="zh-CN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APP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、语音控制、屏幕无线遥控等多种方式来控制窗户，为老人和残疾人提供真正的便利；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）通过压力传感器等来分析是否有盗贼企图侵入，免去了安装摄像头的麻烦；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）集声、光、机、电、通讯技术为一体，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还有</a:t>
                      </a: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智能光线调节、自动通风调节、恶劣天气及时关窗、天然气泄露自动开窗等功能为用户生活提供安全保障与便利；</a:t>
                      </a:r>
                      <a:endParaRPr lang="en-US" altLang="zh-CN" sz="1000" kern="1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）等到发展成熟，我们还可以通过大数据来构建生态地图；</a:t>
                      </a:r>
                      <a:endParaRPr lang="en-US" altLang="zh-CN" sz="1000" kern="1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）开设线下体验店，先体验再购买；</a:t>
                      </a:r>
                      <a:endParaRPr lang="en-US" altLang="zh-CN" sz="1000" kern="100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lv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）注重技术与服务，既保证产品质量又要求服务质量，解决售前疑虑，提供售后保障。可预约上门维修、指导服务，每个占据市场的城市都会安排维修技术人员。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717919"/>
                  </a:ext>
                </a:extLst>
              </a:tr>
              <a:tr h="1414253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智能调光玻璃门窗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（代表公司：</a:t>
                      </a:r>
                      <a:r>
                        <a:rPr lang="zh-CN" altLang="en-US" sz="1000" b="0" i="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广州嘉颢特种</a:t>
                      </a:r>
                      <a:r>
                        <a:rPr lang="zh-CN" altLang="en-US" sz="1000" b="0" i="0" kern="10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玻璃</a:t>
                      </a:r>
                      <a:r>
                        <a:rPr lang="zh-CN" altLang="en-US" sz="1000" b="0" i="0" kern="100" spc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有限公司</a:t>
                      </a:r>
                      <a:r>
                        <a:rPr lang="zh-CN" altLang="en-US" sz="1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0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智能调光破璃系统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0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采用夹层玻璃生产工艺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0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门窗通电时透明</a:t>
                      </a:r>
                      <a:r>
                        <a:rPr lang="en-US" altLang="zh-CN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断电后成透光不透明的磨砂状态</a:t>
                      </a:r>
                      <a:r>
                        <a:rPr lang="en-US" altLang="zh-CN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还有隔音、屏蔽红外线和紫外线的功能</a:t>
                      </a:r>
                      <a:r>
                        <a:rPr lang="en-US" altLang="zh-CN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能较好地保护个人的隐私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0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56371"/>
                  </a:ext>
                </a:extLst>
              </a:tr>
              <a:tr h="116609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智能安防门窗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（代表</a:t>
                      </a:r>
                      <a:r>
                        <a:rPr lang="zh-CN" altLang="en-US" sz="1000" kern="1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公司：</a:t>
                      </a:r>
                      <a:r>
                        <a:rPr lang="zh-CN" altLang="en-US" sz="1000" i="0" kern="100" spc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施米德智能门窗公司</a:t>
                      </a:r>
                      <a:r>
                        <a:rPr lang="zh-CN" altLang="en-US" sz="1000" kern="1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自动报警安防功能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安装门窗的同时也罢摄像头装好，手机安装</a:t>
                      </a:r>
                      <a:r>
                        <a:rPr lang="en-US" altLang="zh-CN" sz="1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app,</a:t>
                      </a:r>
                      <a:r>
                        <a:rPr lang="zh-CN" altLang="en-US" sz="10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通过红外线进行监控</a:t>
                      </a:r>
                      <a:endParaRPr lang="zh-CN" altLang="en-US" sz="1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当家里遭贼时</a:t>
                      </a:r>
                      <a:r>
                        <a:rPr lang="en-US" altLang="zh-CN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智能系统自动报警</a:t>
                      </a:r>
                      <a:r>
                        <a:rPr lang="en-US" altLang="zh-CN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</a:t>
                      </a:r>
                      <a:r>
                        <a:rPr lang="zh-CN" altLang="en-US" sz="10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并把家里的警情发送到主人，主人即可马上知晓家里情况。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45" marR="3645" marT="3645" marB="364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655289"/>
                  </a:ext>
                </a:extLst>
              </a:tr>
            </a:tbl>
          </a:graphicData>
        </a:graphic>
      </p:graphicFrame>
      <p:sp>
        <p:nvSpPr>
          <p:cNvPr id="20" name="TextBox 10">
            <a:extLst>
              <a:ext uri="{FF2B5EF4-FFF2-40B4-BE49-F238E27FC236}">
                <a16:creationId xmlns:a16="http://schemas.microsoft.com/office/drawing/2014/main" id="{73A2D2C5-9029-4C79-A53D-21C41D31AC39}"/>
              </a:ext>
            </a:extLst>
          </p:cNvPr>
          <p:cNvSpPr txBox="1"/>
          <p:nvPr/>
        </p:nvSpPr>
        <p:spPr>
          <a:xfrm>
            <a:off x="1727238" y="2159175"/>
            <a:ext cx="69300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solidFill>
                  <a:srgbClr val="35445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创新、原创、定制</a:t>
            </a:r>
            <a:endParaRPr lang="zh-CN" altLang="en-US" sz="4000" b="1" dirty="0">
              <a:ln w="6350">
                <a:noFill/>
              </a:ln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06608" y="1911275"/>
            <a:ext cx="6930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solidFill>
                  <a:srgbClr val="35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敬请各位老师批评指正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524138" y="2806844"/>
            <a:ext cx="4136094" cy="202560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37B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000" dirty="0">
                <a:solidFill>
                  <a:srgbClr val="37B0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  <a:endParaRPr lang="zh-CN" altLang="en-US" sz="1000" dirty="0">
              <a:solidFill>
                <a:srgbClr val="37B0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74262" y="4734519"/>
            <a:ext cx="156623" cy="156623"/>
            <a:chOff x="2974262" y="3875940"/>
            <a:chExt cx="156623" cy="156623"/>
          </a:xfrm>
        </p:grpSpPr>
        <p:sp>
          <p:nvSpPr>
            <p:cNvPr id="14" name="矩形 13"/>
            <p:cNvSpPr/>
            <p:nvPr/>
          </p:nvSpPr>
          <p:spPr>
            <a:xfrm>
              <a:off x="2974262" y="3875940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012708" y="3905149"/>
              <a:ext cx="79733" cy="90638"/>
              <a:chOff x="860980" y="3583766"/>
              <a:chExt cx="100336" cy="114060"/>
            </a:xfrm>
            <a:solidFill>
              <a:schemeClr val="bg1"/>
            </a:solidFill>
          </p:grpSpPr>
          <p:sp>
            <p:nvSpPr>
              <p:cNvPr id="16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719074" y="4734519"/>
            <a:ext cx="156623" cy="156623"/>
            <a:chOff x="4719074" y="3875940"/>
            <a:chExt cx="156623" cy="156623"/>
          </a:xfrm>
        </p:grpSpPr>
        <p:sp>
          <p:nvSpPr>
            <p:cNvPr id="19" name="矩形 18"/>
            <p:cNvSpPr/>
            <p:nvPr/>
          </p:nvSpPr>
          <p:spPr>
            <a:xfrm>
              <a:off x="4719074" y="3875940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Group 16"/>
            <p:cNvGrpSpPr/>
            <p:nvPr/>
          </p:nvGrpSpPr>
          <p:grpSpPr bwMode="auto">
            <a:xfrm>
              <a:off x="4766156" y="3902019"/>
              <a:ext cx="62460" cy="100392"/>
              <a:chOff x="4441" y="3144"/>
              <a:chExt cx="215" cy="345"/>
            </a:xfrm>
            <a:solidFill>
              <a:schemeClr val="bg1"/>
            </a:solidFill>
          </p:grpSpPr>
          <p:sp>
            <p:nvSpPr>
              <p:cNvPr id="21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3152577" y="4685873"/>
            <a:ext cx="126188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指导老师：李朝辉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4913264" y="4685873"/>
            <a:ext cx="1120140" cy="26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答辩人：曹梓艺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-1" y="158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24406" y="161050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486704" y="20360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29" name="矩形 28"/>
          <p:cNvSpPr/>
          <p:nvPr/>
        </p:nvSpPr>
        <p:spPr>
          <a:xfrm>
            <a:off x="600518" y="2432846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DEMO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市场前景</a:t>
            </a:r>
          </a:p>
        </p:txBody>
      </p:sp>
      <p:sp>
        <p:nvSpPr>
          <p:cNvPr id="49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86705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创新特色</a:t>
            </a:r>
          </a:p>
        </p:txBody>
      </p:sp>
      <p:pic>
        <p:nvPicPr>
          <p:cNvPr id="21" name="图片 20" descr="QQ图片20190924185358">
            <a:extLst>
              <a:ext uri="{FF2B5EF4-FFF2-40B4-BE49-F238E27FC236}">
                <a16:creationId xmlns:a16="http://schemas.microsoft.com/office/drawing/2014/main" id="{687E9DF9-96FF-49F0-B9B9-1E40BBA1D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1" b="6801"/>
          <a:stretch/>
        </p:blipFill>
        <p:spPr>
          <a:xfrm>
            <a:off x="1311513" y="30010"/>
            <a:ext cx="4440569" cy="2550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278407-54B1-4E41-837D-0576CDA104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4"/>
          <a:stretch/>
        </p:blipFill>
        <p:spPr>
          <a:xfrm>
            <a:off x="4572001" y="2598682"/>
            <a:ext cx="4572000" cy="251322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CB2A87-7B72-47CB-A191-16CB497AEFF1}"/>
              </a:ext>
            </a:extLst>
          </p:cNvPr>
          <p:cNvSpPr txBox="1"/>
          <p:nvPr/>
        </p:nvSpPr>
        <p:spPr>
          <a:xfrm>
            <a:off x="6300192" y="1120676"/>
            <a:ext cx="190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政策支持</a:t>
            </a:r>
            <a:endParaRPr lang="en-US" altLang="zh-CN" dirty="0"/>
          </a:p>
          <a:p>
            <a:r>
              <a:rPr lang="zh-CN" altLang="en-US" dirty="0"/>
              <a:t>前景广阔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F4E383-4171-480C-9D14-3AB9A09989EB}"/>
              </a:ext>
            </a:extLst>
          </p:cNvPr>
          <p:cNvSpPr txBox="1"/>
          <p:nvPr/>
        </p:nvSpPr>
        <p:spPr>
          <a:xfrm>
            <a:off x="2627784" y="344831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科技发展</a:t>
            </a:r>
            <a:endParaRPr lang="en-US" altLang="zh-CN" dirty="0"/>
          </a:p>
          <a:p>
            <a:r>
              <a:rPr lang="zh-CN" altLang="en-US" dirty="0"/>
              <a:t>生活需要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403648" y="1645973"/>
            <a:ext cx="3846134" cy="3579813"/>
            <a:chOff x="974092" y="1272064"/>
            <a:chExt cx="3736975" cy="3478213"/>
          </a:xfrm>
          <a:solidFill>
            <a:srgbClr val="EAEAEA"/>
          </a:solidFill>
        </p:grpSpPr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2077405" y="1719739"/>
              <a:ext cx="1001713" cy="658813"/>
            </a:xfrm>
            <a:custGeom>
              <a:avLst/>
              <a:gdLst>
                <a:gd name="T0" fmla="*/ 16 w 336"/>
                <a:gd name="T1" fmla="*/ 49 h 221"/>
                <a:gd name="T2" fmla="*/ 87 w 336"/>
                <a:gd name="T3" fmla="*/ 0 h 221"/>
                <a:gd name="T4" fmla="*/ 173 w 336"/>
                <a:gd name="T5" fmla="*/ 216 h 221"/>
                <a:gd name="T6" fmla="*/ 77 w 336"/>
                <a:gd name="T7" fmla="*/ 128 h 221"/>
                <a:gd name="T8" fmla="*/ 16 w 336"/>
                <a:gd name="T9" fmla="*/ 49 h 221"/>
                <a:gd name="T10" fmla="*/ 202 w 336"/>
                <a:gd name="T11" fmla="*/ 39 h 221"/>
                <a:gd name="T12" fmla="*/ 187 w 336"/>
                <a:gd name="T13" fmla="*/ 54 h 221"/>
                <a:gd name="T14" fmla="*/ 202 w 336"/>
                <a:gd name="T15" fmla="*/ 69 h 221"/>
                <a:gd name="T16" fmla="*/ 216 w 336"/>
                <a:gd name="T17" fmla="*/ 54 h 221"/>
                <a:gd name="T18" fmla="*/ 202 w 336"/>
                <a:gd name="T19" fmla="*/ 39 h 221"/>
                <a:gd name="T20" fmla="*/ 235 w 336"/>
                <a:gd name="T21" fmla="*/ 97 h 221"/>
                <a:gd name="T22" fmla="*/ 216 w 336"/>
                <a:gd name="T23" fmla="*/ 78 h 221"/>
                <a:gd name="T24" fmla="*/ 197 w 336"/>
                <a:gd name="T25" fmla="*/ 97 h 221"/>
                <a:gd name="T26" fmla="*/ 216 w 336"/>
                <a:gd name="T27" fmla="*/ 117 h 221"/>
                <a:gd name="T28" fmla="*/ 235 w 336"/>
                <a:gd name="T29" fmla="*/ 97 h 221"/>
                <a:gd name="T30" fmla="*/ 203 w 336"/>
                <a:gd name="T31" fmla="*/ 168 h 221"/>
                <a:gd name="T32" fmla="*/ 225 w 336"/>
                <a:gd name="T33" fmla="*/ 145 h 221"/>
                <a:gd name="T34" fmla="*/ 203 w 336"/>
                <a:gd name="T35" fmla="*/ 123 h 221"/>
                <a:gd name="T36" fmla="*/ 181 w 336"/>
                <a:gd name="T37" fmla="*/ 145 h 221"/>
                <a:gd name="T38" fmla="*/ 203 w 336"/>
                <a:gd name="T39" fmla="*/ 168 h 221"/>
                <a:gd name="T40" fmla="*/ 163 w 336"/>
                <a:gd name="T41" fmla="*/ 205 h 221"/>
                <a:gd name="T42" fmla="*/ 187 w 336"/>
                <a:gd name="T43" fmla="*/ 181 h 221"/>
                <a:gd name="T44" fmla="*/ 163 w 336"/>
                <a:gd name="T45" fmla="*/ 157 h 221"/>
                <a:gd name="T46" fmla="*/ 139 w 336"/>
                <a:gd name="T47" fmla="*/ 181 h 221"/>
                <a:gd name="T48" fmla="*/ 163 w 336"/>
                <a:gd name="T49" fmla="*/ 205 h 221"/>
                <a:gd name="T50" fmla="*/ 65 w 336"/>
                <a:gd name="T51" fmla="*/ 94 h 221"/>
                <a:gd name="T52" fmla="*/ 94 w 336"/>
                <a:gd name="T53" fmla="*/ 65 h 221"/>
                <a:gd name="T54" fmla="*/ 65 w 336"/>
                <a:gd name="T55" fmla="*/ 36 h 221"/>
                <a:gd name="T56" fmla="*/ 36 w 336"/>
                <a:gd name="T57" fmla="*/ 65 h 221"/>
                <a:gd name="T58" fmla="*/ 65 w 336"/>
                <a:gd name="T59" fmla="*/ 9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6" h="221">
                  <a:moveTo>
                    <a:pt x="16" y="49"/>
                  </a:moveTo>
                  <a:cubicBezTo>
                    <a:pt x="32" y="5"/>
                    <a:pt x="87" y="0"/>
                    <a:pt x="87" y="0"/>
                  </a:cubicBezTo>
                  <a:cubicBezTo>
                    <a:pt x="336" y="4"/>
                    <a:pt x="237" y="212"/>
                    <a:pt x="173" y="216"/>
                  </a:cubicBezTo>
                  <a:cubicBezTo>
                    <a:pt x="108" y="221"/>
                    <a:pt x="118" y="144"/>
                    <a:pt x="77" y="128"/>
                  </a:cubicBezTo>
                  <a:cubicBezTo>
                    <a:pt x="36" y="111"/>
                    <a:pt x="0" y="92"/>
                    <a:pt x="16" y="49"/>
                  </a:cubicBezTo>
                  <a:close/>
                  <a:moveTo>
                    <a:pt x="202" y="39"/>
                  </a:moveTo>
                  <a:cubicBezTo>
                    <a:pt x="194" y="39"/>
                    <a:pt x="187" y="46"/>
                    <a:pt x="187" y="54"/>
                  </a:cubicBezTo>
                  <a:cubicBezTo>
                    <a:pt x="187" y="62"/>
                    <a:pt x="194" y="69"/>
                    <a:pt x="202" y="69"/>
                  </a:cubicBezTo>
                  <a:cubicBezTo>
                    <a:pt x="210" y="69"/>
                    <a:pt x="216" y="62"/>
                    <a:pt x="216" y="54"/>
                  </a:cubicBezTo>
                  <a:cubicBezTo>
                    <a:pt x="216" y="46"/>
                    <a:pt x="210" y="39"/>
                    <a:pt x="202" y="39"/>
                  </a:cubicBezTo>
                  <a:close/>
                  <a:moveTo>
                    <a:pt x="235" y="97"/>
                  </a:moveTo>
                  <a:cubicBezTo>
                    <a:pt x="235" y="87"/>
                    <a:pt x="227" y="78"/>
                    <a:pt x="216" y="78"/>
                  </a:cubicBezTo>
                  <a:cubicBezTo>
                    <a:pt x="205" y="78"/>
                    <a:pt x="197" y="87"/>
                    <a:pt x="197" y="97"/>
                  </a:cubicBezTo>
                  <a:cubicBezTo>
                    <a:pt x="197" y="108"/>
                    <a:pt x="205" y="117"/>
                    <a:pt x="216" y="117"/>
                  </a:cubicBezTo>
                  <a:cubicBezTo>
                    <a:pt x="227" y="117"/>
                    <a:pt x="235" y="108"/>
                    <a:pt x="235" y="97"/>
                  </a:cubicBezTo>
                  <a:close/>
                  <a:moveTo>
                    <a:pt x="203" y="168"/>
                  </a:moveTo>
                  <a:cubicBezTo>
                    <a:pt x="215" y="168"/>
                    <a:pt x="225" y="158"/>
                    <a:pt x="225" y="145"/>
                  </a:cubicBezTo>
                  <a:cubicBezTo>
                    <a:pt x="225" y="133"/>
                    <a:pt x="215" y="123"/>
                    <a:pt x="203" y="123"/>
                  </a:cubicBezTo>
                  <a:cubicBezTo>
                    <a:pt x="190" y="123"/>
                    <a:pt x="181" y="133"/>
                    <a:pt x="181" y="145"/>
                  </a:cubicBezTo>
                  <a:cubicBezTo>
                    <a:pt x="181" y="158"/>
                    <a:pt x="190" y="168"/>
                    <a:pt x="203" y="168"/>
                  </a:cubicBezTo>
                  <a:close/>
                  <a:moveTo>
                    <a:pt x="163" y="205"/>
                  </a:moveTo>
                  <a:cubicBezTo>
                    <a:pt x="176" y="205"/>
                    <a:pt x="187" y="195"/>
                    <a:pt x="187" y="181"/>
                  </a:cubicBezTo>
                  <a:cubicBezTo>
                    <a:pt x="187" y="168"/>
                    <a:pt x="176" y="157"/>
                    <a:pt x="163" y="157"/>
                  </a:cubicBezTo>
                  <a:cubicBezTo>
                    <a:pt x="150" y="157"/>
                    <a:pt x="139" y="168"/>
                    <a:pt x="139" y="181"/>
                  </a:cubicBezTo>
                  <a:cubicBezTo>
                    <a:pt x="139" y="195"/>
                    <a:pt x="150" y="205"/>
                    <a:pt x="163" y="205"/>
                  </a:cubicBezTo>
                  <a:close/>
                  <a:moveTo>
                    <a:pt x="65" y="94"/>
                  </a:moveTo>
                  <a:cubicBezTo>
                    <a:pt x="81" y="94"/>
                    <a:pt x="94" y="81"/>
                    <a:pt x="94" y="65"/>
                  </a:cubicBezTo>
                  <a:cubicBezTo>
                    <a:pt x="94" y="49"/>
                    <a:pt x="81" y="36"/>
                    <a:pt x="65" y="36"/>
                  </a:cubicBezTo>
                  <a:cubicBezTo>
                    <a:pt x="49" y="36"/>
                    <a:pt x="36" y="49"/>
                    <a:pt x="36" y="65"/>
                  </a:cubicBezTo>
                  <a:cubicBezTo>
                    <a:pt x="36" y="81"/>
                    <a:pt x="49" y="94"/>
                    <a:pt x="6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7"/>
            <p:cNvSpPr/>
            <p:nvPr/>
          </p:nvSpPr>
          <p:spPr bwMode="auto">
            <a:xfrm>
              <a:off x="2691767" y="1272064"/>
              <a:ext cx="450850" cy="200025"/>
            </a:xfrm>
            <a:custGeom>
              <a:avLst/>
              <a:gdLst>
                <a:gd name="T0" fmla="*/ 143 w 284"/>
                <a:gd name="T1" fmla="*/ 126 h 126"/>
                <a:gd name="T2" fmla="*/ 284 w 284"/>
                <a:gd name="T3" fmla="*/ 64 h 126"/>
                <a:gd name="T4" fmla="*/ 139 w 284"/>
                <a:gd name="T5" fmla="*/ 0 h 126"/>
                <a:gd name="T6" fmla="*/ 0 w 284"/>
                <a:gd name="T7" fmla="*/ 62 h 126"/>
                <a:gd name="T8" fmla="*/ 143 w 284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6">
                  <a:moveTo>
                    <a:pt x="143" y="126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2698117" y="1367314"/>
              <a:ext cx="1428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2682242" y="1495902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"/>
            <p:cNvSpPr/>
            <p:nvPr/>
          </p:nvSpPr>
          <p:spPr bwMode="auto">
            <a:xfrm>
              <a:off x="2701292" y="1522889"/>
              <a:ext cx="31750" cy="98425"/>
            </a:xfrm>
            <a:custGeom>
              <a:avLst/>
              <a:gdLst>
                <a:gd name="T0" fmla="*/ 5 w 11"/>
                <a:gd name="T1" fmla="*/ 1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1"/>
                  </a:moveTo>
                  <a:cubicBezTo>
                    <a:pt x="5" y="1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1"/>
            <p:cNvSpPr/>
            <p:nvPr/>
          </p:nvSpPr>
          <p:spPr bwMode="auto">
            <a:xfrm>
              <a:off x="2674305" y="1522889"/>
              <a:ext cx="33338" cy="98425"/>
            </a:xfrm>
            <a:custGeom>
              <a:avLst/>
              <a:gdLst>
                <a:gd name="T0" fmla="*/ 6 w 11"/>
                <a:gd name="T1" fmla="*/ 1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1"/>
                  </a:moveTo>
                  <a:cubicBezTo>
                    <a:pt x="6" y="1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2"/>
            <p:cNvSpPr/>
            <p:nvPr/>
          </p:nvSpPr>
          <p:spPr bwMode="auto">
            <a:xfrm>
              <a:off x="2793367" y="1433989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0 h 65"/>
                <a:gd name="T4" fmla="*/ 87 w 87"/>
                <a:gd name="T5" fmla="*/ 0 h 65"/>
                <a:gd name="T6" fmla="*/ 87 w 87"/>
                <a:gd name="T7" fmla="*/ 50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0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0"/>
                    <a:pt x="36" y="17"/>
                    <a:pt x="43" y="20"/>
                  </a:cubicBezTo>
                  <a:cubicBezTo>
                    <a:pt x="50" y="17"/>
                    <a:pt x="87" y="0"/>
                    <a:pt x="87" y="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3"/>
            <p:cNvSpPr/>
            <p:nvPr/>
          </p:nvSpPr>
          <p:spPr bwMode="auto">
            <a:xfrm>
              <a:off x="3485517" y="2167414"/>
              <a:ext cx="450850" cy="203200"/>
            </a:xfrm>
            <a:custGeom>
              <a:avLst/>
              <a:gdLst>
                <a:gd name="T0" fmla="*/ 143 w 284"/>
                <a:gd name="T1" fmla="*/ 128 h 128"/>
                <a:gd name="T2" fmla="*/ 284 w 284"/>
                <a:gd name="T3" fmla="*/ 64 h 128"/>
                <a:gd name="T4" fmla="*/ 139 w 284"/>
                <a:gd name="T5" fmla="*/ 0 h 128"/>
                <a:gd name="T6" fmla="*/ 0 w 284"/>
                <a:gd name="T7" fmla="*/ 62 h 128"/>
                <a:gd name="T8" fmla="*/ 143 w 284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8">
                  <a:moveTo>
                    <a:pt x="143" y="128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4"/>
            <p:cNvSpPr>
              <a:spLocks noChangeArrowheads="1"/>
            </p:cNvSpPr>
            <p:nvPr/>
          </p:nvSpPr>
          <p:spPr bwMode="auto">
            <a:xfrm>
              <a:off x="3491867" y="2262664"/>
              <a:ext cx="14288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5"/>
            <p:cNvSpPr>
              <a:spLocks noChangeArrowheads="1"/>
            </p:cNvSpPr>
            <p:nvPr/>
          </p:nvSpPr>
          <p:spPr bwMode="auto">
            <a:xfrm>
              <a:off x="3475992" y="2394427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3495042" y="2418239"/>
              <a:ext cx="31750" cy="98425"/>
            </a:xfrm>
            <a:custGeom>
              <a:avLst/>
              <a:gdLst>
                <a:gd name="T0" fmla="*/ 5 w 11"/>
                <a:gd name="T1" fmla="*/ 2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2"/>
                  </a:moveTo>
                  <a:cubicBezTo>
                    <a:pt x="5" y="2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7"/>
            <p:cNvSpPr/>
            <p:nvPr/>
          </p:nvSpPr>
          <p:spPr bwMode="auto">
            <a:xfrm>
              <a:off x="3468055" y="2418239"/>
              <a:ext cx="31750" cy="98425"/>
            </a:xfrm>
            <a:custGeom>
              <a:avLst/>
              <a:gdLst>
                <a:gd name="T0" fmla="*/ 6 w 11"/>
                <a:gd name="T1" fmla="*/ 2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2"/>
                  </a:moveTo>
                  <a:cubicBezTo>
                    <a:pt x="6" y="2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8"/>
            <p:cNvSpPr/>
            <p:nvPr/>
          </p:nvSpPr>
          <p:spPr bwMode="auto">
            <a:xfrm>
              <a:off x="3587117" y="2327752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1 h 65"/>
                <a:gd name="T4" fmla="*/ 87 w 87"/>
                <a:gd name="T5" fmla="*/ 0 h 65"/>
                <a:gd name="T6" fmla="*/ 87 w 87"/>
                <a:gd name="T7" fmla="*/ 51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1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1"/>
                    <a:pt x="36" y="18"/>
                    <a:pt x="43" y="21"/>
                  </a:cubicBezTo>
                  <a:cubicBezTo>
                    <a:pt x="50" y="18"/>
                    <a:pt x="87" y="1"/>
                    <a:pt x="87" y="0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"/>
            <p:cNvSpPr>
              <a:spLocks noEditPoints="1"/>
            </p:cNvSpPr>
            <p:nvPr/>
          </p:nvSpPr>
          <p:spPr bwMode="auto">
            <a:xfrm>
              <a:off x="3676017" y="3137377"/>
              <a:ext cx="325438" cy="323850"/>
            </a:xfrm>
            <a:custGeom>
              <a:avLst/>
              <a:gdLst>
                <a:gd name="T0" fmla="*/ 39 w 109"/>
                <a:gd name="T1" fmla="*/ 53 h 109"/>
                <a:gd name="T2" fmla="*/ 42 w 109"/>
                <a:gd name="T3" fmla="*/ 46 h 109"/>
                <a:gd name="T4" fmla="*/ 42 w 109"/>
                <a:gd name="T5" fmla="*/ 21 h 109"/>
                <a:gd name="T6" fmla="*/ 39 w 109"/>
                <a:gd name="T7" fmla="*/ 17 h 109"/>
                <a:gd name="T8" fmla="*/ 39 w 109"/>
                <a:gd name="T9" fmla="*/ 17 h 109"/>
                <a:gd name="T10" fmla="*/ 39 w 109"/>
                <a:gd name="T11" fmla="*/ 6 h 109"/>
                <a:gd name="T12" fmla="*/ 39 w 109"/>
                <a:gd name="T13" fmla="*/ 6 h 109"/>
                <a:gd name="T14" fmla="*/ 39 w 109"/>
                <a:gd name="T15" fmla="*/ 6 h 109"/>
                <a:gd name="T16" fmla="*/ 55 w 109"/>
                <a:gd name="T17" fmla="*/ 0 h 109"/>
                <a:gd name="T18" fmla="*/ 70 w 109"/>
                <a:gd name="T19" fmla="*/ 6 h 109"/>
                <a:gd name="T20" fmla="*/ 70 w 109"/>
                <a:gd name="T21" fmla="*/ 6 h 109"/>
                <a:gd name="T22" fmla="*/ 71 w 109"/>
                <a:gd name="T23" fmla="*/ 6 h 109"/>
                <a:gd name="T24" fmla="*/ 71 w 109"/>
                <a:gd name="T25" fmla="*/ 17 h 109"/>
                <a:gd name="T26" fmla="*/ 70 w 109"/>
                <a:gd name="T27" fmla="*/ 17 h 109"/>
                <a:gd name="T28" fmla="*/ 66 w 109"/>
                <a:gd name="T29" fmla="*/ 21 h 109"/>
                <a:gd name="T30" fmla="*/ 66 w 109"/>
                <a:gd name="T31" fmla="*/ 46 h 109"/>
                <a:gd name="T32" fmla="*/ 69 w 109"/>
                <a:gd name="T33" fmla="*/ 53 h 109"/>
                <a:gd name="T34" fmla="*/ 94 w 109"/>
                <a:gd name="T35" fmla="*/ 100 h 109"/>
                <a:gd name="T36" fmla="*/ 55 w 109"/>
                <a:gd name="T37" fmla="*/ 109 h 109"/>
                <a:gd name="T38" fmla="*/ 15 w 109"/>
                <a:gd name="T39" fmla="*/ 100 h 109"/>
                <a:gd name="T40" fmla="*/ 39 w 109"/>
                <a:gd name="T41" fmla="*/ 53 h 109"/>
                <a:gd name="T42" fmla="*/ 40 w 109"/>
                <a:gd name="T43" fmla="*/ 101 h 109"/>
                <a:gd name="T44" fmla="*/ 23 w 109"/>
                <a:gd name="T45" fmla="*/ 89 h 109"/>
                <a:gd name="T46" fmla="*/ 38 w 109"/>
                <a:gd name="T47" fmla="*/ 63 h 109"/>
                <a:gd name="T48" fmla="*/ 17 w 109"/>
                <a:gd name="T49" fmla="*/ 90 h 109"/>
                <a:gd name="T50" fmla="*/ 40 w 109"/>
                <a:gd name="T51" fmla="*/ 10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9" h="109">
                  <a:moveTo>
                    <a:pt x="39" y="53"/>
                  </a:moveTo>
                  <a:cubicBezTo>
                    <a:pt x="39" y="53"/>
                    <a:pt x="42" y="51"/>
                    <a:pt x="42" y="46"/>
                  </a:cubicBezTo>
                  <a:cubicBezTo>
                    <a:pt x="42" y="42"/>
                    <a:pt x="42" y="26"/>
                    <a:pt x="42" y="21"/>
                  </a:cubicBezTo>
                  <a:cubicBezTo>
                    <a:pt x="40" y="20"/>
                    <a:pt x="39" y="19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46" y="0"/>
                    <a:pt x="55" y="0"/>
                  </a:cubicBezTo>
                  <a:cubicBezTo>
                    <a:pt x="63" y="0"/>
                    <a:pt x="70" y="2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9"/>
                    <a:pt x="69" y="20"/>
                    <a:pt x="66" y="21"/>
                  </a:cubicBezTo>
                  <a:cubicBezTo>
                    <a:pt x="66" y="26"/>
                    <a:pt x="66" y="42"/>
                    <a:pt x="66" y="46"/>
                  </a:cubicBezTo>
                  <a:cubicBezTo>
                    <a:pt x="66" y="51"/>
                    <a:pt x="69" y="53"/>
                    <a:pt x="69" y="53"/>
                  </a:cubicBezTo>
                  <a:cubicBezTo>
                    <a:pt x="75" y="56"/>
                    <a:pt x="109" y="90"/>
                    <a:pt x="94" y="100"/>
                  </a:cubicBezTo>
                  <a:cubicBezTo>
                    <a:pt x="81" y="109"/>
                    <a:pt x="59" y="109"/>
                    <a:pt x="55" y="109"/>
                  </a:cubicBezTo>
                  <a:cubicBezTo>
                    <a:pt x="50" y="109"/>
                    <a:pt x="28" y="109"/>
                    <a:pt x="15" y="100"/>
                  </a:cubicBezTo>
                  <a:cubicBezTo>
                    <a:pt x="0" y="90"/>
                    <a:pt x="34" y="56"/>
                    <a:pt x="39" y="53"/>
                  </a:cubicBezTo>
                  <a:close/>
                  <a:moveTo>
                    <a:pt x="40" y="101"/>
                  </a:moveTo>
                  <a:cubicBezTo>
                    <a:pt x="40" y="101"/>
                    <a:pt x="24" y="97"/>
                    <a:pt x="23" y="89"/>
                  </a:cubicBezTo>
                  <a:cubicBezTo>
                    <a:pt x="22" y="80"/>
                    <a:pt x="38" y="63"/>
                    <a:pt x="38" y="63"/>
                  </a:cubicBezTo>
                  <a:cubicBezTo>
                    <a:pt x="38" y="63"/>
                    <a:pt x="17" y="79"/>
                    <a:pt x="17" y="90"/>
                  </a:cubicBezTo>
                  <a:cubicBezTo>
                    <a:pt x="18" y="101"/>
                    <a:pt x="40" y="101"/>
                    <a:pt x="40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4218942" y="2242027"/>
              <a:ext cx="403225" cy="404813"/>
            </a:xfrm>
            <a:custGeom>
              <a:avLst/>
              <a:gdLst>
                <a:gd name="T0" fmla="*/ 67 w 135"/>
                <a:gd name="T1" fmla="*/ 0 h 136"/>
                <a:gd name="T2" fmla="*/ 135 w 135"/>
                <a:gd name="T3" fmla="*/ 68 h 136"/>
                <a:gd name="T4" fmla="*/ 67 w 135"/>
                <a:gd name="T5" fmla="*/ 136 h 136"/>
                <a:gd name="T6" fmla="*/ 0 w 135"/>
                <a:gd name="T7" fmla="*/ 68 h 136"/>
                <a:gd name="T8" fmla="*/ 67 w 135"/>
                <a:gd name="T9" fmla="*/ 0 h 136"/>
                <a:gd name="T10" fmla="*/ 67 w 135"/>
                <a:gd name="T11" fmla="*/ 133 h 136"/>
                <a:gd name="T12" fmla="*/ 132 w 135"/>
                <a:gd name="T13" fmla="*/ 68 h 136"/>
                <a:gd name="T14" fmla="*/ 67 w 135"/>
                <a:gd name="T15" fmla="*/ 3 h 136"/>
                <a:gd name="T16" fmla="*/ 3 w 135"/>
                <a:gd name="T17" fmla="*/ 68 h 136"/>
                <a:gd name="T18" fmla="*/ 67 w 135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67" y="0"/>
                  </a:moveTo>
                  <a:cubicBezTo>
                    <a:pt x="105" y="0"/>
                    <a:pt x="135" y="30"/>
                    <a:pt x="135" y="68"/>
                  </a:cubicBezTo>
                  <a:cubicBezTo>
                    <a:pt x="135" y="105"/>
                    <a:pt x="105" y="136"/>
                    <a:pt x="67" y="136"/>
                  </a:cubicBezTo>
                  <a:cubicBezTo>
                    <a:pt x="30" y="136"/>
                    <a:pt x="0" y="105"/>
                    <a:pt x="0" y="68"/>
                  </a:cubicBezTo>
                  <a:cubicBezTo>
                    <a:pt x="0" y="30"/>
                    <a:pt x="30" y="0"/>
                    <a:pt x="67" y="0"/>
                  </a:cubicBezTo>
                  <a:close/>
                  <a:moveTo>
                    <a:pt x="67" y="133"/>
                  </a:moveTo>
                  <a:cubicBezTo>
                    <a:pt x="103" y="133"/>
                    <a:pt x="132" y="104"/>
                    <a:pt x="132" y="68"/>
                  </a:cubicBezTo>
                  <a:cubicBezTo>
                    <a:pt x="132" y="32"/>
                    <a:pt x="103" y="3"/>
                    <a:pt x="67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7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1"/>
            <p:cNvSpPr/>
            <p:nvPr/>
          </p:nvSpPr>
          <p:spPr bwMode="auto">
            <a:xfrm>
              <a:off x="4180842" y="2249964"/>
              <a:ext cx="452438" cy="396875"/>
            </a:xfrm>
            <a:custGeom>
              <a:avLst/>
              <a:gdLst>
                <a:gd name="T0" fmla="*/ 108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6 w 152"/>
                <a:gd name="T7" fmla="*/ 17 h 133"/>
                <a:gd name="T8" fmla="*/ 117 w 152"/>
                <a:gd name="T9" fmla="*/ 21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5 h 133"/>
                <a:gd name="T16" fmla="*/ 137 w 152"/>
                <a:gd name="T17" fmla="*/ 41 h 133"/>
                <a:gd name="T18" fmla="*/ 134 w 152"/>
                <a:gd name="T19" fmla="*/ 44 h 133"/>
                <a:gd name="T20" fmla="*/ 134 w 152"/>
                <a:gd name="T21" fmla="*/ 46 h 133"/>
                <a:gd name="T22" fmla="*/ 137 w 152"/>
                <a:gd name="T23" fmla="*/ 44 h 133"/>
                <a:gd name="T24" fmla="*/ 139 w 152"/>
                <a:gd name="T25" fmla="*/ 40 h 133"/>
                <a:gd name="T26" fmla="*/ 141 w 152"/>
                <a:gd name="T27" fmla="*/ 46 h 133"/>
                <a:gd name="T28" fmla="*/ 140 w 152"/>
                <a:gd name="T29" fmla="*/ 55 h 133"/>
                <a:gd name="T30" fmla="*/ 136 w 152"/>
                <a:gd name="T31" fmla="*/ 53 h 133"/>
                <a:gd name="T32" fmla="*/ 130 w 152"/>
                <a:gd name="T33" fmla="*/ 59 h 133"/>
                <a:gd name="T34" fmla="*/ 124 w 152"/>
                <a:gd name="T35" fmla="*/ 65 h 133"/>
                <a:gd name="T36" fmla="*/ 118 w 152"/>
                <a:gd name="T37" fmla="*/ 70 h 133"/>
                <a:gd name="T38" fmla="*/ 111 w 152"/>
                <a:gd name="T39" fmla="*/ 78 h 133"/>
                <a:gd name="T40" fmla="*/ 113 w 152"/>
                <a:gd name="T41" fmla="*/ 90 h 133"/>
                <a:gd name="T42" fmla="*/ 119 w 152"/>
                <a:gd name="T43" fmla="*/ 103 h 133"/>
                <a:gd name="T44" fmla="*/ 117 w 152"/>
                <a:gd name="T45" fmla="*/ 113 h 133"/>
                <a:gd name="T46" fmla="*/ 121 w 152"/>
                <a:gd name="T47" fmla="*/ 114 h 133"/>
                <a:gd name="T48" fmla="*/ 130 w 152"/>
                <a:gd name="T49" fmla="*/ 99 h 133"/>
                <a:gd name="T50" fmla="*/ 141 w 152"/>
                <a:gd name="T51" fmla="*/ 75 h 133"/>
                <a:gd name="T52" fmla="*/ 144 w 152"/>
                <a:gd name="T53" fmla="*/ 58 h 133"/>
                <a:gd name="T54" fmla="*/ 103 w 152"/>
                <a:gd name="T55" fmla="*/ 122 h 133"/>
                <a:gd name="T56" fmla="*/ 92 w 152"/>
                <a:gd name="T57" fmla="*/ 121 h 133"/>
                <a:gd name="T58" fmla="*/ 78 w 152"/>
                <a:gd name="T59" fmla="*/ 119 h 133"/>
                <a:gd name="T60" fmla="*/ 79 w 152"/>
                <a:gd name="T61" fmla="*/ 125 h 133"/>
                <a:gd name="T62" fmla="*/ 71 w 152"/>
                <a:gd name="T63" fmla="*/ 124 h 133"/>
                <a:gd name="T64" fmla="*/ 59 w 152"/>
                <a:gd name="T65" fmla="*/ 123 h 133"/>
                <a:gd name="T66" fmla="*/ 60 w 152"/>
                <a:gd name="T67" fmla="*/ 1 h 133"/>
                <a:gd name="T68" fmla="*/ 20 w 152"/>
                <a:gd name="T69" fmla="*/ 42 h 133"/>
                <a:gd name="T70" fmla="*/ 26 w 152"/>
                <a:gd name="T71" fmla="*/ 39 h 133"/>
                <a:gd name="T72" fmla="*/ 31 w 152"/>
                <a:gd name="T73" fmla="*/ 49 h 133"/>
                <a:gd name="T74" fmla="*/ 38 w 152"/>
                <a:gd name="T75" fmla="*/ 39 h 133"/>
                <a:gd name="T76" fmla="*/ 35 w 152"/>
                <a:gd name="T77" fmla="*/ 50 h 133"/>
                <a:gd name="T78" fmla="*/ 28 w 152"/>
                <a:gd name="T79" fmla="*/ 52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1 h 133"/>
                <a:gd name="T86" fmla="*/ 54 w 152"/>
                <a:gd name="T87" fmla="*/ 103 h 133"/>
                <a:gd name="T88" fmla="*/ 57 w 152"/>
                <a:gd name="T89" fmla="*/ 93 h 133"/>
                <a:gd name="T90" fmla="*/ 57 w 152"/>
                <a:gd name="T91" fmla="*/ 80 h 133"/>
                <a:gd name="T92" fmla="*/ 62 w 152"/>
                <a:gd name="T93" fmla="*/ 67 h 133"/>
                <a:gd name="T94" fmla="*/ 68 w 152"/>
                <a:gd name="T95" fmla="*/ 60 h 133"/>
                <a:gd name="T96" fmla="*/ 86 w 152"/>
                <a:gd name="T97" fmla="*/ 60 h 133"/>
                <a:gd name="T98" fmla="*/ 92 w 152"/>
                <a:gd name="T99" fmla="*/ 51 h 133"/>
                <a:gd name="T100" fmla="*/ 85 w 152"/>
                <a:gd name="T101" fmla="*/ 33 h 133"/>
                <a:gd name="T102" fmla="*/ 72 w 152"/>
                <a:gd name="T103" fmla="*/ 27 h 133"/>
                <a:gd name="T104" fmla="*/ 65 w 152"/>
                <a:gd name="T105" fmla="*/ 31 h 133"/>
                <a:gd name="T106" fmla="*/ 54 w 152"/>
                <a:gd name="T107" fmla="*/ 31 h 133"/>
                <a:gd name="T108" fmla="*/ 44 w 152"/>
                <a:gd name="T109" fmla="*/ 29 h 133"/>
                <a:gd name="T110" fmla="*/ 53 w 152"/>
                <a:gd name="T111" fmla="*/ 25 h 133"/>
                <a:gd name="T112" fmla="*/ 54 w 152"/>
                <a:gd name="T113" fmla="*/ 21 h 133"/>
                <a:gd name="T114" fmla="*/ 67 w 152"/>
                <a:gd name="T115" fmla="*/ 21 h 133"/>
                <a:gd name="T116" fmla="*/ 78 w 152"/>
                <a:gd name="T117" fmla="*/ 25 h 133"/>
                <a:gd name="T118" fmla="*/ 80 w 152"/>
                <a:gd name="T119" fmla="*/ 14 h 133"/>
                <a:gd name="T120" fmla="*/ 88 w 152"/>
                <a:gd name="T121" fmla="*/ 7 h 133"/>
                <a:gd name="T122" fmla="*/ 79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0" y="0"/>
                  </a:moveTo>
                  <a:cubicBezTo>
                    <a:pt x="90" y="0"/>
                    <a:pt x="113" y="3"/>
                    <a:pt x="128" y="21"/>
                  </a:cubicBezTo>
                  <a:cubicBezTo>
                    <a:pt x="128" y="21"/>
                    <a:pt x="117" y="8"/>
                    <a:pt x="109" y="8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8" y="10"/>
                  </a:cubicBezTo>
                  <a:cubicBezTo>
                    <a:pt x="108" y="10"/>
                    <a:pt x="109" y="11"/>
                    <a:pt x="109" y="12"/>
                  </a:cubicBezTo>
                  <a:cubicBezTo>
                    <a:pt x="109" y="12"/>
                    <a:pt x="109" y="13"/>
                    <a:pt x="109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3" y="19"/>
                    <a:pt x="114" y="19"/>
                  </a:cubicBezTo>
                  <a:cubicBezTo>
                    <a:pt x="114" y="19"/>
                    <a:pt x="114" y="18"/>
                    <a:pt x="114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3" y="16"/>
                    <a:pt x="114" y="16"/>
                  </a:cubicBezTo>
                  <a:cubicBezTo>
                    <a:pt x="115" y="16"/>
                    <a:pt x="116" y="17"/>
                    <a:pt x="116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8" y="19"/>
                    <a:pt x="117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6" y="20"/>
                    <a:pt x="116" y="20"/>
                  </a:cubicBezTo>
                  <a:cubicBezTo>
                    <a:pt x="116" y="21"/>
                    <a:pt x="117" y="21"/>
                    <a:pt x="117" y="21"/>
                  </a:cubicBezTo>
                  <a:cubicBezTo>
                    <a:pt x="117" y="21"/>
                    <a:pt x="117" y="22"/>
                    <a:pt x="118" y="22"/>
                  </a:cubicBezTo>
                  <a:cubicBezTo>
                    <a:pt x="119" y="21"/>
                    <a:pt x="119" y="21"/>
                    <a:pt x="120" y="21"/>
                  </a:cubicBezTo>
                  <a:cubicBezTo>
                    <a:pt x="120" y="21"/>
                    <a:pt x="121" y="21"/>
                    <a:pt x="121" y="21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2" y="22"/>
                    <a:pt x="124" y="23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23"/>
                    <a:pt x="125" y="25"/>
                    <a:pt x="125" y="25"/>
                  </a:cubicBezTo>
                  <a:cubicBezTo>
                    <a:pt x="125" y="25"/>
                    <a:pt x="125" y="25"/>
                    <a:pt x="126" y="25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29" y="28"/>
                  </a:cubicBezTo>
                  <a:cubicBezTo>
                    <a:pt x="130" y="29"/>
                    <a:pt x="131" y="30"/>
                    <a:pt x="132" y="30"/>
                  </a:cubicBezTo>
                  <a:cubicBezTo>
                    <a:pt x="132" y="30"/>
                    <a:pt x="132" y="31"/>
                    <a:pt x="133" y="32"/>
                  </a:cubicBezTo>
                  <a:cubicBezTo>
                    <a:pt x="133" y="32"/>
                    <a:pt x="133" y="33"/>
                    <a:pt x="133" y="34"/>
                  </a:cubicBezTo>
                  <a:cubicBezTo>
                    <a:pt x="133" y="34"/>
                    <a:pt x="134" y="35"/>
                    <a:pt x="134" y="35"/>
                  </a:cubicBezTo>
                  <a:cubicBezTo>
                    <a:pt x="134" y="36"/>
                    <a:pt x="134" y="37"/>
                    <a:pt x="135" y="37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8"/>
                    <a:pt x="138" y="39"/>
                  </a:cubicBezTo>
                  <a:cubicBezTo>
                    <a:pt x="138" y="39"/>
                    <a:pt x="138" y="40"/>
                    <a:pt x="138" y="40"/>
                  </a:cubicBezTo>
                  <a:cubicBezTo>
                    <a:pt x="138" y="40"/>
                    <a:pt x="138" y="41"/>
                    <a:pt x="137" y="41"/>
                  </a:cubicBezTo>
                  <a:cubicBezTo>
                    <a:pt x="137" y="41"/>
                    <a:pt x="136" y="41"/>
                    <a:pt x="136" y="41"/>
                  </a:cubicBezTo>
                  <a:cubicBezTo>
                    <a:pt x="136" y="41"/>
                    <a:pt x="136" y="42"/>
                    <a:pt x="136" y="42"/>
                  </a:cubicBezTo>
                  <a:cubicBezTo>
                    <a:pt x="136" y="43"/>
                    <a:pt x="137" y="44"/>
                    <a:pt x="136" y="44"/>
                  </a:cubicBezTo>
                  <a:cubicBezTo>
                    <a:pt x="136" y="44"/>
                    <a:pt x="135" y="44"/>
                    <a:pt x="135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3" y="46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7"/>
                    <a:pt x="133" y="47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5" y="45"/>
                    <a:pt x="135" y="46"/>
                    <a:pt x="136" y="46"/>
                  </a:cubicBezTo>
                  <a:cubicBezTo>
                    <a:pt x="136" y="46"/>
                    <a:pt x="136" y="46"/>
                    <a:pt x="137" y="45"/>
                  </a:cubicBezTo>
                  <a:cubicBezTo>
                    <a:pt x="137" y="45"/>
                    <a:pt x="137" y="46"/>
                    <a:pt x="137" y="45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9" y="42"/>
                    <a:pt x="140" y="42"/>
                    <a:pt x="140" y="42"/>
                  </a:cubicBezTo>
                  <a:cubicBezTo>
                    <a:pt x="140" y="41"/>
                    <a:pt x="139" y="40"/>
                    <a:pt x="139" y="40"/>
                  </a:cubicBezTo>
                  <a:cubicBezTo>
                    <a:pt x="139" y="40"/>
                    <a:pt x="139" y="39"/>
                    <a:pt x="139" y="39"/>
                  </a:cubicBezTo>
                  <a:cubicBezTo>
                    <a:pt x="139" y="38"/>
                    <a:pt x="139" y="36"/>
                    <a:pt x="139" y="36"/>
                  </a:cubicBezTo>
                  <a:cubicBezTo>
                    <a:pt x="139" y="36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49"/>
                    <a:pt x="140" y="50"/>
                    <a:pt x="141" y="50"/>
                  </a:cubicBezTo>
                  <a:cubicBezTo>
                    <a:pt x="141" y="51"/>
                    <a:pt x="141" y="52"/>
                    <a:pt x="141" y="52"/>
                  </a:cubicBezTo>
                  <a:cubicBezTo>
                    <a:pt x="141" y="53"/>
                    <a:pt x="141" y="54"/>
                    <a:pt x="141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53"/>
                    <a:pt x="138" y="53"/>
                    <a:pt x="138" y="53"/>
                  </a:cubicBezTo>
                  <a:cubicBezTo>
                    <a:pt x="138" y="53"/>
                    <a:pt x="138" y="52"/>
                    <a:pt x="137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5" y="53"/>
                    <a:pt x="136" y="55"/>
                    <a:pt x="136" y="55"/>
                  </a:cubicBezTo>
                  <a:cubicBezTo>
                    <a:pt x="135" y="55"/>
                    <a:pt x="133" y="54"/>
                    <a:pt x="133" y="54"/>
                  </a:cubicBezTo>
                  <a:cubicBezTo>
                    <a:pt x="133" y="54"/>
                    <a:pt x="132" y="54"/>
                    <a:pt x="132" y="55"/>
                  </a:cubicBezTo>
                  <a:cubicBezTo>
                    <a:pt x="132" y="56"/>
                    <a:pt x="131" y="57"/>
                    <a:pt x="131" y="57"/>
                  </a:cubicBezTo>
                  <a:cubicBezTo>
                    <a:pt x="131" y="57"/>
                    <a:pt x="131" y="58"/>
                    <a:pt x="130" y="59"/>
                  </a:cubicBezTo>
                  <a:cubicBezTo>
                    <a:pt x="130" y="59"/>
                    <a:pt x="129" y="60"/>
                    <a:pt x="129" y="60"/>
                  </a:cubicBezTo>
                  <a:cubicBezTo>
                    <a:pt x="128" y="60"/>
                    <a:pt x="127" y="60"/>
                    <a:pt x="126" y="60"/>
                  </a:cubicBezTo>
                  <a:cubicBezTo>
                    <a:pt x="126" y="60"/>
                    <a:pt x="126" y="61"/>
                    <a:pt x="126" y="61"/>
                  </a:cubicBezTo>
                  <a:cubicBezTo>
                    <a:pt x="125" y="62"/>
                    <a:pt x="124" y="63"/>
                    <a:pt x="124" y="63"/>
                  </a:cubicBezTo>
                  <a:cubicBezTo>
                    <a:pt x="124" y="63"/>
                    <a:pt x="124" y="65"/>
                    <a:pt x="124" y="65"/>
                  </a:cubicBezTo>
                  <a:cubicBezTo>
                    <a:pt x="125" y="66"/>
                    <a:pt x="124" y="66"/>
                    <a:pt x="124" y="66"/>
                  </a:cubicBezTo>
                  <a:cubicBezTo>
                    <a:pt x="123" y="66"/>
                    <a:pt x="122" y="67"/>
                    <a:pt x="122" y="67"/>
                  </a:cubicBezTo>
                  <a:cubicBezTo>
                    <a:pt x="122" y="67"/>
                    <a:pt x="123" y="68"/>
                    <a:pt x="122" y="68"/>
                  </a:cubicBezTo>
                  <a:cubicBezTo>
                    <a:pt x="121" y="69"/>
                    <a:pt x="119" y="69"/>
                    <a:pt x="119" y="69"/>
                  </a:cubicBezTo>
                  <a:cubicBezTo>
                    <a:pt x="119" y="69"/>
                    <a:pt x="120" y="70"/>
                    <a:pt x="118" y="70"/>
                  </a:cubicBezTo>
                  <a:cubicBezTo>
                    <a:pt x="117" y="70"/>
                    <a:pt x="116" y="70"/>
                    <a:pt x="115" y="70"/>
                  </a:cubicBezTo>
                  <a:cubicBezTo>
                    <a:pt x="115" y="71"/>
                    <a:pt x="115" y="72"/>
                    <a:pt x="114" y="73"/>
                  </a:cubicBezTo>
                  <a:cubicBezTo>
                    <a:pt x="112" y="74"/>
                    <a:pt x="111" y="74"/>
                    <a:pt x="111" y="74"/>
                  </a:cubicBezTo>
                  <a:cubicBezTo>
                    <a:pt x="110" y="74"/>
                    <a:pt x="110" y="74"/>
                    <a:pt x="110" y="75"/>
                  </a:cubicBezTo>
                  <a:cubicBezTo>
                    <a:pt x="110" y="77"/>
                    <a:pt x="110" y="77"/>
                    <a:pt x="111" y="78"/>
                  </a:cubicBezTo>
                  <a:cubicBezTo>
                    <a:pt x="112" y="78"/>
                    <a:pt x="112" y="80"/>
                    <a:pt x="113" y="81"/>
                  </a:cubicBezTo>
                  <a:cubicBezTo>
                    <a:pt x="113" y="81"/>
                    <a:pt x="114" y="82"/>
                    <a:pt x="113" y="83"/>
                  </a:cubicBezTo>
                  <a:cubicBezTo>
                    <a:pt x="113" y="84"/>
                    <a:pt x="112" y="85"/>
                    <a:pt x="112" y="85"/>
                  </a:cubicBezTo>
                  <a:cubicBezTo>
                    <a:pt x="112" y="86"/>
                    <a:pt x="112" y="87"/>
                    <a:pt x="112" y="88"/>
                  </a:cubicBezTo>
                  <a:cubicBezTo>
                    <a:pt x="113" y="89"/>
                    <a:pt x="113" y="90"/>
                    <a:pt x="113" y="90"/>
                  </a:cubicBezTo>
                  <a:cubicBezTo>
                    <a:pt x="113" y="90"/>
                    <a:pt x="112" y="91"/>
                    <a:pt x="113" y="91"/>
                  </a:cubicBezTo>
                  <a:cubicBezTo>
                    <a:pt x="114" y="92"/>
                    <a:pt x="115" y="93"/>
                    <a:pt x="116" y="93"/>
                  </a:cubicBezTo>
                  <a:cubicBezTo>
                    <a:pt x="116" y="94"/>
                    <a:pt x="118" y="95"/>
                    <a:pt x="118" y="95"/>
                  </a:cubicBezTo>
                  <a:cubicBezTo>
                    <a:pt x="118" y="95"/>
                    <a:pt x="117" y="97"/>
                    <a:pt x="118" y="98"/>
                  </a:cubicBezTo>
                  <a:cubicBezTo>
                    <a:pt x="118" y="98"/>
                    <a:pt x="120" y="103"/>
                    <a:pt x="119" y="103"/>
                  </a:cubicBezTo>
                  <a:cubicBezTo>
                    <a:pt x="118" y="104"/>
                    <a:pt x="118" y="105"/>
                    <a:pt x="118" y="106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108"/>
                    <a:pt x="121" y="107"/>
                    <a:pt x="120" y="109"/>
                  </a:cubicBezTo>
                  <a:cubicBezTo>
                    <a:pt x="119" y="110"/>
                    <a:pt x="119" y="110"/>
                    <a:pt x="118" y="111"/>
                  </a:cubicBezTo>
                  <a:cubicBezTo>
                    <a:pt x="118" y="112"/>
                    <a:pt x="118" y="112"/>
                    <a:pt x="117" y="113"/>
                  </a:cubicBezTo>
                  <a:cubicBezTo>
                    <a:pt x="117" y="114"/>
                    <a:pt x="116" y="115"/>
                    <a:pt x="116" y="116"/>
                  </a:cubicBezTo>
                  <a:cubicBezTo>
                    <a:pt x="115" y="116"/>
                    <a:pt x="114" y="117"/>
                    <a:pt x="114" y="117"/>
                  </a:cubicBezTo>
                  <a:cubicBezTo>
                    <a:pt x="114" y="118"/>
                    <a:pt x="112" y="120"/>
                    <a:pt x="114" y="118"/>
                  </a:cubicBezTo>
                  <a:cubicBezTo>
                    <a:pt x="116" y="117"/>
                    <a:pt x="115" y="118"/>
                    <a:pt x="117" y="116"/>
                  </a:cubicBezTo>
                  <a:cubicBezTo>
                    <a:pt x="119" y="114"/>
                    <a:pt x="120" y="115"/>
                    <a:pt x="121" y="114"/>
                  </a:cubicBezTo>
                  <a:cubicBezTo>
                    <a:pt x="122" y="113"/>
                    <a:pt x="120" y="117"/>
                    <a:pt x="122" y="112"/>
                  </a:cubicBezTo>
                  <a:cubicBezTo>
                    <a:pt x="124" y="107"/>
                    <a:pt x="125" y="107"/>
                    <a:pt x="125" y="106"/>
                  </a:cubicBezTo>
                  <a:cubicBezTo>
                    <a:pt x="126" y="105"/>
                    <a:pt x="126" y="106"/>
                    <a:pt x="127" y="104"/>
                  </a:cubicBezTo>
                  <a:cubicBezTo>
                    <a:pt x="128" y="101"/>
                    <a:pt x="127" y="103"/>
                    <a:pt x="128" y="101"/>
                  </a:cubicBezTo>
                  <a:cubicBezTo>
                    <a:pt x="130" y="99"/>
                    <a:pt x="130" y="102"/>
                    <a:pt x="130" y="99"/>
                  </a:cubicBezTo>
                  <a:cubicBezTo>
                    <a:pt x="131" y="96"/>
                    <a:pt x="131" y="98"/>
                    <a:pt x="132" y="94"/>
                  </a:cubicBezTo>
                  <a:cubicBezTo>
                    <a:pt x="133" y="91"/>
                    <a:pt x="131" y="91"/>
                    <a:pt x="133" y="89"/>
                  </a:cubicBezTo>
                  <a:cubicBezTo>
                    <a:pt x="135" y="87"/>
                    <a:pt x="135" y="88"/>
                    <a:pt x="136" y="87"/>
                  </a:cubicBezTo>
                  <a:cubicBezTo>
                    <a:pt x="136" y="86"/>
                    <a:pt x="135" y="87"/>
                    <a:pt x="137" y="84"/>
                  </a:cubicBezTo>
                  <a:cubicBezTo>
                    <a:pt x="139" y="81"/>
                    <a:pt x="141" y="80"/>
                    <a:pt x="141" y="75"/>
                  </a:cubicBezTo>
                  <a:cubicBezTo>
                    <a:pt x="141" y="70"/>
                    <a:pt x="141" y="69"/>
                    <a:pt x="141" y="69"/>
                  </a:cubicBezTo>
                  <a:cubicBezTo>
                    <a:pt x="141" y="69"/>
                    <a:pt x="143" y="67"/>
                    <a:pt x="142" y="64"/>
                  </a:cubicBezTo>
                  <a:cubicBezTo>
                    <a:pt x="142" y="61"/>
                    <a:pt x="141" y="62"/>
                    <a:pt x="142" y="61"/>
                  </a:cubicBezTo>
                  <a:cubicBezTo>
                    <a:pt x="142" y="61"/>
                    <a:pt x="142" y="61"/>
                    <a:pt x="143" y="60"/>
                  </a:cubicBezTo>
                  <a:cubicBezTo>
                    <a:pt x="144" y="58"/>
                    <a:pt x="144" y="59"/>
                    <a:pt x="144" y="58"/>
                  </a:cubicBezTo>
                  <a:cubicBezTo>
                    <a:pt x="144" y="57"/>
                    <a:pt x="145" y="56"/>
                    <a:pt x="145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56"/>
                    <a:pt x="152" y="122"/>
                    <a:pt x="87" y="131"/>
                  </a:cubicBezTo>
                  <a:cubicBezTo>
                    <a:pt x="87" y="131"/>
                    <a:pt x="102" y="128"/>
                    <a:pt x="103" y="125"/>
                  </a:cubicBezTo>
                  <a:cubicBezTo>
                    <a:pt x="103" y="125"/>
                    <a:pt x="103" y="122"/>
                    <a:pt x="103" y="122"/>
                  </a:cubicBezTo>
                  <a:cubicBezTo>
                    <a:pt x="102" y="122"/>
                    <a:pt x="101" y="123"/>
                    <a:pt x="100" y="122"/>
                  </a:cubicBezTo>
                  <a:cubicBezTo>
                    <a:pt x="99" y="121"/>
                    <a:pt x="98" y="120"/>
                    <a:pt x="98" y="120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8" y="121"/>
                    <a:pt x="99" y="122"/>
                    <a:pt x="96" y="121"/>
                  </a:cubicBezTo>
                  <a:cubicBezTo>
                    <a:pt x="93" y="121"/>
                    <a:pt x="93" y="121"/>
                    <a:pt x="92" y="121"/>
                  </a:cubicBezTo>
                  <a:cubicBezTo>
                    <a:pt x="91" y="120"/>
                    <a:pt x="90" y="118"/>
                    <a:pt x="89" y="119"/>
                  </a:cubicBezTo>
                  <a:cubicBezTo>
                    <a:pt x="88" y="121"/>
                    <a:pt x="90" y="120"/>
                    <a:pt x="88" y="121"/>
                  </a:cubicBezTo>
                  <a:cubicBezTo>
                    <a:pt x="87" y="121"/>
                    <a:pt x="84" y="120"/>
                    <a:pt x="84" y="120"/>
                  </a:cubicBezTo>
                  <a:cubicBezTo>
                    <a:pt x="84" y="120"/>
                    <a:pt x="80" y="121"/>
                    <a:pt x="79" y="120"/>
                  </a:cubicBezTo>
                  <a:cubicBezTo>
                    <a:pt x="79" y="120"/>
                    <a:pt x="79" y="119"/>
                    <a:pt x="78" y="119"/>
                  </a:cubicBezTo>
                  <a:cubicBezTo>
                    <a:pt x="77" y="119"/>
                    <a:pt x="77" y="120"/>
                    <a:pt x="77" y="120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82" y="123"/>
                    <a:pt x="83" y="124"/>
                    <a:pt x="82" y="124"/>
                  </a:cubicBezTo>
                  <a:cubicBezTo>
                    <a:pt x="81" y="125"/>
                    <a:pt x="80" y="125"/>
                    <a:pt x="79" y="125"/>
                  </a:cubicBezTo>
                  <a:cubicBezTo>
                    <a:pt x="78" y="125"/>
                    <a:pt x="76" y="127"/>
                    <a:pt x="75" y="126"/>
                  </a:cubicBezTo>
                  <a:cubicBezTo>
                    <a:pt x="74" y="124"/>
                    <a:pt x="74" y="124"/>
                    <a:pt x="74" y="123"/>
                  </a:cubicBezTo>
                  <a:cubicBezTo>
                    <a:pt x="73" y="123"/>
                    <a:pt x="73" y="122"/>
                    <a:pt x="72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24"/>
                    <a:pt x="69" y="124"/>
                    <a:pt x="69" y="124"/>
                  </a:cubicBezTo>
                  <a:cubicBezTo>
                    <a:pt x="68" y="124"/>
                    <a:pt x="68" y="125"/>
                    <a:pt x="67" y="124"/>
                  </a:cubicBezTo>
                  <a:cubicBezTo>
                    <a:pt x="65" y="123"/>
                    <a:pt x="65" y="123"/>
                    <a:pt x="64" y="123"/>
                  </a:cubicBezTo>
                  <a:cubicBezTo>
                    <a:pt x="63" y="123"/>
                    <a:pt x="62" y="122"/>
                    <a:pt x="61" y="122"/>
                  </a:cubicBezTo>
                  <a:cubicBezTo>
                    <a:pt x="61" y="123"/>
                    <a:pt x="60" y="123"/>
                    <a:pt x="59" y="123"/>
                  </a:cubicBezTo>
                  <a:cubicBezTo>
                    <a:pt x="59" y="123"/>
                    <a:pt x="56" y="124"/>
                    <a:pt x="56" y="124"/>
                  </a:cubicBezTo>
                  <a:cubicBezTo>
                    <a:pt x="55" y="124"/>
                    <a:pt x="53" y="124"/>
                    <a:pt x="53" y="124"/>
                  </a:cubicBezTo>
                  <a:cubicBezTo>
                    <a:pt x="53" y="124"/>
                    <a:pt x="60" y="131"/>
                    <a:pt x="76" y="131"/>
                  </a:cubicBezTo>
                  <a:cubicBezTo>
                    <a:pt x="76" y="131"/>
                    <a:pt x="40" y="133"/>
                    <a:pt x="20" y="98"/>
                  </a:cubicBezTo>
                  <a:cubicBezTo>
                    <a:pt x="0" y="62"/>
                    <a:pt x="14" y="17"/>
                    <a:pt x="60" y="1"/>
                  </a:cubicBezTo>
                  <a:cubicBezTo>
                    <a:pt x="60" y="1"/>
                    <a:pt x="26" y="14"/>
                    <a:pt x="16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7"/>
                    <a:pt x="18" y="48"/>
                    <a:pt x="18" y="46"/>
                  </a:cubicBezTo>
                  <a:cubicBezTo>
                    <a:pt x="19" y="45"/>
                    <a:pt x="19" y="45"/>
                    <a:pt x="19" y="44"/>
                  </a:cubicBezTo>
                  <a:cubicBezTo>
                    <a:pt x="20" y="43"/>
                    <a:pt x="20" y="44"/>
                    <a:pt x="20" y="42"/>
                  </a:cubicBezTo>
                  <a:cubicBezTo>
                    <a:pt x="21" y="41"/>
                    <a:pt x="21" y="42"/>
                    <a:pt x="22" y="41"/>
                  </a:cubicBezTo>
                  <a:cubicBezTo>
                    <a:pt x="23" y="40"/>
                    <a:pt x="23" y="38"/>
                    <a:pt x="24" y="38"/>
                  </a:cubicBezTo>
                  <a:cubicBezTo>
                    <a:pt x="24" y="37"/>
                    <a:pt x="26" y="37"/>
                    <a:pt x="26" y="37"/>
                  </a:cubicBezTo>
                  <a:cubicBezTo>
                    <a:pt x="27" y="37"/>
                    <a:pt x="26" y="36"/>
                    <a:pt x="27" y="37"/>
                  </a:cubicBezTo>
                  <a:cubicBezTo>
                    <a:pt x="27" y="37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3"/>
                    <a:pt x="25" y="44"/>
                  </a:cubicBezTo>
                  <a:cubicBezTo>
                    <a:pt x="25" y="45"/>
                    <a:pt x="26" y="46"/>
                    <a:pt x="26" y="46"/>
                  </a:cubicBezTo>
                  <a:cubicBezTo>
                    <a:pt x="26" y="46"/>
                    <a:pt x="26" y="48"/>
                    <a:pt x="27" y="49"/>
                  </a:cubicBezTo>
                  <a:cubicBezTo>
                    <a:pt x="27" y="49"/>
                    <a:pt x="31" y="49"/>
                    <a:pt x="31" y="49"/>
                  </a:cubicBezTo>
                  <a:cubicBezTo>
                    <a:pt x="31" y="49"/>
                    <a:pt x="32" y="48"/>
                    <a:pt x="33" y="47"/>
                  </a:cubicBezTo>
                  <a:cubicBezTo>
                    <a:pt x="33" y="46"/>
                    <a:pt x="35" y="46"/>
                    <a:pt x="35" y="45"/>
                  </a:cubicBezTo>
                  <a:cubicBezTo>
                    <a:pt x="36" y="45"/>
                    <a:pt x="35" y="44"/>
                    <a:pt x="36" y="43"/>
                  </a:cubicBezTo>
                  <a:cubicBezTo>
                    <a:pt x="37" y="41"/>
                    <a:pt x="36" y="42"/>
                    <a:pt x="37" y="41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41" y="39"/>
                    <a:pt x="40" y="40"/>
                  </a:cubicBezTo>
                  <a:cubicBezTo>
                    <a:pt x="39" y="42"/>
                    <a:pt x="40" y="43"/>
                    <a:pt x="40" y="44"/>
                  </a:cubicBezTo>
                  <a:cubicBezTo>
                    <a:pt x="39" y="44"/>
                    <a:pt x="38" y="43"/>
                    <a:pt x="38" y="44"/>
                  </a:cubicBezTo>
                  <a:cubicBezTo>
                    <a:pt x="37" y="46"/>
                    <a:pt x="37" y="46"/>
                    <a:pt x="37" y="47"/>
                  </a:cubicBezTo>
                  <a:cubicBezTo>
                    <a:pt x="36" y="47"/>
                    <a:pt x="36" y="49"/>
                    <a:pt x="35" y="50"/>
                  </a:cubicBezTo>
                  <a:cubicBezTo>
                    <a:pt x="35" y="50"/>
                    <a:pt x="33" y="50"/>
                    <a:pt x="33" y="50"/>
                  </a:cubicBezTo>
                  <a:cubicBezTo>
                    <a:pt x="33" y="51"/>
                    <a:pt x="34" y="52"/>
                    <a:pt x="33" y="53"/>
                  </a:cubicBezTo>
                  <a:cubicBezTo>
                    <a:pt x="32" y="53"/>
                    <a:pt x="32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29" y="52"/>
                    <a:pt x="28" y="52"/>
                    <a:pt x="28" y="52"/>
                  </a:cubicBezTo>
                  <a:cubicBezTo>
                    <a:pt x="28" y="52"/>
                    <a:pt x="26" y="53"/>
                    <a:pt x="26" y="54"/>
                  </a:cubicBezTo>
                  <a:cubicBezTo>
                    <a:pt x="26" y="54"/>
                    <a:pt x="27" y="57"/>
                    <a:pt x="27" y="5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4"/>
                    <a:pt x="29" y="64"/>
                  </a:cubicBezTo>
                  <a:cubicBezTo>
                    <a:pt x="29" y="64"/>
                    <a:pt x="30" y="66"/>
                    <a:pt x="31" y="67"/>
                  </a:cubicBezTo>
                  <a:cubicBezTo>
                    <a:pt x="31" y="67"/>
                    <a:pt x="31" y="70"/>
                    <a:pt x="31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4"/>
                    <a:pt x="33" y="75"/>
                  </a:cubicBezTo>
                  <a:cubicBezTo>
                    <a:pt x="33" y="75"/>
                    <a:pt x="32" y="78"/>
                    <a:pt x="33" y="79"/>
                  </a:cubicBezTo>
                  <a:cubicBezTo>
                    <a:pt x="33" y="80"/>
                    <a:pt x="35" y="82"/>
                    <a:pt x="35" y="82"/>
                  </a:cubicBezTo>
                  <a:cubicBezTo>
                    <a:pt x="35" y="82"/>
                    <a:pt x="32" y="84"/>
                    <a:pt x="34" y="84"/>
                  </a:cubicBezTo>
                  <a:cubicBezTo>
                    <a:pt x="35" y="84"/>
                    <a:pt x="36" y="86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8" y="88"/>
                    <a:pt x="40" y="89"/>
                    <a:pt x="40" y="89"/>
                  </a:cubicBezTo>
                  <a:cubicBezTo>
                    <a:pt x="40" y="90"/>
                    <a:pt x="40" y="91"/>
                    <a:pt x="40" y="9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99"/>
                    <a:pt x="46" y="99"/>
                  </a:cubicBezTo>
                  <a:cubicBezTo>
                    <a:pt x="46" y="100"/>
                    <a:pt x="50" y="101"/>
                    <a:pt x="50" y="101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4" y="103"/>
                    <a:pt x="53" y="105"/>
                    <a:pt x="54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5"/>
                    <a:pt x="57" y="97"/>
                    <a:pt x="57" y="95"/>
                  </a:cubicBezTo>
                  <a:cubicBezTo>
                    <a:pt x="57" y="93"/>
                    <a:pt x="56" y="95"/>
                    <a:pt x="57" y="93"/>
                  </a:cubicBezTo>
                  <a:cubicBezTo>
                    <a:pt x="58" y="91"/>
                    <a:pt x="58" y="91"/>
                    <a:pt x="59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0" y="86"/>
                    <a:pt x="60" y="88"/>
                    <a:pt x="60" y="86"/>
                  </a:cubicBezTo>
                  <a:cubicBezTo>
                    <a:pt x="60" y="84"/>
                    <a:pt x="60" y="84"/>
                    <a:pt x="59" y="83"/>
                  </a:cubicBezTo>
                  <a:cubicBezTo>
                    <a:pt x="58" y="82"/>
                    <a:pt x="57" y="82"/>
                    <a:pt x="57" y="80"/>
                  </a:cubicBezTo>
                  <a:cubicBezTo>
                    <a:pt x="57" y="79"/>
                    <a:pt x="57" y="79"/>
                    <a:pt x="57" y="78"/>
                  </a:cubicBezTo>
                  <a:cubicBezTo>
                    <a:pt x="58" y="77"/>
                    <a:pt x="59" y="76"/>
                    <a:pt x="59" y="75"/>
                  </a:cubicBezTo>
                  <a:cubicBezTo>
                    <a:pt x="59" y="75"/>
                    <a:pt x="59" y="75"/>
                    <a:pt x="60" y="74"/>
                  </a:cubicBezTo>
                  <a:cubicBezTo>
                    <a:pt x="61" y="72"/>
                    <a:pt x="62" y="72"/>
                    <a:pt x="62" y="72"/>
                  </a:cubicBezTo>
                  <a:cubicBezTo>
                    <a:pt x="62" y="72"/>
                    <a:pt x="62" y="68"/>
                    <a:pt x="62" y="67"/>
                  </a:cubicBezTo>
                  <a:cubicBezTo>
                    <a:pt x="62" y="66"/>
                    <a:pt x="62" y="68"/>
                    <a:pt x="62" y="66"/>
                  </a:cubicBezTo>
                  <a:cubicBezTo>
                    <a:pt x="61" y="64"/>
                    <a:pt x="61" y="63"/>
                    <a:pt x="61" y="63"/>
                  </a:cubicBezTo>
                  <a:cubicBezTo>
                    <a:pt x="61" y="63"/>
                    <a:pt x="64" y="61"/>
                    <a:pt x="64" y="61"/>
                  </a:cubicBezTo>
                  <a:cubicBezTo>
                    <a:pt x="65" y="61"/>
                    <a:pt x="65" y="63"/>
                    <a:pt x="67" y="62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59"/>
                    <a:pt x="70" y="59"/>
                    <a:pt x="70" y="60"/>
                  </a:cubicBezTo>
                  <a:cubicBezTo>
                    <a:pt x="71" y="60"/>
                    <a:pt x="73" y="60"/>
                    <a:pt x="74" y="61"/>
                  </a:cubicBezTo>
                  <a:cubicBezTo>
                    <a:pt x="76" y="62"/>
                    <a:pt x="76" y="61"/>
                    <a:pt x="78" y="61"/>
                  </a:cubicBezTo>
                  <a:cubicBezTo>
                    <a:pt x="80" y="61"/>
                    <a:pt x="82" y="62"/>
                    <a:pt x="83" y="61"/>
                  </a:cubicBezTo>
                  <a:cubicBezTo>
                    <a:pt x="85" y="60"/>
                    <a:pt x="85" y="62"/>
                    <a:pt x="86" y="60"/>
                  </a:cubicBezTo>
                  <a:cubicBezTo>
                    <a:pt x="86" y="58"/>
                    <a:pt x="86" y="59"/>
                    <a:pt x="87" y="58"/>
                  </a:cubicBezTo>
                  <a:cubicBezTo>
                    <a:pt x="88" y="57"/>
                    <a:pt x="89" y="58"/>
                    <a:pt x="89" y="56"/>
                  </a:cubicBezTo>
                  <a:cubicBezTo>
                    <a:pt x="89" y="55"/>
                    <a:pt x="88" y="55"/>
                    <a:pt x="89" y="54"/>
                  </a:cubicBezTo>
                  <a:cubicBezTo>
                    <a:pt x="90" y="53"/>
                    <a:pt x="89" y="55"/>
                    <a:pt x="90" y="53"/>
                  </a:cubicBezTo>
                  <a:cubicBezTo>
                    <a:pt x="92" y="51"/>
                    <a:pt x="93" y="52"/>
                    <a:pt x="92" y="51"/>
                  </a:cubicBezTo>
                  <a:cubicBezTo>
                    <a:pt x="92" y="49"/>
                    <a:pt x="91" y="50"/>
                    <a:pt x="91" y="48"/>
                  </a:cubicBezTo>
                  <a:cubicBezTo>
                    <a:pt x="91" y="46"/>
                    <a:pt x="88" y="49"/>
                    <a:pt x="90" y="45"/>
                  </a:cubicBezTo>
                  <a:cubicBezTo>
                    <a:pt x="92" y="42"/>
                    <a:pt x="92" y="42"/>
                    <a:pt x="90" y="40"/>
                  </a:cubicBezTo>
                  <a:cubicBezTo>
                    <a:pt x="89" y="37"/>
                    <a:pt x="87" y="36"/>
                    <a:pt x="87" y="35"/>
                  </a:cubicBezTo>
                  <a:cubicBezTo>
                    <a:pt x="86" y="35"/>
                    <a:pt x="86" y="33"/>
                    <a:pt x="85" y="33"/>
                  </a:cubicBezTo>
                  <a:cubicBezTo>
                    <a:pt x="84" y="32"/>
                    <a:pt x="85" y="32"/>
                    <a:pt x="83" y="32"/>
                  </a:cubicBezTo>
                  <a:cubicBezTo>
                    <a:pt x="82" y="32"/>
                    <a:pt x="80" y="31"/>
                    <a:pt x="80" y="30"/>
                  </a:cubicBezTo>
                  <a:cubicBezTo>
                    <a:pt x="79" y="30"/>
                    <a:pt x="77" y="28"/>
                    <a:pt x="77" y="28"/>
                  </a:cubicBezTo>
                  <a:cubicBezTo>
                    <a:pt x="76" y="28"/>
                    <a:pt x="76" y="28"/>
                    <a:pt x="75" y="28"/>
                  </a:cubicBezTo>
                  <a:cubicBezTo>
                    <a:pt x="74" y="28"/>
                    <a:pt x="73" y="27"/>
                    <a:pt x="72" y="27"/>
                  </a:cubicBezTo>
                  <a:cubicBezTo>
                    <a:pt x="71" y="27"/>
                    <a:pt x="73" y="28"/>
                    <a:pt x="71" y="27"/>
                  </a:cubicBezTo>
                  <a:cubicBezTo>
                    <a:pt x="68" y="27"/>
                    <a:pt x="69" y="27"/>
                    <a:pt x="68" y="27"/>
                  </a:cubicBezTo>
                  <a:cubicBezTo>
                    <a:pt x="67" y="27"/>
                    <a:pt x="68" y="27"/>
                    <a:pt x="67" y="27"/>
                  </a:cubicBezTo>
                  <a:cubicBezTo>
                    <a:pt x="66" y="27"/>
                    <a:pt x="66" y="25"/>
                    <a:pt x="66" y="27"/>
                  </a:cubicBezTo>
                  <a:cubicBezTo>
                    <a:pt x="65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59" y="33"/>
                    <a:pt x="58" y="33"/>
                  </a:cubicBezTo>
                  <a:cubicBezTo>
                    <a:pt x="56" y="33"/>
                    <a:pt x="58" y="35"/>
                    <a:pt x="56" y="33"/>
                  </a:cubicBezTo>
                  <a:cubicBezTo>
                    <a:pt x="54" y="31"/>
                    <a:pt x="58" y="30"/>
                    <a:pt x="54" y="31"/>
                  </a:cubicBezTo>
                  <a:cubicBezTo>
                    <a:pt x="51" y="31"/>
                    <a:pt x="50" y="32"/>
                    <a:pt x="50" y="32"/>
                  </a:cubicBezTo>
                  <a:cubicBezTo>
                    <a:pt x="49" y="31"/>
                    <a:pt x="49" y="32"/>
                    <a:pt x="47" y="31"/>
                  </a:cubicBezTo>
                  <a:cubicBezTo>
                    <a:pt x="46" y="30"/>
                    <a:pt x="46" y="30"/>
                    <a:pt x="45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3" y="30"/>
                    <a:pt x="42" y="30"/>
                    <a:pt x="44" y="29"/>
                  </a:cubicBezTo>
                  <a:cubicBezTo>
                    <a:pt x="46" y="28"/>
                    <a:pt x="46" y="29"/>
                    <a:pt x="46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6"/>
                    <a:pt x="48" y="26"/>
                    <a:pt x="50" y="26"/>
                  </a:cubicBezTo>
                  <a:cubicBezTo>
                    <a:pt x="51" y="25"/>
                    <a:pt x="53" y="27"/>
                    <a:pt x="53" y="26"/>
                  </a:cubicBezTo>
                  <a:cubicBezTo>
                    <a:pt x="53" y="25"/>
                    <a:pt x="56" y="27"/>
                    <a:pt x="53" y="25"/>
                  </a:cubicBezTo>
                  <a:cubicBezTo>
                    <a:pt x="51" y="22"/>
                    <a:pt x="52" y="21"/>
                    <a:pt x="50" y="22"/>
                  </a:cubicBezTo>
                  <a:cubicBezTo>
                    <a:pt x="49" y="22"/>
                    <a:pt x="49" y="24"/>
                    <a:pt x="48" y="23"/>
                  </a:cubicBezTo>
                  <a:cubicBezTo>
                    <a:pt x="47" y="22"/>
                    <a:pt x="45" y="21"/>
                    <a:pt x="47" y="20"/>
                  </a:cubicBezTo>
                  <a:cubicBezTo>
                    <a:pt x="49" y="18"/>
                    <a:pt x="47" y="19"/>
                    <a:pt x="49" y="18"/>
                  </a:cubicBezTo>
                  <a:cubicBezTo>
                    <a:pt x="51" y="17"/>
                    <a:pt x="53" y="22"/>
                    <a:pt x="54" y="21"/>
                  </a:cubicBezTo>
                  <a:cubicBezTo>
                    <a:pt x="55" y="21"/>
                    <a:pt x="56" y="20"/>
                    <a:pt x="56" y="20"/>
                  </a:cubicBezTo>
                  <a:cubicBezTo>
                    <a:pt x="57" y="21"/>
                    <a:pt x="57" y="22"/>
                    <a:pt x="57" y="24"/>
                  </a:cubicBezTo>
                  <a:cubicBezTo>
                    <a:pt x="57" y="25"/>
                    <a:pt x="56" y="25"/>
                    <a:pt x="58" y="24"/>
                  </a:cubicBezTo>
                  <a:cubicBezTo>
                    <a:pt x="60" y="23"/>
                    <a:pt x="56" y="24"/>
                    <a:pt x="60" y="22"/>
                  </a:cubicBezTo>
                  <a:cubicBezTo>
                    <a:pt x="65" y="20"/>
                    <a:pt x="66" y="21"/>
                    <a:pt x="67" y="21"/>
                  </a:cubicBezTo>
                  <a:cubicBezTo>
                    <a:pt x="68" y="22"/>
                    <a:pt x="69" y="22"/>
                    <a:pt x="69" y="22"/>
                  </a:cubicBezTo>
                  <a:cubicBezTo>
                    <a:pt x="69" y="23"/>
                    <a:pt x="68" y="24"/>
                    <a:pt x="69" y="23"/>
                  </a:cubicBezTo>
                  <a:cubicBezTo>
                    <a:pt x="71" y="22"/>
                    <a:pt x="73" y="23"/>
                    <a:pt x="73" y="23"/>
                  </a:cubicBezTo>
                  <a:cubicBezTo>
                    <a:pt x="73" y="23"/>
                    <a:pt x="74" y="23"/>
                    <a:pt x="75" y="24"/>
                  </a:cubicBezTo>
                  <a:cubicBezTo>
                    <a:pt x="75" y="24"/>
                    <a:pt x="77" y="25"/>
                    <a:pt x="78" y="25"/>
                  </a:cubicBezTo>
                  <a:cubicBezTo>
                    <a:pt x="79" y="24"/>
                    <a:pt x="81" y="25"/>
                    <a:pt x="79" y="23"/>
                  </a:cubicBezTo>
                  <a:cubicBezTo>
                    <a:pt x="77" y="21"/>
                    <a:pt x="79" y="22"/>
                    <a:pt x="76" y="21"/>
                  </a:cubicBezTo>
                  <a:cubicBezTo>
                    <a:pt x="73" y="20"/>
                    <a:pt x="69" y="19"/>
                    <a:pt x="73" y="19"/>
                  </a:cubicBezTo>
                  <a:cubicBezTo>
                    <a:pt x="76" y="18"/>
                    <a:pt x="71" y="18"/>
                    <a:pt x="76" y="16"/>
                  </a:cubicBezTo>
                  <a:cubicBezTo>
                    <a:pt x="80" y="14"/>
                    <a:pt x="80" y="16"/>
                    <a:pt x="80" y="14"/>
                  </a:cubicBezTo>
                  <a:cubicBezTo>
                    <a:pt x="80" y="11"/>
                    <a:pt x="80" y="10"/>
                    <a:pt x="81" y="11"/>
                  </a:cubicBezTo>
                  <a:cubicBezTo>
                    <a:pt x="82" y="11"/>
                    <a:pt x="85" y="11"/>
                    <a:pt x="86" y="11"/>
                  </a:cubicBezTo>
                  <a:cubicBezTo>
                    <a:pt x="87" y="12"/>
                    <a:pt x="86" y="13"/>
                    <a:pt x="88" y="11"/>
                  </a:cubicBezTo>
                  <a:cubicBezTo>
                    <a:pt x="90" y="10"/>
                    <a:pt x="91" y="12"/>
                    <a:pt x="90" y="10"/>
                  </a:cubicBezTo>
                  <a:cubicBezTo>
                    <a:pt x="89" y="8"/>
                    <a:pt x="89" y="8"/>
                    <a:pt x="88" y="7"/>
                  </a:cubicBezTo>
                  <a:cubicBezTo>
                    <a:pt x="87" y="6"/>
                    <a:pt x="87" y="2"/>
                    <a:pt x="84" y="3"/>
                  </a:cubicBezTo>
                  <a:cubicBezTo>
                    <a:pt x="81" y="5"/>
                    <a:pt x="82" y="4"/>
                    <a:pt x="79" y="4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6" y="3"/>
                    <a:pt x="79" y="2"/>
                    <a:pt x="79" y="2"/>
                  </a:cubicBezTo>
                  <a:cubicBezTo>
                    <a:pt x="79" y="2"/>
                    <a:pt x="80" y="2"/>
                    <a:pt x="79" y="2"/>
                  </a:cubicBezTo>
                  <a:cubicBezTo>
                    <a:pt x="79" y="1"/>
                    <a:pt x="78" y="0"/>
                    <a:pt x="78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88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2"/>
            <p:cNvSpPr>
              <a:spLocks noEditPoints="1"/>
            </p:cNvSpPr>
            <p:nvPr/>
          </p:nvSpPr>
          <p:spPr bwMode="auto">
            <a:xfrm>
              <a:off x="1105855" y="3437414"/>
              <a:ext cx="404813" cy="406400"/>
            </a:xfrm>
            <a:custGeom>
              <a:avLst/>
              <a:gdLst>
                <a:gd name="T0" fmla="*/ 68 w 136"/>
                <a:gd name="T1" fmla="*/ 0 h 136"/>
                <a:gd name="T2" fmla="*/ 136 w 136"/>
                <a:gd name="T3" fmla="*/ 68 h 136"/>
                <a:gd name="T4" fmla="*/ 68 w 136"/>
                <a:gd name="T5" fmla="*/ 136 h 136"/>
                <a:gd name="T6" fmla="*/ 0 w 136"/>
                <a:gd name="T7" fmla="*/ 68 h 136"/>
                <a:gd name="T8" fmla="*/ 68 w 136"/>
                <a:gd name="T9" fmla="*/ 0 h 136"/>
                <a:gd name="T10" fmla="*/ 68 w 136"/>
                <a:gd name="T11" fmla="*/ 133 h 136"/>
                <a:gd name="T12" fmla="*/ 133 w 136"/>
                <a:gd name="T13" fmla="*/ 68 h 136"/>
                <a:gd name="T14" fmla="*/ 68 w 136"/>
                <a:gd name="T15" fmla="*/ 3 h 136"/>
                <a:gd name="T16" fmla="*/ 3 w 136"/>
                <a:gd name="T17" fmla="*/ 68 h 136"/>
                <a:gd name="T18" fmla="*/ 68 w 136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0"/>
                  </a:moveTo>
                  <a:cubicBezTo>
                    <a:pt x="105" y="0"/>
                    <a:pt x="136" y="31"/>
                    <a:pt x="136" y="68"/>
                  </a:cubicBezTo>
                  <a:cubicBezTo>
                    <a:pt x="136" y="106"/>
                    <a:pt x="105" y="136"/>
                    <a:pt x="68" y="136"/>
                  </a:cubicBezTo>
                  <a:cubicBezTo>
                    <a:pt x="31" y="136"/>
                    <a:pt x="0" y="106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  <a:moveTo>
                    <a:pt x="68" y="133"/>
                  </a:moveTo>
                  <a:cubicBezTo>
                    <a:pt x="104" y="133"/>
                    <a:pt x="133" y="104"/>
                    <a:pt x="133" y="68"/>
                  </a:cubicBezTo>
                  <a:cubicBezTo>
                    <a:pt x="133" y="32"/>
                    <a:pt x="104" y="3"/>
                    <a:pt x="68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8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1066167" y="3446939"/>
              <a:ext cx="454025" cy="396875"/>
            </a:xfrm>
            <a:custGeom>
              <a:avLst/>
              <a:gdLst>
                <a:gd name="T0" fmla="*/ 109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7 w 152"/>
                <a:gd name="T7" fmla="*/ 17 h 133"/>
                <a:gd name="T8" fmla="*/ 117 w 152"/>
                <a:gd name="T9" fmla="*/ 22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6 h 133"/>
                <a:gd name="T16" fmla="*/ 138 w 152"/>
                <a:gd name="T17" fmla="*/ 41 h 133"/>
                <a:gd name="T18" fmla="*/ 135 w 152"/>
                <a:gd name="T19" fmla="*/ 45 h 133"/>
                <a:gd name="T20" fmla="*/ 134 w 152"/>
                <a:gd name="T21" fmla="*/ 47 h 133"/>
                <a:gd name="T22" fmla="*/ 137 w 152"/>
                <a:gd name="T23" fmla="*/ 44 h 133"/>
                <a:gd name="T24" fmla="*/ 140 w 152"/>
                <a:gd name="T25" fmla="*/ 40 h 133"/>
                <a:gd name="T26" fmla="*/ 141 w 152"/>
                <a:gd name="T27" fmla="*/ 46 h 133"/>
                <a:gd name="T28" fmla="*/ 141 w 152"/>
                <a:gd name="T29" fmla="*/ 56 h 133"/>
                <a:gd name="T30" fmla="*/ 136 w 152"/>
                <a:gd name="T31" fmla="*/ 53 h 133"/>
                <a:gd name="T32" fmla="*/ 131 w 152"/>
                <a:gd name="T33" fmla="*/ 59 h 133"/>
                <a:gd name="T34" fmla="*/ 125 w 152"/>
                <a:gd name="T35" fmla="*/ 65 h 133"/>
                <a:gd name="T36" fmla="*/ 119 w 152"/>
                <a:gd name="T37" fmla="*/ 71 h 133"/>
                <a:gd name="T38" fmla="*/ 111 w 152"/>
                <a:gd name="T39" fmla="*/ 78 h 133"/>
                <a:gd name="T40" fmla="*/ 114 w 152"/>
                <a:gd name="T41" fmla="*/ 90 h 133"/>
                <a:gd name="T42" fmla="*/ 120 w 152"/>
                <a:gd name="T43" fmla="*/ 104 h 133"/>
                <a:gd name="T44" fmla="*/ 118 w 152"/>
                <a:gd name="T45" fmla="*/ 114 h 133"/>
                <a:gd name="T46" fmla="*/ 122 w 152"/>
                <a:gd name="T47" fmla="*/ 114 h 133"/>
                <a:gd name="T48" fmla="*/ 131 w 152"/>
                <a:gd name="T49" fmla="*/ 99 h 133"/>
                <a:gd name="T50" fmla="*/ 141 w 152"/>
                <a:gd name="T51" fmla="*/ 75 h 133"/>
                <a:gd name="T52" fmla="*/ 145 w 152"/>
                <a:gd name="T53" fmla="*/ 58 h 133"/>
                <a:gd name="T54" fmla="*/ 103 w 152"/>
                <a:gd name="T55" fmla="*/ 123 h 133"/>
                <a:gd name="T56" fmla="*/ 93 w 152"/>
                <a:gd name="T57" fmla="*/ 121 h 133"/>
                <a:gd name="T58" fmla="*/ 79 w 152"/>
                <a:gd name="T59" fmla="*/ 119 h 133"/>
                <a:gd name="T60" fmla="*/ 80 w 152"/>
                <a:gd name="T61" fmla="*/ 125 h 133"/>
                <a:gd name="T62" fmla="*/ 72 w 152"/>
                <a:gd name="T63" fmla="*/ 124 h 133"/>
                <a:gd name="T64" fmla="*/ 60 w 152"/>
                <a:gd name="T65" fmla="*/ 123 h 133"/>
                <a:gd name="T66" fmla="*/ 61 w 152"/>
                <a:gd name="T67" fmla="*/ 2 h 133"/>
                <a:gd name="T68" fmla="*/ 21 w 152"/>
                <a:gd name="T69" fmla="*/ 43 h 133"/>
                <a:gd name="T70" fmla="*/ 26 w 152"/>
                <a:gd name="T71" fmla="*/ 39 h 133"/>
                <a:gd name="T72" fmla="*/ 31 w 152"/>
                <a:gd name="T73" fmla="*/ 50 h 133"/>
                <a:gd name="T74" fmla="*/ 39 w 152"/>
                <a:gd name="T75" fmla="*/ 40 h 133"/>
                <a:gd name="T76" fmla="*/ 36 w 152"/>
                <a:gd name="T77" fmla="*/ 50 h 133"/>
                <a:gd name="T78" fmla="*/ 28 w 152"/>
                <a:gd name="T79" fmla="*/ 53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2 h 133"/>
                <a:gd name="T86" fmla="*/ 54 w 152"/>
                <a:gd name="T87" fmla="*/ 103 h 133"/>
                <a:gd name="T88" fmla="*/ 58 w 152"/>
                <a:gd name="T89" fmla="*/ 93 h 133"/>
                <a:gd name="T90" fmla="*/ 57 w 152"/>
                <a:gd name="T91" fmla="*/ 81 h 133"/>
                <a:gd name="T92" fmla="*/ 62 w 152"/>
                <a:gd name="T93" fmla="*/ 68 h 133"/>
                <a:gd name="T94" fmla="*/ 69 w 152"/>
                <a:gd name="T95" fmla="*/ 60 h 133"/>
                <a:gd name="T96" fmla="*/ 86 w 152"/>
                <a:gd name="T97" fmla="*/ 60 h 133"/>
                <a:gd name="T98" fmla="*/ 93 w 152"/>
                <a:gd name="T99" fmla="*/ 51 h 133"/>
                <a:gd name="T100" fmla="*/ 86 w 152"/>
                <a:gd name="T101" fmla="*/ 33 h 133"/>
                <a:gd name="T102" fmla="*/ 73 w 152"/>
                <a:gd name="T103" fmla="*/ 28 h 133"/>
                <a:gd name="T104" fmla="*/ 65 w 152"/>
                <a:gd name="T105" fmla="*/ 31 h 133"/>
                <a:gd name="T106" fmla="*/ 55 w 152"/>
                <a:gd name="T107" fmla="*/ 31 h 133"/>
                <a:gd name="T108" fmla="*/ 44 w 152"/>
                <a:gd name="T109" fmla="*/ 29 h 133"/>
                <a:gd name="T110" fmla="*/ 54 w 152"/>
                <a:gd name="T111" fmla="*/ 25 h 133"/>
                <a:gd name="T112" fmla="*/ 55 w 152"/>
                <a:gd name="T113" fmla="*/ 21 h 133"/>
                <a:gd name="T114" fmla="*/ 68 w 152"/>
                <a:gd name="T115" fmla="*/ 22 h 133"/>
                <a:gd name="T116" fmla="*/ 78 w 152"/>
                <a:gd name="T117" fmla="*/ 25 h 133"/>
                <a:gd name="T118" fmla="*/ 81 w 152"/>
                <a:gd name="T119" fmla="*/ 14 h 133"/>
                <a:gd name="T120" fmla="*/ 88 w 152"/>
                <a:gd name="T121" fmla="*/ 7 h 133"/>
                <a:gd name="T122" fmla="*/ 80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1" y="0"/>
                  </a:moveTo>
                  <a:cubicBezTo>
                    <a:pt x="91" y="0"/>
                    <a:pt x="113" y="3"/>
                    <a:pt x="129" y="21"/>
                  </a:cubicBezTo>
                  <a:cubicBezTo>
                    <a:pt x="129" y="21"/>
                    <a:pt x="117" y="9"/>
                    <a:pt x="110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9" y="10"/>
                  </a:cubicBezTo>
                  <a:cubicBezTo>
                    <a:pt x="109" y="11"/>
                    <a:pt x="110" y="12"/>
                    <a:pt x="110" y="12"/>
                  </a:cubicBezTo>
                  <a:cubicBezTo>
                    <a:pt x="110" y="12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1" y="14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7"/>
                    <a:pt x="111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4" y="20"/>
                    <a:pt x="114" y="19"/>
                  </a:cubicBezTo>
                  <a:cubicBezTo>
                    <a:pt x="115" y="19"/>
                    <a:pt x="115" y="18"/>
                    <a:pt x="115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4" y="17"/>
                  </a:cubicBezTo>
                  <a:cubicBezTo>
                    <a:pt x="114" y="17"/>
                    <a:pt x="114" y="16"/>
                    <a:pt x="115" y="16"/>
                  </a:cubicBezTo>
                  <a:cubicBezTo>
                    <a:pt x="115" y="16"/>
                    <a:pt x="117" y="17"/>
                    <a:pt x="117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9"/>
                    <a:pt x="118" y="19"/>
                  </a:cubicBezTo>
                  <a:cubicBezTo>
                    <a:pt x="118" y="19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1"/>
                  </a:cubicBezTo>
                  <a:cubicBezTo>
                    <a:pt x="117" y="21"/>
                    <a:pt x="117" y="22"/>
                    <a:pt x="117" y="22"/>
                  </a:cubicBezTo>
                  <a:cubicBezTo>
                    <a:pt x="117" y="22"/>
                    <a:pt x="118" y="22"/>
                    <a:pt x="118" y="22"/>
                  </a:cubicBezTo>
                  <a:cubicBezTo>
                    <a:pt x="119" y="22"/>
                    <a:pt x="120" y="22"/>
                    <a:pt x="120" y="21"/>
                  </a:cubicBezTo>
                  <a:cubicBezTo>
                    <a:pt x="121" y="21"/>
                    <a:pt x="121" y="21"/>
                    <a:pt x="122" y="21"/>
                  </a:cubicBezTo>
                  <a:cubicBezTo>
                    <a:pt x="122" y="21"/>
                    <a:pt x="122" y="22"/>
                    <a:pt x="122" y="22"/>
                  </a:cubicBezTo>
                  <a:cubicBezTo>
                    <a:pt x="123" y="22"/>
                    <a:pt x="124" y="23"/>
                    <a:pt x="124" y="23"/>
                  </a:cubicBezTo>
                  <a:cubicBezTo>
                    <a:pt x="124" y="23"/>
                    <a:pt x="125" y="23"/>
                    <a:pt x="125" y="23"/>
                  </a:cubicBezTo>
                  <a:cubicBezTo>
                    <a:pt x="125" y="24"/>
                    <a:pt x="125" y="25"/>
                    <a:pt x="125" y="25"/>
                  </a:cubicBezTo>
                  <a:cubicBezTo>
                    <a:pt x="125" y="25"/>
                    <a:pt x="126" y="26"/>
                    <a:pt x="127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30" y="29"/>
                  </a:cubicBezTo>
                  <a:cubicBezTo>
                    <a:pt x="130" y="29"/>
                    <a:pt x="132" y="31"/>
                    <a:pt x="132" y="31"/>
                  </a:cubicBezTo>
                  <a:cubicBezTo>
                    <a:pt x="132" y="31"/>
                    <a:pt x="133" y="31"/>
                    <a:pt x="133" y="32"/>
                  </a:cubicBezTo>
                  <a:cubicBezTo>
                    <a:pt x="134" y="33"/>
                    <a:pt x="133" y="34"/>
                    <a:pt x="134" y="34"/>
                  </a:cubicBezTo>
                  <a:cubicBezTo>
                    <a:pt x="134" y="34"/>
                    <a:pt x="134" y="35"/>
                    <a:pt x="134" y="36"/>
                  </a:cubicBezTo>
                  <a:cubicBezTo>
                    <a:pt x="134" y="36"/>
                    <a:pt x="135" y="37"/>
                    <a:pt x="135" y="37"/>
                  </a:cubicBezTo>
                  <a:cubicBezTo>
                    <a:pt x="135" y="38"/>
                    <a:pt x="136" y="38"/>
                    <a:pt x="136" y="38"/>
                  </a:cubicBezTo>
                  <a:cubicBezTo>
                    <a:pt x="136" y="38"/>
                    <a:pt x="138" y="39"/>
                    <a:pt x="138" y="39"/>
                  </a:cubicBezTo>
                  <a:cubicBezTo>
                    <a:pt x="139" y="39"/>
                    <a:pt x="139" y="40"/>
                    <a:pt x="139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8" y="41"/>
                    <a:pt x="137" y="41"/>
                    <a:pt x="137" y="41"/>
                  </a:cubicBezTo>
                  <a:cubicBezTo>
                    <a:pt x="137" y="41"/>
                    <a:pt x="137" y="43"/>
                    <a:pt x="137" y="43"/>
                  </a:cubicBezTo>
                  <a:cubicBezTo>
                    <a:pt x="137" y="43"/>
                    <a:pt x="137" y="44"/>
                    <a:pt x="137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33" y="46"/>
                    <a:pt x="133" y="47"/>
                    <a:pt x="133" y="47"/>
                  </a:cubicBezTo>
                  <a:cubicBezTo>
                    <a:pt x="133" y="47"/>
                    <a:pt x="134" y="48"/>
                    <a:pt x="134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34" y="46"/>
                    <a:pt x="134" y="46"/>
                    <a:pt x="135" y="46"/>
                  </a:cubicBezTo>
                  <a:cubicBezTo>
                    <a:pt x="135" y="46"/>
                    <a:pt x="136" y="46"/>
                    <a:pt x="136" y="46"/>
                  </a:cubicBezTo>
                  <a:cubicBezTo>
                    <a:pt x="136" y="46"/>
                    <a:pt x="137" y="46"/>
                    <a:pt x="137" y="46"/>
                  </a:cubicBezTo>
                  <a:cubicBezTo>
                    <a:pt x="138" y="45"/>
                    <a:pt x="138" y="46"/>
                    <a:pt x="138" y="45"/>
                  </a:cubicBezTo>
                  <a:cubicBezTo>
                    <a:pt x="138" y="44"/>
                    <a:pt x="137" y="44"/>
                    <a:pt x="137" y="44"/>
                  </a:cubicBezTo>
                  <a:cubicBezTo>
                    <a:pt x="138" y="44"/>
                    <a:pt x="138" y="43"/>
                    <a:pt x="138" y="43"/>
                  </a:cubicBezTo>
                  <a:cubicBezTo>
                    <a:pt x="139" y="43"/>
                    <a:pt x="138" y="43"/>
                    <a:pt x="139" y="43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0"/>
                  </a:cubicBezTo>
                  <a:cubicBezTo>
                    <a:pt x="140" y="40"/>
                    <a:pt x="140" y="39"/>
                    <a:pt x="140" y="39"/>
                  </a:cubicBezTo>
                  <a:cubicBezTo>
                    <a:pt x="140" y="39"/>
                    <a:pt x="139" y="37"/>
                    <a:pt x="139" y="37"/>
                  </a:cubicBezTo>
                  <a:cubicBezTo>
                    <a:pt x="139" y="37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50"/>
                    <a:pt x="141" y="50"/>
                    <a:pt x="141" y="51"/>
                  </a:cubicBezTo>
                  <a:cubicBezTo>
                    <a:pt x="141" y="51"/>
                    <a:pt x="142" y="52"/>
                    <a:pt x="142" y="52"/>
                  </a:cubicBezTo>
                  <a:cubicBezTo>
                    <a:pt x="142" y="53"/>
                    <a:pt x="141" y="55"/>
                    <a:pt x="141" y="55"/>
                  </a:cubicBezTo>
                  <a:cubicBezTo>
                    <a:pt x="141" y="55"/>
                    <a:pt x="141" y="55"/>
                    <a:pt x="141" y="56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40" y="55"/>
                    <a:pt x="139" y="54"/>
                    <a:pt x="139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4"/>
                    <a:pt x="139" y="53"/>
                    <a:pt x="138" y="53"/>
                  </a:cubicBezTo>
                  <a:cubicBezTo>
                    <a:pt x="137" y="53"/>
                    <a:pt x="137" y="53"/>
                    <a:pt x="136" y="53"/>
                  </a:cubicBezTo>
                  <a:cubicBezTo>
                    <a:pt x="136" y="54"/>
                    <a:pt x="137" y="55"/>
                    <a:pt x="136" y="55"/>
                  </a:cubicBezTo>
                  <a:cubicBezTo>
                    <a:pt x="136" y="55"/>
                    <a:pt x="134" y="54"/>
                    <a:pt x="134" y="54"/>
                  </a:cubicBezTo>
                  <a:cubicBezTo>
                    <a:pt x="133" y="55"/>
                    <a:pt x="133" y="55"/>
                    <a:pt x="132" y="55"/>
                  </a:cubicBezTo>
                  <a:cubicBezTo>
                    <a:pt x="132" y="56"/>
                    <a:pt x="132" y="57"/>
                    <a:pt x="132" y="57"/>
                  </a:cubicBezTo>
                  <a:cubicBezTo>
                    <a:pt x="131" y="58"/>
                    <a:pt x="131" y="58"/>
                    <a:pt x="131" y="59"/>
                  </a:cubicBezTo>
                  <a:cubicBezTo>
                    <a:pt x="131" y="60"/>
                    <a:pt x="129" y="60"/>
                    <a:pt x="129" y="60"/>
                  </a:cubicBezTo>
                  <a:cubicBezTo>
                    <a:pt x="129" y="60"/>
                    <a:pt x="127" y="60"/>
                    <a:pt x="127" y="61"/>
                  </a:cubicBezTo>
                  <a:cubicBezTo>
                    <a:pt x="126" y="61"/>
                    <a:pt x="127" y="62"/>
                    <a:pt x="126" y="62"/>
                  </a:cubicBezTo>
                  <a:cubicBezTo>
                    <a:pt x="125" y="62"/>
                    <a:pt x="125" y="64"/>
                    <a:pt x="125" y="64"/>
                  </a:cubicBezTo>
                  <a:cubicBezTo>
                    <a:pt x="125" y="64"/>
                    <a:pt x="125" y="65"/>
                    <a:pt x="125" y="65"/>
                  </a:cubicBezTo>
                  <a:cubicBezTo>
                    <a:pt x="125" y="66"/>
                    <a:pt x="125" y="67"/>
                    <a:pt x="125" y="67"/>
                  </a:cubicBezTo>
                  <a:cubicBezTo>
                    <a:pt x="124" y="67"/>
                    <a:pt x="123" y="67"/>
                    <a:pt x="123" y="67"/>
                  </a:cubicBezTo>
                  <a:cubicBezTo>
                    <a:pt x="123" y="67"/>
                    <a:pt x="123" y="68"/>
                    <a:pt x="122" y="68"/>
                  </a:cubicBezTo>
                  <a:cubicBezTo>
                    <a:pt x="121" y="69"/>
                    <a:pt x="120" y="69"/>
                    <a:pt x="120" y="69"/>
                  </a:cubicBezTo>
                  <a:cubicBezTo>
                    <a:pt x="119" y="70"/>
                    <a:pt x="120" y="71"/>
                    <a:pt x="119" y="71"/>
                  </a:cubicBezTo>
                  <a:cubicBezTo>
                    <a:pt x="118" y="70"/>
                    <a:pt x="116" y="70"/>
                    <a:pt x="116" y="71"/>
                  </a:cubicBezTo>
                  <a:cubicBezTo>
                    <a:pt x="115" y="71"/>
                    <a:pt x="116" y="72"/>
                    <a:pt x="114" y="73"/>
                  </a:cubicBezTo>
                  <a:cubicBezTo>
                    <a:pt x="112" y="74"/>
                    <a:pt x="112" y="74"/>
                    <a:pt x="111" y="74"/>
                  </a:cubicBezTo>
                  <a:cubicBezTo>
                    <a:pt x="111" y="75"/>
                    <a:pt x="110" y="74"/>
                    <a:pt x="110" y="76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4" y="82"/>
                    <a:pt x="114" y="82"/>
                    <a:pt x="114" y="83"/>
                  </a:cubicBezTo>
                  <a:cubicBezTo>
                    <a:pt x="113" y="84"/>
                    <a:pt x="113" y="85"/>
                    <a:pt x="113" y="86"/>
                  </a:cubicBezTo>
                  <a:cubicBezTo>
                    <a:pt x="113" y="86"/>
                    <a:pt x="113" y="88"/>
                    <a:pt x="113" y="88"/>
                  </a:cubicBezTo>
                  <a:cubicBezTo>
                    <a:pt x="113" y="89"/>
                    <a:pt x="114" y="90"/>
                    <a:pt x="114" y="90"/>
                  </a:cubicBezTo>
                  <a:cubicBezTo>
                    <a:pt x="114" y="90"/>
                    <a:pt x="113" y="91"/>
                    <a:pt x="114" y="92"/>
                  </a:cubicBezTo>
                  <a:cubicBezTo>
                    <a:pt x="114" y="93"/>
                    <a:pt x="116" y="94"/>
                    <a:pt x="116" y="94"/>
                  </a:cubicBezTo>
                  <a:cubicBezTo>
                    <a:pt x="117" y="94"/>
                    <a:pt x="118" y="95"/>
                    <a:pt x="118" y="95"/>
                  </a:cubicBezTo>
                  <a:cubicBezTo>
                    <a:pt x="118" y="95"/>
                    <a:pt x="118" y="98"/>
                    <a:pt x="118" y="98"/>
                  </a:cubicBezTo>
                  <a:cubicBezTo>
                    <a:pt x="118" y="99"/>
                    <a:pt x="121" y="103"/>
                    <a:pt x="120" y="104"/>
                  </a:cubicBezTo>
                  <a:cubicBezTo>
                    <a:pt x="119" y="105"/>
                    <a:pt x="119" y="106"/>
                    <a:pt x="119" y="106"/>
                  </a:cubicBezTo>
                  <a:cubicBezTo>
                    <a:pt x="119" y="107"/>
                    <a:pt x="120" y="107"/>
                    <a:pt x="120" y="107"/>
                  </a:cubicBezTo>
                  <a:cubicBezTo>
                    <a:pt x="120" y="108"/>
                    <a:pt x="122" y="108"/>
                    <a:pt x="121" y="109"/>
                  </a:cubicBezTo>
                  <a:cubicBezTo>
                    <a:pt x="120" y="110"/>
                    <a:pt x="119" y="111"/>
                    <a:pt x="119" y="112"/>
                  </a:cubicBezTo>
                  <a:cubicBezTo>
                    <a:pt x="118" y="112"/>
                    <a:pt x="118" y="113"/>
                    <a:pt x="118" y="114"/>
                  </a:cubicBezTo>
                  <a:cubicBezTo>
                    <a:pt x="117" y="114"/>
                    <a:pt x="117" y="115"/>
                    <a:pt x="116" y="116"/>
                  </a:cubicBezTo>
                  <a:cubicBezTo>
                    <a:pt x="115" y="116"/>
                    <a:pt x="115" y="117"/>
                    <a:pt x="115" y="118"/>
                  </a:cubicBezTo>
                  <a:cubicBezTo>
                    <a:pt x="115" y="118"/>
                    <a:pt x="113" y="120"/>
                    <a:pt x="115" y="119"/>
                  </a:cubicBezTo>
                  <a:cubicBezTo>
                    <a:pt x="117" y="117"/>
                    <a:pt x="115" y="119"/>
                    <a:pt x="117" y="117"/>
                  </a:cubicBezTo>
                  <a:cubicBezTo>
                    <a:pt x="120" y="115"/>
                    <a:pt x="120" y="116"/>
                    <a:pt x="122" y="114"/>
                  </a:cubicBezTo>
                  <a:cubicBezTo>
                    <a:pt x="123" y="113"/>
                    <a:pt x="121" y="117"/>
                    <a:pt x="123" y="112"/>
                  </a:cubicBezTo>
                  <a:cubicBezTo>
                    <a:pt x="125" y="107"/>
                    <a:pt x="125" y="108"/>
                    <a:pt x="126" y="107"/>
                  </a:cubicBezTo>
                  <a:cubicBezTo>
                    <a:pt x="126" y="105"/>
                    <a:pt x="126" y="107"/>
                    <a:pt x="128" y="104"/>
                  </a:cubicBezTo>
                  <a:cubicBezTo>
                    <a:pt x="129" y="101"/>
                    <a:pt x="128" y="103"/>
                    <a:pt x="129" y="101"/>
                  </a:cubicBezTo>
                  <a:cubicBezTo>
                    <a:pt x="130" y="100"/>
                    <a:pt x="130" y="102"/>
                    <a:pt x="131" y="99"/>
                  </a:cubicBezTo>
                  <a:cubicBezTo>
                    <a:pt x="132" y="96"/>
                    <a:pt x="132" y="98"/>
                    <a:pt x="132" y="95"/>
                  </a:cubicBezTo>
                  <a:cubicBezTo>
                    <a:pt x="133" y="91"/>
                    <a:pt x="132" y="91"/>
                    <a:pt x="134" y="89"/>
                  </a:cubicBezTo>
                  <a:cubicBezTo>
                    <a:pt x="136" y="88"/>
                    <a:pt x="135" y="89"/>
                    <a:pt x="136" y="87"/>
                  </a:cubicBezTo>
                  <a:cubicBezTo>
                    <a:pt x="137" y="86"/>
                    <a:pt x="136" y="87"/>
                    <a:pt x="138" y="84"/>
                  </a:cubicBezTo>
                  <a:cubicBezTo>
                    <a:pt x="139" y="82"/>
                    <a:pt x="141" y="80"/>
                    <a:pt x="141" y="75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1" y="70"/>
                    <a:pt x="144" y="68"/>
                    <a:pt x="143" y="65"/>
                  </a:cubicBezTo>
                  <a:cubicBezTo>
                    <a:pt x="142" y="62"/>
                    <a:pt x="142" y="63"/>
                    <a:pt x="142" y="62"/>
                  </a:cubicBezTo>
                  <a:cubicBezTo>
                    <a:pt x="142" y="61"/>
                    <a:pt x="143" y="61"/>
                    <a:pt x="144" y="60"/>
                  </a:cubicBezTo>
                  <a:cubicBezTo>
                    <a:pt x="144" y="59"/>
                    <a:pt x="144" y="59"/>
                    <a:pt x="145" y="58"/>
                  </a:cubicBezTo>
                  <a:cubicBezTo>
                    <a:pt x="145" y="57"/>
                    <a:pt x="145" y="56"/>
                    <a:pt x="145" y="56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46" y="56"/>
                    <a:pt x="152" y="122"/>
                    <a:pt x="87" y="132"/>
                  </a:cubicBezTo>
                  <a:cubicBezTo>
                    <a:pt x="87" y="132"/>
                    <a:pt x="102" y="128"/>
                    <a:pt x="104" y="125"/>
                  </a:cubicBezTo>
                  <a:cubicBezTo>
                    <a:pt x="104" y="125"/>
                    <a:pt x="104" y="123"/>
                    <a:pt x="103" y="123"/>
                  </a:cubicBezTo>
                  <a:cubicBezTo>
                    <a:pt x="103" y="123"/>
                    <a:pt x="102" y="123"/>
                    <a:pt x="101" y="122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2"/>
                    <a:pt x="100" y="122"/>
                    <a:pt x="97" y="121"/>
                  </a:cubicBezTo>
                  <a:cubicBezTo>
                    <a:pt x="94" y="121"/>
                    <a:pt x="94" y="121"/>
                    <a:pt x="93" y="121"/>
                  </a:cubicBezTo>
                  <a:cubicBezTo>
                    <a:pt x="91" y="120"/>
                    <a:pt x="90" y="118"/>
                    <a:pt x="90" y="119"/>
                  </a:cubicBezTo>
                  <a:cubicBezTo>
                    <a:pt x="89" y="121"/>
                    <a:pt x="90" y="120"/>
                    <a:pt x="89" y="121"/>
                  </a:cubicBezTo>
                  <a:cubicBezTo>
                    <a:pt x="88" y="121"/>
                    <a:pt x="85" y="121"/>
                    <a:pt x="85" y="121"/>
                  </a:cubicBezTo>
                  <a:cubicBezTo>
                    <a:pt x="85" y="121"/>
                    <a:pt x="80" y="121"/>
                    <a:pt x="80" y="120"/>
                  </a:cubicBezTo>
                  <a:cubicBezTo>
                    <a:pt x="79" y="120"/>
                    <a:pt x="79" y="119"/>
                    <a:pt x="79" y="119"/>
                  </a:cubicBezTo>
                  <a:cubicBezTo>
                    <a:pt x="78" y="119"/>
                    <a:pt x="77" y="121"/>
                    <a:pt x="77" y="121"/>
                  </a:cubicBezTo>
                  <a:cubicBezTo>
                    <a:pt x="80" y="122"/>
                    <a:pt x="80" y="122"/>
                    <a:pt x="80" y="122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2" y="124"/>
                    <a:pt x="83" y="124"/>
                    <a:pt x="82" y="125"/>
                  </a:cubicBezTo>
                  <a:cubicBezTo>
                    <a:pt x="82" y="125"/>
                    <a:pt x="81" y="125"/>
                    <a:pt x="80" y="125"/>
                  </a:cubicBezTo>
                  <a:cubicBezTo>
                    <a:pt x="79" y="125"/>
                    <a:pt x="76" y="127"/>
                    <a:pt x="76" y="126"/>
                  </a:cubicBezTo>
                  <a:cubicBezTo>
                    <a:pt x="75" y="125"/>
                    <a:pt x="75" y="125"/>
                    <a:pt x="74" y="124"/>
                  </a:cubicBezTo>
                  <a:cubicBezTo>
                    <a:pt x="74" y="123"/>
                    <a:pt x="74" y="122"/>
                    <a:pt x="73" y="122"/>
                  </a:cubicBezTo>
                  <a:cubicBezTo>
                    <a:pt x="72" y="122"/>
                    <a:pt x="71" y="122"/>
                    <a:pt x="71" y="122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0" y="124"/>
                    <a:pt x="69" y="124"/>
                  </a:cubicBezTo>
                  <a:cubicBezTo>
                    <a:pt x="68" y="124"/>
                    <a:pt x="68" y="126"/>
                    <a:pt x="67" y="124"/>
                  </a:cubicBezTo>
                  <a:cubicBezTo>
                    <a:pt x="66" y="123"/>
                    <a:pt x="66" y="123"/>
                    <a:pt x="65" y="123"/>
                  </a:cubicBezTo>
                  <a:cubicBezTo>
                    <a:pt x="64" y="123"/>
                    <a:pt x="62" y="123"/>
                    <a:pt x="62" y="123"/>
                  </a:cubicBezTo>
                  <a:cubicBezTo>
                    <a:pt x="61" y="123"/>
                    <a:pt x="60" y="123"/>
                    <a:pt x="60" y="123"/>
                  </a:cubicBezTo>
                  <a:cubicBezTo>
                    <a:pt x="59" y="123"/>
                    <a:pt x="57" y="125"/>
                    <a:pt x="57" y="124"/>
                  </a:cubicBezTo>
                  <a:cubicBezTo>
                    <a:pt x="56" y="124"/>
                    <a:pt x="53" y="124"/>
                    <a:pt x="53" y="124"/>
                  </a:cubicBezTo>
                  <a:cubicBezTo>
                    <a:pt x="53" y="124"/>
                    <a:pt x="61" y="131"/>
                    <a:pt x="77" y="132"/>
                  </a:cubicBezTo>
                  <a:cubicBezTo>
                    <a:pt x="77" y="132"/>
                    <a:pt x="41" y="133"/>
                    <a:pt x="21" y="98"/>
                  </a:cubicBezTo>
                  <a:cubicBezTo>
                    <a:pt x="0" y="63"/>
                    <a:pt x="14" y="18"/>
                    <a:pt x="61" y="2"/>
                  </a:cubicBezTo>
                  <a:cubicBezTo>
                    <a:pt x="61" y="2"/>
                    <a:pt x="26" y="15"/>
                    <a:pt x="17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8"/>
                    <a:pt x="18" y="48"/>
                    <a:pt x="19" y="47"/>
                  </a:cubicBezTo>
                  <a:cubicBezTo>
                    <a:pt x="20" y="45"/>
                    <a:pt x="19" y="45"/>
                    <a:pt x="20" y="44"/>
                  </a:cubicBezTo>
                  <a:cubicBezTo>
                    <a:pt x="20" y="43"/>
                    <a:pt x="20" y="44"/>
                    <a:pt x="21" y="43"/>
                  </a:cubicBezTo>
                  <a:cubicBezTo>
                    <a:pt x="22" y="42"/>
                    <a:pt x="22" y="42"/>
                    <a:pt x="23" y="41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7"/>
                    <a:pt x="26" y="37"/>
                    <a:pt x="27" y="37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8" y="38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4"/>
                    <a:pt x="25" y="44"/>
                  </a:cubicBezTo>
                  <a:cubicBezTo>
                    <a:pt x="25" y="45"/>
                    <a:pt x="26" y="47"/>
                    <a:pt x="26" y="47"/>
                  </a:cubicBezTo>
                  <a:cubicBezTo>
                    <a:pt x="26" y="47"/>
                    <a:pt x="27" y="49"/>
                    <a:pt x="27" y="49"/>
                  </a:cubicBezTo>
                  <a:cubicBezTo>
                    <a:pt x="28" y="49"/>
                    <a:pt x="31" y="50"/>
                    <a:pt x="31" y="50"/>
                  </a:cubicBezTo>
                  <a:cubicBezTo>
                    <a:pt x="31" y="50"/>
                    <a:pt x="32" y="49"/>
                    <a:pt x="33" y="47"/>
                  </a:cubicBezTo>
                  <a:cubicBezTo>
                    <a:pt x="34" y="46"/>
                    <a:pt x="36" y="46"/>
                    <a:pt x="36" y="46"/>
                  </a:cubicBezTo>
                  <a:cubicBezTo>
                    <a:pt x="36" y="45"/>
                    <a:pt x="36" y="44"/>
                    <a:pt x="36" y="43"/>
                  </a:cubicBezTo>
                  <a:cubicBezTo>
                    <a:pt x="37" y="42"/>
                    <a:pt x="36" y="42"/>
                    <a:pt x="38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42" y="39"/>
                    <a:pt x="41" y="40"/>
                  </a:cubicBezTo>
                  <a:cubicBezTo>
                    <a:pt x="40" y="42"/>
                    <a:pt x="41" y="44"/>
                    <a:pt x="40" y="44"/>
                  </a:cubicBezTo>
                  <a:cubicBezTo>
                    <a:pt x="39" y="44"/>
                    <a:pt x="39" y="43"/>
                    <a:pt x="38" y="45"/>
                  </a:cubicBezTo>
                  <a:cubicBezTo>
                    <a:pt x="38" y="46"/>
                    <a:pt x="38" y="47"/>
                    <a:pt x="37" y="47"/>
                  </a:cubicBezTo>
                  <a:cubicBezTo>
                    <a:pt x="37" y="48"/>
                    <a:pt x="36" y="50"/>
                    <a:pt x="36" y="50"/>
                  </a:cubicBezTo>
                  <a:cubicBezTo>
                    <a:pt x="35" y="50"/>
                    <a:pt x="34" y="50"/>
                    <a:pt x="34" y="51"/>
                  </a:cubicBezTo>
                  <a:cubicBezTo>
                    <a:pt x="34" y="51"/>
                    <a:pt x="35" y="53"/>
                    <a:pt x="34" y="53"/>
                  </a:cubicBezTo>
                  <a:cubicBezTo>
                    <a:pt x="33" y="53"/>
                    <a:pt x="32" y="54"/>
                    <a:pt x="32" y="54"/>
                  </a:cubicBezTo>
                  <a:cubicBezTo>
                    <a:pt x="31" y="53"/>
                    <a:pt x="32" y="54"/>
                    <a:pt x="30" y="53"/>
                  </a:cubicBezTo>
                  <a:cubicBezTo>
                    <a:pt x="29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7" y="55"/>
                    <a:pt x="27" y="57"/>
                    <a:pt x="27" y="5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8" y="65"/>
                    <a:pt x="29" y="65"/>
                  </a:cubicBezTo>
                  <a:cubicBezTo>
                    <a:pt x="30" y="65"/>
                    <a:pt x="31" y="67"/>
                    <a:pt x="31" y="67"/>
                  </a:cubicBezTo>
                  <a:cubicBezTo>
                    <a:pt x="32" y="67"/>
                    <a:pt x="32" y="70"/>
                    <a:pt x="32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4" y="75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2"/>
                    <a:pt x="33" y="84"/>
                    <a:pt x="34" y="84"/>
                  </a:cubicBezTo>
                  <a:cubicBezTo>
                    <a:pt x="35" y="85"/>
                    <a:pt x="37" y="87"/>
                    <a:pt x="37" y="87"/>
                  </a:cubicBezTo>
                  <a:cubicBezTo>
                    <a:pt x="37" y="88"/>
                    <a:pt x="37" y="89"/>
                    <a:pt x="38" y="89"/>
                  </a:cubicBezTo>
                  <a:cubicBezTo>
                    <a:pt x="39" y="89"/>
                    <a:pt x="40" y="89"/>
                    <a:pt x="40" y="89"/>
                  </a:cubicBezTo>
                  <a:cubicBezTo>
                    <a:pt x="40" y="90"/>
                    <a:pt x="40" y="92"/>
                    <a:pt x="40" y="92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100"/>
                    <a:pt x="46" y="100"/>
                  </a:cubicBezTo>
                  <a:cubicBezTo>
                    <a:pt x="47" y="100"/>
                    <a:pt x="50" y="101"/>
                    <a:pt x="51" y="102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5" y="103"/>
                    <a:pt x="54" y="105"/>
                    <a:pt x="55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6"/>
                    <a:pt x="57" y="97"/>
                    <a:pt x="57" y="96"/>
                  </a:cubicBezTo>
                  <a:cubicBezTo>
                    <a:pt x="58" y="94"/>
                    <a:pt x="57" y="95"/>
                    <a:pt x="58" y="93"/>
                  </a:cubicBezTo>
                  <a:cubicBezTo>
                    <a:pt x="59" y="91"/>
                    <a:pt x="59" y="92"/>
                    <a:pt x="60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1" y="86"/>
                    <a:pt x="61" y="88"/>
                    <a:pt x="61" y="86"/>
                  </a:cubicBezTo>
                  <a:cubicBezTo>
                    <a:pt x="60" y="84"/>
                    <a:pt x="61" y="84"/>
                    <a:pt x="59" y="83"/>
                  </a:cubicBezTo>
                  <a:cubicBezTo>
                    <a:pt x="58" y="82"/>
                    <a:pt x="57" y="82"/>
                    <a:pt x="57" y="81"/>
                  </a:cubicBezTo>
                  <a:cubicBezTo>
                    <a:pt x="57" y="79"/>
                    <a:pt x="57" y="79"/>
                    <a:pt x="58" y="78"/>
                  </a:cubicBezTo>
                  <a:cubicBezTo>
                    <a:pt x="58" y="77"/>
                    <a:pt x="59" y="76"/>
                    <a:pt x="59" y="76"/>
                  </a:cubicBezTo>
                  <a:cubicBezTo>
                    <a:pt x="60" y="75"/>
                    <a:pt x="60" y="76"/>
                    <a:pt x="61" y="74"/>
                  </a:cubicBezTo>
                  <a:cubicBezTo>
                    <a:pt x="61" y="73"/>
                    <a:pt x="62" y="72"/>
                    <a:pt x="62" y="72"/>
                  </a:cubicBezTo>
                  <a:cubicBezTo>
                    <a:pt x="62" y="72"/>
                    <a:pt x="62" y="69"/>
                    <a:pt x="62" y="68"/>
                  </a:cubicBezTo>
                  <a:cubicBezTo>
                    <a:pt x="62" y="66"/>
                    <a:pt x="63" y="68"/>
                    <a:pt x="62" y="66"/>
                  </a:cubicBezTo>
                  <a:cubicBezTo>
                    <a:pt x="62" y="64"/>
                    <a:pt x="62" y="63"/>
                    <a:pt x="62" y="63"/>
                  </a:cubicBezTo>
                  <a:cubicBezTo>
                    <a:pt x="62" y="63"/>
                    <a:pt x="64" y="61"/>
                    <a:pt x="65" y="62"/>
                  </a:cubicBezTo>
                  <a:cubicBezTo>
                    <a:pt x="66" y="62"/>
                    <a:pt x="66" y="63"/>
                    <a:pt x="67" y="62"/>
                  </a:cubicBezTo>
                  <a:cubicBezTo>
                    <a:pt x="69" y="61"/>
                    <a:pt x="68" y="60"/>
                    <a:pt x="69" y="60"/>
                  </a:cubicBezTo>
                  <a:cubicBezTo>
                    <a:pt x="69" y="60"/>
                    <a:pt x="70" y="59"/>
                    <a:pt x="71" y="60"/>
                  </a:cubicBezTo>
                  <a:cubicBezTo>
                    <a:pt x="72" y="61"/>
                    <a:pt x="73" y="61"/>
                    <a:pt x="75" y="61"/>
                  </a:cubicBezTo>
                  <a:cubicBezTo>
                    <a:pt x="76" y="62"/>
                    <a:pt x="77" y="62"/>
                    <a:pt x="79" y="62"/>
                  </a:cubicBezTo>
                  <a:cubicBezTo>
                    <a:pt x="80" y="62"/>
                    <a:pt x="83" y="62"/>
                    <a:pt x="84" y="62"/>
                  </a:cubicBezTo>
                  <a:cubicBezTo>
                    <a:pt x="85" y="61"/>
                    <a:pt x="86" y="62"/>
                    <a:pt x="86" y="60"/>
                  </a:cubicBezTo>
                  <a:cubicBezTo>
                    <a:pt x="87" y="59"/>
                    <a:pt x="86" y="59"/>
                    <a:pt x="88" y="58"/>
                  </a:cubicBezTo>
                  <a:cubicBezTo>
                    <a:pt x="89" y="57"/>
                    <a:pt x="89" y="58"/>
                    <a:pt x="89" y="57"/>
                  </a:cubicBezTo>
                  <a:cubicBezTo>
                    <a:pt x="90" y="55"/>
                    <a:pt x="89" y="56"/>
                    <a:pt x="90" y="54"/>
                  </a:cubicBezTo>
                  <a:cubicBezTo>
                    <a:pt x="91" y="53"/>
                    <a:pt x="89" y="55"/>
                    <a:pt x="91" y="53"/>
                  </a:cubicBezTo>
                  <a:cubicBezTo>
                    <a:pt x="93" y="51"/>
                    <a:pt x="93" y="53"/>
                    <a:pt x="93" y="51"/>
                  </a:cubicBezTo>
                  <a:cubicBezTo>
                    <a:pt x="92" y="50"/>
                    <a:pt x="92" y="51"/>
                    <a:pt x="92" y="49"/>
                  </a:cubicBezTo>
                  <a:cubicBezTo>
                    <a:pt x="92" y="47"/>
                    <a:pt x="89" y="49"/>
                    <a:pt x="91" y="46"/>
                  </a:cubicBezTo>
                  <a:cubicBezTo>
                    <a:pt x="92" y="42"/>
                    <a:pt x="93" y="43"/>
                    <a:pt x="91" y="40"/>
                  </a:cubicBezTo>
                  <a:cubicBezTo>
                    <a:pt x="89" y="37"/>
                    <a:pt x="87" y="36"/>
                    <a:pt x="87" y="36"/>
                  </a:cubicBezTo>
                  <a:cubicBezTo>
                    <a:pt x="87" y="35"/>
                    <a:pt x="86" y="33"/>
                    <a:pt x="86" y="33"/>
                  </a:cubicBezTo>
                  <a:cubicBezTo>
                    <a:pt x="85" y="33"/>
                    <a:pt x="85" y="32"/>
                    <a:pt x="84" y="32"/>
                  </a:cubicBezTo>
                  <a:cubicBezTo>
                    <a:pt x="83" y="32"/>
                    <a:pt x="81" y="32"/>
                    <a:pt x="80" y="31"/>
                  </a:cubicBezTo>
                  <a:cubicBezTo>
                    <a:pt x="79" y="30"/>
                    <a:pt x="78" y="28"/>
                    <a:pt x="77" y="28"/>
                  </a:cubicBezTo>
                  <a:cubicBezTo>
                    <a:pt x="77" y="28"/>
                    <a:pt x="77" y="28"/>
                    <a:pt x="76" y="28"/>
                  </a:cubicBezTo>
                  <a:cubicBezTo>
                    <a:pt x="74" y="28"/>
                    <a:pt x="74" y="28"/>
                    <a:pt x="73" y="28"/>
                  </a:cubicBezTo>
                  <a:cubicBezTo>
                    <a:pt x="72" y="28"/>
                    <a:pt x="74" y="28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8" y="27"/>
                    <a:pt x="68" y="27"/>
                    <a:pt x="67" y="27"/>
                  </a:cubicBezTo>
                  <a:cubicBezTo>
                    <a:pt x="66" y="28"/>
                    <a:pt x="66" y="25"/>
                    <a:pt x="66" y="28"/>
                  </a:cubicBezTo>
                  <a:cubicBezTo>
                    <a:pt x="66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2" y="32"/>
                    <a:pt x="61" y="32"/>
                  </a:cubicBezTo>
                  <a:cubicBezTo>
                    <a:pt x="60" y="33"/>
                    <a:pt x="60" y="33"/>
                    <a:pt x="58" y="33"/>
                  </a:cubicBezTo>
                  <a:cubicBezTo>
                    <a:pt x="57" y="33"/>
                    <a:pt x="59" y="35"/>
                    <a:pt x="57" y="33"/>
                  </a:cubicBezTo>
                  <a:cubicBezTo>
                    <a:pt x="55" y="31"/>
                    <a:pt x="58" y="31"/>
                    <a:pt x="55" y="31"/>
                  </a:cubicBezTo>
                  <a:cubicBezTo>
                    <a:pt x="51" y="31"/>
                    <a:pt x="51" y="32"/>
                    <a:pt x="50" y="32"/>
                  </a:cubicBezTo>
                  <a:cubicBezTo>
                    <a:pt x="50" y="32"/>
                    <a:pt x="49" y="32"/>
                    <a:pt x="48" y="31"/>
                  </a:cubicBezTo>
                  <a:cubicBezTo>
                    <a:pt x="46" y="31"/>
                    <a:pt x="46" y="31"/>
                    <a:pt x="45" y="31"/>
                  </a:cubicBezTo>
                  <a:cubicBezTo>
                    <a:pt x="45" y="31"/>
                    <a:pt x="45" y="33"/>
                    <a:pt x="44" y="31"/>
                  </a:cubicBezTo>
                  <a:cubicBezTo>
                    <a:pt x="44" y="30"/>
                    <a:pt x="42" y="30"/>
                    <a:pt x="44" y="29"/>
                  </a:cubicBezTo>
                  <a:cubicBezTo>
                    <a:pt x="46" y="28"/>
                    <a:pt x="47" y="30"/>
                    <a:pt x="47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7"/>
                    <a:pt x="49" y="27"/>
                    <a:pt x="50" y="26"/>
                  </a:cubicBezTo>
                  <a:cubicBezTo>
                    <a:pt x="52" y="26"/>
                    <a:pt x="53" y="28"/>
                    <a:pt x="54" y="26"/>
                  </a:cubicBezTo>
                  <a:cubicBezTo>
                    <a:pt x="54" y="25"/>
                    <a:pt x="57" y="27"/>
                    <a:pt x="54" y="25"/>
                  </a:cubicBezTo>
                  <a:cubicBezTo>
                    <a:pt x="51" y="23"/>
                    <a:pt x="52" y="22"/>
                    <a:pt x="51" y="22"/>
                  </a:cubicBezTo>
                  <a:cubicBezTo>
                    <a:pt x="49" y="23"/>
                    <a:pt x="50" y="24"/>
                    <a:pt x="48" y="23"/>
                  </a:cubicBezTo>
                  <a:cubicBezTo>
                    <a:pt x="47" y="22"/>
                    <a:pt x="45" y="22"/>
                    <a:pt x="47" y="20"/>
                  </a:cubicBezTo>
                  <a:cubicBezTo>
                    <a:pt x="49" y="19"/>
                    <a:pt x="48" y="19"/>
                    <a:pt x="50" y="19"/>
                  </a:cubicBezTo>
                  <a:cubicBezTo>
                    <a:pt x="52" y="18"/>
                    <a:pt x="54" y="22"/>
                    <a:pt x="55" y="21"/>
                  </a:cubicBezTo>
                  <a:cubicBezTo>
                    <a:pt x="56" y="21"/>
                    <a:pt x="56" y="20"/>
                    <a:pt x="57" y="21"/>
                  </a:cubicBezTo>
                  <a:cubicBezTo>
                    <a:pt x="57" y="21"/>
                    <a:pt x="57" y="23"/>
                    <a:pt x="58" y="24"/>
                  </a:cubicBezTo>
                  <a:cubicBezTo>
                    <a:pt x="58" y="25"/>
                    <a:pt x="57" y="26"/>
                    <a:pt x="59" y="25"/>
                  </a:cubicBezTo>
                  <a:cubicBezTo>
                    <a:pt x="61" y="24"/>
                    <a:pt x="56" y="24"/>
                    <a:pt x="61" y="22"/>
                  </a:cubicBezTo>
                  <a:cubicBezTo>
                    <a:pt x="65" y="21"/>
                    <a:pt x="67" y="21"/>
                    <a:pt x="68" y="22"/>
                  </a:cubicBezTo>
                  <a:cubicBezTo>
                    <a:pt x="68" y="22"/>
                    <a:pt x="69" y="22"/>
                    <a:pt x="70" y="23"/>
                  </a:cubicBezTo>
                  <a:cubicBezTo>
                    <a:pt x="70" y="23"/>
                    <a:pt x="68" y="24"/>
                    <a:pt x="70" y="23"/>
                  </a:cubicBezTo>
                  <a:cubicBezTo>
                    <a:pt x="72" y="22"/>
                    <a:pt x="74" y="24"/>
                    <a:pt x="74" y="24"/>
                  </a:cubicBezTo>
                  <a:cubicBezTo>
                    <a:pt x="74" y="24"/>
                    <a:pt x="74" y="23"/>
                    <a:pt x="75" y="24"/>
                  </a:cubicBezTo>
                  <a:cubicBezTo>
                    <a:pt x="76" y="25"/>
                    <a:pt x="77" y="25"/>
                    <a:pt x="78" y="25"/>
                  </a:cubicBezTo>
                  <a:cubicBezTo>
                    <a:pt x="79" y="25"/>
                    <a:pt x="81" y="25"/>
                    <a:pt x="80" y="23"/>
                  </a:cubicBezTo>
                  <a:cubicBezTo>
                    <a:pt x="78" y="21"/>
                    <a:pt x="79" y="22"/>
                    <a:pt x="77" y="21"/>
                  </a:cubicBezTo>
                  <a:cubicBezTo>
                    <a:pt x="74" y="20"/>
                    <a:pt x="70" y="20"/>
                    <a:pt x="73" y="19"/>
                  </a:cubicBezTo>
                  <a:cubicBezTo>
                    <a:pt x="77" y="18"/>
                    <a:pt x="72" y="18"/>
                    <a:pt x="76" y="16"/>
                  </a:cubicBezTo>
                  <a:cubicBezTo>
                    <a:pt x="81" y="14"/>
                    <a:pt x="81" y="17"/>
                    <a:pt x="81" y="14"/>
                  </a:cubicBezTo>
                  <a:cubicBezTo>
                    <a:pt x="80" y="11"/>
                    <a:pt x="81" y="11"/>
                    <a:pt x="82" y="11"/>
                  </a:cubicBezTo>
                  <a:cubicBezTo>
                    <a:pt x="83" y="11"/>
                    <a:pt x="86" y="12"/>
                    <a:pt x="87" y="12"/>
                  </a:cubicBezTo>
                  <a:cubicBezTo>
                    <a:pt x="88" y="12"/>
                    <a:pt x="86" y="13"/>
                    <a:pt x="88" y="12"/>
                  </a:cubicBezTo>
                  <a:cubicBezTo>
                    <a:pt x="91" y="10"/>
                    <a:pt x="91" y="12"/>
                    <a:pt x="91" y="10"/>
                  </a:cubicBezTo>
                  <a:cubicBezTo>
                    <a:pt x="90" y="9"/>
                    <a:pt x="90" y="8"/>
                    <a:pt x="88" y="7"/>
                  </a:cubicBezTo>
                  <a:cubicBezTo>
                    <a:pt x="87" y="6"/>
                    <a:pt x="87" y="2"/>
                    <a:pt x="84" y="4"/>
                  </a:cubicBezTo>
                  <a:cubicBezTo>
                    <a:pt x="81" y="5"/>
                    <a:pt x="82" y="5"/>
                    <a:pt x="80" y="5"/>
                  </a:cubicBezTo>
                  <a:cubicBezTo>
                    <a:pt x="77" y="5"/>
                    <a:pt x="76" y="5"/>
                    <a:pt x="76" y="4"/>
                  </a:cubicBezTo>
                  <a:cubicBezTo>
                    <a:pt x="76" y="4"/>
                    <a:pt x="79" y="2"/>
                    <a:pt x="79" y="2"/>
                  </a:cubicBezTo>
                  <a:cubicBezTo>
                    <a:pt x="79" y="2"/>
                    <a:pt x="80" y="2"/>
                    <a:pt x="80" y="2"/>
                  </a:cubicBezTo>
                  <a:cubicBezTo>
                    <a:pt x="79" y="2"/>
                    <a:pt x="79" y="1"/>
                    <a:pt x="79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8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"/>
            <p:cNvSpPr>
              <a:spLocks noEditPoints="1"/>
            </p:cNvSpPr>
            <p:nvPr/>
          </p:nvSpPr>
          <p:spPr bwMode="auto">
            <a:xfrm>
              <a:off x="3323592" y="4204177"/>
              <a:ext cx="492125" cy="325438"/>
            </a:xfrm>
            <a:custGeom>
              <a:avLst/>
              <a:gdLst>
                <a:gd name="T0" fmla="*/ 7 w 165"/>
                <a:gd name="T1" fmla="*/ 24 h 109"/>
                <a:gd name="T2" fmla="*/ 42 w 165"/>
                <a:gd name="T3" fmla="*/ 0 h 109"/>
                <a:gd name="T4" fmla="*/ 84 w 165"/>
                <a:gd name="T5" fmla="*/ 107 h 109"/>
                <a:gd name="T6" fmla="*/ 37 w 165"/>
                <a:gd name="T7" fmla="*/ 63 h 109"/>
                <a:gd name="T8" fmla="*/ 7 w 165"/>
                <a:gd name="T9" fmla="*/ 24 h 109"/>
                <a:gd name="T10" fmla="*/ 99 w 165"/>
                <a:gd name="T11" fmla="*/ 20 h 109"/>
                <a:gd name="T12" fmla="*/ 92 w 165"/>
                <a:gd name="T13" fmla="*/ 27 h 109"/>
                <a:gd name="T14" fmla="*/ 99 w 165"/>
                <a:gd name="T15" fmla="*/ 34 h 109"/>
                <a:gd name="T16" fmla="*/ 106 w 165"/>
                <a:gd name="T17" fmla="*/ 27 h 109"/>
                <a:gd name="T18" fmla="*/ 99 w 165"/>
                <a:gd name="T19" fmla="*/ 20 h 109"/>
                <a:gd name="T20" fmla="*/ 115 w 165"/>
                <a:gd name="T21" fmla="*/ 48 h 109"/>
                <a:gd name="T22" fmla="*/ 106 w 165"/>
                <a:gd name="T23" fmla="*/ 39 h 109"/>
                <a:gd name="T24" fmla="*/ 96 w 165"/>
                <a:gd name="T25" fmla="*/ 48 h 109"/>
                <a:gd name="T26" fmla="*/ 106 w 165"/>
                <a:gd name="T27" fmla="*/ 58 h 109"/>
                <a:gd name="T28" fmla="*/ 115 w 165"/>
                <a:gd name="T29" fmla="*/ 48 h 109"/>
                <a:gd name="T30" fmla="*/ 99 w 165"/>
                <a:gd name="T31" fmla="*/ 83 h 109"/>
                <a:gd name="T32" fmla="*/ 110 w 165"/>
                <a:gd name="T33" fmla="*/ 72 h 109"/>
                <a:gd name="T34" fmla="*/ 99 w 165"/>
                <a:gd name="T35" fmla="*/ 61 h 109"/>
                <a:gd name="T36" fmla="*/ 88 w 165"/>
                <a:gd name="T37" fmla="*/ 72 h 109"/>
                <a:gd name="T38" fmla="*/ 99 w 165"/>
                <a:gd name="T39" fmla="*/ 83 h 109"/>
                <a:gd name="T40" fmla="*/ 80 w 165"/>
                <a:gd name="T41" fmla="*/ 101 h 109"/>
                <a:gd name="T42" fmla="*/ 91 w 165"/>
                <a:gd name="T43" fmla="*/ 90 h 109"/>
                <a:gd name="T44" fmla="*/ 80 w 165"/>
                <a:gd name="T45" fmla="*/ 78 h 109"/>
                <a:gd name="T46" fmla="*/ 68 w 165"/>
                <a:gd name="T47" fmla="*/ 90 h 109"/>
                <a:gd name="T48" fmla="*/ 80 w 165"/>
                <a:gd name="T49" fmla="*/ 101 h 109"/>
                <a:gd name="T50" fmla="*/ 32 w 165"/>
                <a:gd name="T51" fmla="*/ 47 h 109"/>
                <a:gd name="T52" fmla="*/ 46 w 165"/>
                <a:gd name="T53" fmla="*/ 32 h 109"/>
                <a:gd name="T54" fmla="*/ 32 w 165"/>
                <a:gd name="T55" fmla="*/ 18 h 109"/>
                <a:gd name="T56" fmla="*/ 17 w 165"/>
                <a:gd name="T57" fmla="*/ 32 h 109"/>
                <a:gd name="T58" fmla="*/ 32 w 165"/>
                <a:gd name="T5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109">
                  <a:moveTo>
                    <a:pt x="7" y="24"/>
                  </a:moveTo>
                  <a:cubicBezTo>
                    <a:pt x="15" y="3"/>
                    <a:pt x="42" y="0"/>
                    <a:pt x="42" y="0"/>
                  </a:cubicBezTo>
                  <a:cubicBezTo>
                    <a:pt x="165" y="2"/>
                    <a:pt x="116" y="104"/>
                    <a:pt x="84" y="107"/>
                  </a:cubicBezTo>
                  <a:cubicBezTo>
                    <a:pt x="53" y="109"/>
                    <a:pt x="58" y="71"/>
                    <a:pt x="37" y="63"/>
                  </a:cubicBezTo>
                  <a:cubicBezTo>
                    <a:pt x="17" y="55"/>
                    <a:pt x="0" y="46"/>
                    <a:pt x="7" y="24"/>
                  </a:cubicBezTo>
                  <a:close/>
                  <a:moveTo>
                    <a:pt x="99" y="20"/>
                  </a:moveTo>
                  <a:cubicBezTo>
                    <a:pt x="95" y="20"/>
                    <a:pt x="92" y="23"/>
                    <a:pt x="92" y="27"/>
                  </a:cubicBezTo>
                  <a:cubicBezTo>
                    <a:pt x="92" y="31"/>
                    <a:pt x="95" y="34"/>
                    <a:pt x="99" y="34"/>
                  </a:cubicBezTo>
                  <a:cubicBezTo>
                    <a:pt x="103" y="34"/>
                    <a:pt x="106" y="31"/>
                    <a:pt x="106" y="27"/>
                  </a:cubicBezTo>
                  <a:cubicBezTo>
                    <a:pt x="106" y="23"/>
                    <a:pt x="103" y="20"/>
                    <a:pt x="99" y="20"/>
                  </a:cubicBezTo>
                  <a:close/>
                  <a:moveTo>
                    <a:pt x="115" y="48"/>
                  </a:moveTo>
                  <a:cubicBezTo>
                    <a:pt x="115" y="43"/>
                    <a:pt x="111" y="39"/>
                    <a:pt x="106" y="39"/>
                  </a:cubicBezTo>
                  <a:cubicBezTo>
                    <a:pt x="100" y="39"/>
                    <a:pt x="96" y="43"/>
                    <a:pt x="96" y="48"/>
                  </a:cubicBezTo>
                  <a:cubicBezTo>
                    <a:pt x="96" y="54"/>
                    <a:pt x="100" y="58"/>
                    <a:pt x="106" y="58"/>
                  </a:cubicBezTo>
                  <a:cubicBezTo>
                    <a:pt x="111" y="58"/>
                    <a:pt x="115" y="54"/>
                    <a:pt x="115" y="48"/>
                  </a:cubicBezTo>
                  <a:close/>
                  <a:moveTo>
                    <a:pt x="99" y="83"/>
                  </a:moveTo>
                  <a:cubicBezTo>
                    <a:pt x="105" y="83"/>
                    <a:pt x="110" y="78"/>
                    <a:pt x="110" y="72"/>
                  </a:cubicBezTo>
                  <a:cubicBezTo>
                    <a:pt x="110" y="66"/>
                    <a:pt x="105" y="61"/>
                    <a:pt x="99" y="61"/>
                  </a:cubicBezTo>
                  <a:cubicBezTo>
                    <a:pt x="93" y="61"/>
                    <a:pt x="88" y="66"/>
                    <a:pt x="88" y="72"/>
                  </a:cubicBezTo>
                  <a:cubicBezTo>
                    <a:pt x="88" y="78"/>
                    <a:pt x="93" y="83"/>
                    <a:pt x="99" y="83"/>
                  </a:cubicBezTo>
                  <a:close/>
                  <a:moveTo>
                    <a:pt x="80" y="101"/>
                  </a:moveTo>
                  <a:cubicBezTo>
                    <a:pt x="86" y="101"/>
                    <a:pt x="91" y="96"/>
                    <a:pt x="91" y="90"/>
                  </a:cubicBezTo>
                  <a:cubicBezTo>
                    <a:pt x="91" y="83"/>
                    <a:pt x="86" y="78"/>
                    <a:pt x="80" y="78"/>
                  </a:cubicBezTo>
                  <a:cubicBezTo>
                    <a:pt x="73" y="78"/>
                    <a:pt x="68" y="83"/>
                    <a:pt x="68" y="90"/>
                  </a:cubicBezTo>
                  <a:cubicBezTo>
                    <a:pt x="68" y="96"/>
                    <a:pt x="73" y="101"/>
                    <a:pt x="80" y="101"/>
                  </a:cubicBezTo>
                  <a:close/>
                  <a:moveTo>
                    <a:pt x="32" y="47"/>
                  </a:moveTo>
                  <a:cubicBezTo>
                    <a:pt x="39" y="47"/>
                    <a:pt x="46" y="40"/>
                    <a:pt x="46" y="32"/>
                  </a:cubicBezTo>
                  <a:cubicBezTo>
                    <a:pt x="46" y="25"/>
                    <a:pt x="39" y="18"/>
                    <a:pt x="32" y="18"/>
                  </a:cubicBezTo>
                  <a:cubicBezTo>
                    <a:pt x="24" y="18"/>
                    <a:pt x="17" y="25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"/>
            <p:cNvSpPr>
              <a:spLocks noEditPoints="1"/>
            </p:cNvSpPr>
            <p:nvPr/>
          </p:nvSpPr>
          <p:spPr bwMode="auto">
            <a:xfrm>
              <a:off x="1239205" y="3966052"/>
              <a:ext cx="677863" cy="604838"/>
            </a:xfrm>
            <a:custGeom>
              <a:avLst/>
              <a:gdLst>
                <a:gd name="T0" fmla="*/ 200 w 227"/>
                <a:gd name="T1" fmla="*/ 185 h 203"/>
                <a:gd name="T2" fmla="*/ 140 w 227"/>
                <a:gd name="T3" fmla="*/ 183 h 203"/>
                <a:gd name="T4" fmla="*/ 181 w 227"/>
                <a:gd name="T5" fmla="*/ 25 h 203"/>
                <a:gd name="T6" fmla="*/ 198 w 227"/>
                <a:gd name="T7" fmla="*/ 115 h 203"/>
                <a:gd name="T8" fmla="*/ 200 w 227"/>
                <a:gd name="T9" fmla="*/ 185 h 203"/>
                <a:gd name="T10" fmla="*/ 91 w 227"/>
                <a:gd name="T11" fmla="*/ 113 h 203"/>
                <a:gd name="T12" fmla="*/ 105 w 227"/>
                <a:gd name="T13" fmla="*/ 110 h 203"/>
                <a:gd name="T14" fmla="*/ 103 w 227"/>
                <a:gd name="T15" fmla="*/ 96 h 203"/>
                <a:gd name="T16" fmla="*/ 89 w 227"/>
                <a:gd name="T17" fmla="*/ 98 h 203"/>
                <a:gd name="T18" fmla="*/ 91 w 227"/>
                <a:gd name="T19" fmla="*/ 113 h 203"/>
                <a:gd name="T20" fmla="*/ 96 w 227"/>
                <a:gd name="T21" fmla="*/ 66 h 203"/>
                <a:gd name="T22" fmla="*/ 99 w 227"/>
                <a:gd name="T23" fmla="*/ 85 h 203"/>
                <a:gd name="T24" fmla="*/ 118 w 227"/>
                <a:gd name="T25" fmla="*/ 82 h 203"/>
                <a:gd name="T26" fmla="*/ 115 w 227"/>
                <a:gd name="T27" fmla="*/ 63 h 203"/>
                <a:gd name="T28" fmla="*/ 96 w 227"/>
                <a:gd name="T29" fmla="*/ 66 h 203"/>
                <a:gd name="T30" fmla="*/ 144 w 227"/>
                <a:gd name="T31" fmla="*/ 40 h 203"/>
                <a:gd name="T32" fmla="*/ 122 w 227"/>
                <a:gd name="T33" fmla="*/ 43 h 203"/>
                <a:gd name="T34" fmla="*/ 125 w 227"/>
                <a:gd name="T35" fmla="*/ 65 h 203"/>
                <a:gd name="T36" fmla="*/ 147 w 227"/>
                <a:gd name="T37" fmla="*/ 62 h 203"/>
                <a:gd name="T38" fmla="*/ 144 w 227"/>
                <a:gd name="T39" fmla="*/ 40 h 203"/>
                <a:gd name="T40" fmla="*/ 182 w 227"/>
                <a:gd name="T41" fmla="*/ 35 h 203"/>
                <a:gd name="T42" fmla="*/ 159 w 227"/>
                <a:gd name="T43" fmla="*/ 39 h 203"/>
                <a:gd name="T44" fmla="*/ 162 w 227"/>
                <a:gd name="T45" fmla="*/ 62 h 203"/>
                <a:gd name="T46" fmla="*/ 186 w 227"/>
                <a:gd name="T47" fmla="*/ 58 h 203"/>
                <a:gd name="T48" fmla="*/ 182 w 227"/>
                <a:gd name="T49" fmla="*/ 35 h 203"/>
                <a:gd name="T50" fmla="*/ 191 w 227"/>
                <a:gd name="T51" fmla="*/ 139 h 203"/>
                <a:gd name="T52" fmla="*/ 163 w 227"/>
                <a:gd name="T53" fmla="*/ 143 h 203"/>
                <a:gd name="T54" fmla="*/ 167 w 227"/>
                <a:gd name="T55" fmla="*/ 172 h 203"/>
                <a:gd name="T56" fmla="*/ 195 w 227"/>
                <a:gd name="T57" fmla="*/ 167 h 203"/>
                <a:gd name="T58" fmla="*/ 191 w 227"/>
                <a:gd name="T59" fmla="*/ 13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7" h="203">
                  <a:moveTo>
                    <a:pt x="200" y="185"/>
                  </a:moveTo>
                  <a:cubicBezTo>
                    <a:pt x="173" y="203"/>
                    <a:pt x="140" y="183"/>
                    <a:pt x="140" y="183"/>
                  </a:cubicBezTo>
                  <a:cubicBezTo>
                    <a:pt x="0" y="76"/>
                    <a:pt x="143" y="0"/>
                    <a:pt x="181" y="25"/>
                  </a:cubicBezTo>
                  <a:cubicBezTo>
                    <a:pt x="220" y="49"/>
                    <a:pt x="182" y="88"/>
                    <a:pt x="198" y="115"/>
                  </a:cubicBezTo>
                  <a:cubicBezTo>
                    <a:pt x="215" y="141"/>
                    <a:pt x="227" y="167"/>
                    <a:pt x="200" y="185"/>
                  </a:cubicBezTo>
                  <a:close/>
                  <a:moveTo>
                    <a:pt x="91" y="113"/>
                  </a:moveTo>
                  <a:cubicBezTo>
                    <a:pt x="96" y="116"/>
                    <a:pt x="102" y="115"/>
                    <a:pt x="105" y="110"/>
                  </a:cubicBezTo>
                  <a:cubicBezTo>
                    <a:pt x="109" y="106"/>
                    <a:pt x="108" y="99"/>
                    <a:pt x="103" y="96"/>
                  </a:cubicBezTo>
                  <a:cubicBezTo>
                    <a:pt x="99" y="93"/>
                    <a:pt x="92" y="94"/>
                    <a:pt x="89" y="98"/>
                  </a:cubicBezTo>
                  <a:cubicBezTo>
                    <a:pt x="86" y="103"/>
                    <a:pt x="86" y="109"/>
                    <a:pt x="91" y="113"/>
                  </a:cubicBezTo>
                  <a:close/>
                  <a:moveTo>
                    <a:pt x="96" y="66"/>
                  </a:moveTo>
                  <a:cubicBezTo>
                    <a:pt x="92" y="72"/>
                    <a:pt x="93" y="80"/>
                    <a:pt x="99" y="85"/>
                  </a:cubicBezTo>
                  <a:cubicBezTo>
                    <a:pt x="105" y="89"/>
                    <a:pt x="114" y="88"/>
                    <a:pt x="118" y="82"/>
                  </a:cubicBezTo>
                  <a:cubicBezTo>
                    <a:pt x="123" y="76"/>
                    <a:pt x="121" y="67"/>
                    <a:pt x="115" y="63"/>
                  </a:cubicBezTo>
                  <a:cubicBezTo>
                    <a:pt x="109" y="58"/>
                    <a:pt x="101" y="60"/>
                    <a:pt x="96" y="66"/>
                  </a:cubicBezTo>
                  <a:close/>
                  <a:moveTo>
                    <a:pt x="144" y="40"/>
                  </a:moveTo>
                  <a:cubicBezTo>
                    <a:pt x="137" y="35"/>
                    <a:pt x="128" y="36"/>
                    <a:pt x="122" y="43"/>
                  </a:cubicBezTo>
                  <a:cubicBezTo>
                    <a:pt x="117" y="50"/>
                    <a:pt x="119" y="60"/>
                    <a:pt x="125" y="65"/>
                  </a:cubicBezTo>
                  <a:cubicBezTo>
                    <a:pt x="132" y="70"/>
                    <a:pt x="142" y="68"/>
                    <a:pt x="147" y="62"/>
                  </a:cubicBezTo>
                  <a:cubicBezTo>
                    <a:pt x="152" y="55"/>
                    <a:pt x="151" y="45"/>
                    <a:pt x="144" y="40"/>
                  </a:cubicBezTo>
                  <a:close/>
                  <a:moveTo>
                    <a:pt x="182" y="35"/>
                  </a:moveTo>
                  <a:cubicBezTo>
                    <a:pt x="175" y="29"/>
                    <a:pt x="165" y="31"/>
                    <a:pt x="159" y="39"/>
                  </a:cubicBezTo>
                  <a:cubicBezTo>
                    <a:pt x="153" y="46"/>
                    <a:pt x="155" y="57"/>
                    <a:pt x="162" y="62"/>
                  </a:cubicBezTo>
                  <a:cubicBezTo>
                    <a:pt x="170" y="68"/>
                    <a:pt x="180" y="66"/>
                    <a:pt x="186" y="58"/>
                  </a:cubicBezTo>
                  <a:cubicBezTo>
                    <a:pt x="191" y="51"/>
                    <a:pt x="190" y="40"/>
                    <a:pt x="182" y="35"/>
                  </a:cubicBezTo>
                  <a:close/>
                  <a:moveTo>
                    <a:pt x="191" y="139"/>
                  </a:moveTo>
                  <a:cubicBezTo>
                    <a:pt x="182" y="132"/>
                    <a:pt x="169" y="134"/>
                    <a:pt x="163" y="143"/>
                  </a:cubicBezTo>
                  <a:cubicBezTo>
                    <a:pt x="156" y="152"/>
                    <a:pt x="158" y="165"/>
                    <a:pt x="167" y="172"/>
                  </a:cubicBezTo>
                  <a:cubicBezTo>
                    <a:pt x="176" y="178"/>
                    <a:pt x="189" y="176"/>
                    <a:pt x="195" y="167"/>
                  </a:cubicBezTo>
                  <a:cubicBezTo>
                    <a:pt x="202" y="158"/>
                    <a:pt x="200" y="146"/>
                    <a:pt x="19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4082417" y="1713389"/>
              <a:ext cx="112713" cy="114300"/>
            </a:xfrm>
            <a:custGeom>
              <a:avLst/>
              <a:gdLst>
                <a:gd name="T0" fmla="*/ 34 w 38"/>
                <a:gd name="T1" fmla="*/ 26 h 38"/>
                <a:gd name="T2" fmla="*/ 27 w 38"/>
                <a:gd name="T3" fmla="*/ 4 h 38"/>
                <a:gd name="T4" fmla="*/ 4 w 38"/>
                <a:gd name="T5" fmla="*/ 11 h 38"/>
                <a:gd name="T6" fmla="*/ 12 w 38"/>
                <a:gd name="T7" fmla="*/ 34 h 38"/>
                <a:gd name="T8" fmla="*/ 34 w 38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4" y="26"/>
                  </a:moveTo>
                  <a:cubicBezTo>
                    <a:pt x="38" y="18"/>
                    <a:pt x="35" y="8"/>
                    <a:pt x="27" y="4"/>
                  </a:cubicBezTo>
                  <a:cubicBezTo>
                    <a:pt x="19" y="0"/>
                    <a:pt x="9" y="3"/>
                    <a:pt x="4" y="11"/>
                  </a:cubicBezTo>
                  <a:cubicBezTo>
                    <a:pt x="0" y="20"/>
                    <a:pt x="4" y="30"/>
                    <a:pt x="12" y="34"/>
                  </a:cubicBezTo>
                  <a:cubicBezTo>
                    <a:pt x="20" y="38"/>
                    <a:pt x="30" y="35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7"/>
            <p:cNvSpPr/>
            <p:nvPr/>
          </p:nvSpPr>
          <p:spPr bwMode="auto">
            <a:xfrm>
              <a:off x="3855405" y="1781652"/>
              <a:ext cx="282575" cy="239713"/>
            </a:xfrm>
            <a:custGeom>
              <a:avLst/>
              <a:gdLst>
                <a:gd name="T0" fmla="*/ 95 w 95"/>
                <a:gd name="T1" fmla="*/ 8 h 80"/>
                <a:gd name="T2" fmla="*/ 23 w 95"/>
                <a:gd name="T3" fmla="*/ 73 h 80"/>
                <a:gd name="T4" fmla="*/ 2 w 95"/>
                <a:gd name="T5" fmla="*/ 79 h 80"/>
                <a:gd name="T6" fmla="*/ 86 w 95"/>
                <a:gd name="T7" fmla="*/ 0 h 80"/>
                <a:gd name="T8" fmla="*/ 95 w 95"/>
                <a:gd name="T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80">
                  <a:moveTo>
                    <a:pt x="95" y="8"/>
                  </a:moveTo>
                  <a:cubicBezTo>
                    <a:pt x="94" y="8"/>
                    <a:pt x="23" y="73"/>
                    <a:pt x="23" y="73"/>
                  </a:cubicBezTo>
                  <a:cubicBezTo>
                    <a:pt x="23" y="73"/>
                    <a:pt x="3" y="80"/>
                    <a:pt x="2" y="79"/>
                  </a:cubicBezTo>
                  <a:cubicBezTo>
                    <a:pt x="0" y="79"/>
                    <a:pt x="86" y="0"/>
                    <a:pt x="86" y="0"/>
                  </a:cubicBezTo>
                  <a:lnTo>
                    <a:pt x="9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8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  <a:gd name="T12" fmla="*/ 6 w 30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9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0"/>
            <p:cNvSpPr/>
            <p:nvPr/>
          </p:nvSpPr>
          <p:spPr bwMode="auto">
            <a:xfrm>
              <a:off x="4144330" y="1689577"/>
              <a:ext cx="36513" cy="53975"/>
            </a:xfrm>
            <a:custGeom>
              <a:avLst/>
              <a:gdLst>
                <a:gd name="T0" fmla="*/ 0 w 12"/>
                <a:gd name="T1" fmla="*/ 13 h 18"/>
                <a:gd name="T2" fmla="*/ 2 w 12"/>
                <a:gd name="T3" fmla="*/ 17 h 18"/>
                <a:gd name="T4" fmla="*/ 2 w 12"/>
                <a:gd name="T5" fmla="*/ 17 h 18"/>
                <a:gd name="T6" fmla="*/ 6 w 12"/>
                <a:gd name="T7" fmla="*/ 16 h 18"/>
                <a:gd name="T8" fmla="*/ 11 w 12"/>
                <a:gd name="T9" fmla="*/ 5 h 18"/>
                <a:gd name="T10" fmla="*/ 10 w 12"/>
                <a:gd name="T11" fmla="*/ 1 h 18"/>
                <a:gd name="T12" fmla="*/ 10 w 12"/>
                <a:gd name="T13" fmla="*/ 1 h 18"/>
                <a:gd name="T14" fmla="*/ 6 w 12"/>
                <a:gd name="T15" fmla="*/ 2 h 18"/>
                <a:gd name="T16" fmla="*/ 0 w 12"/>
                <a:gd name="T1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0" y="13"/>
                  </a:moveTo>
                  <a:cubicBezTo>
                    <a:pt x="0" y="15"/>
                    <a:pt x="0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8"/>
                    <a:pt x="5" y="18"/>
                    <a:pt x="6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7" y="1"/>
                    <a:pt x="6" y="2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1"/>
            <p:cNvSpPr/>
            <p:nvPr/>
          </p:nvSpPr>
          <p:spPr bwMode="auto">
            <a:xfrm>
              <a:off x="4225292" y="3542189"/>
              <a:ext cx="109538" cy="111125"/>
            </a:xfrm>
            <a:custGeom>
              <a:avLst/>
              <a:gdLst>
                <a:gd name="T0" fmla="*/ 31 w 37"/>
                <a:gd name="T1" fmla="*/ 8 h 37"/>
                <a:gd name="T2" fmla="*/ 7 w 37"/>
                <a:gd name="T3" fmla="*/ 7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8"/>
                  </a:moveTo>
                  <a:cubicBezTo>
                    <a:pt x="25" y="1"/>
                    <a:pt x="14" y="0"/>
                    <a:pt x="7" y="7"/>
                  </a:cubicBezTo>
                  <a:cubicBezTo>
                    <a:pt x="0" y="13"/>
                    <a:pt x="0" y="23"/>
                    <a:pt x="6" y="30"/>
                  </a:cubicBezTo>
                  <a:cubicBezTo>
                    <a:pt x="12" y="37"/>
                    <a:pt x="23" y="37"/>
                    <a:pt x="30" y="31"/>
                  </a:cubicBezTo>
                  <a:cubicBezTo>
                    <a:pt x="36" y="25"/>
                    <a:pt x="37" y="15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4280855" y="3613627"/>
              <a:ext cx="134938" cy="338138"/>
            </a:xfrm>
            <a:custGeom>
              <a:avLst/>
              <a:gdLst>
                <a:gd name="T0" fmla="*/ 10 w 45"/>
                <a:gd name="T1" fmla="*/ 0 h 113"/>
                <a:gd name="T2" fmla="*/ 45 w 45"/>
                <a:gd name="T3" fmla="*/ 90 h 113"/>
                <a:gd name="T4" fmla="*/ 44 w 45"/>
                <a:gd name="T5" fmla="*/ 112 h 113"/>
                <a:gd name="T6" fmla="*/ 0 w 45"/>
                <a:gd name="T7" fmla="*/ 5 h 113"/>
                <a:gd name="T8" fmla="*/ 10 w 4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3">
                  <a:moveTo>
                    <a:pt x="10" y="0"/>
                  </a:moveTo>
                  <a:cubicBezTo>
                    <a:pt x="11" y="0"/>
                    <a:pt x="45" y="90"/>
                    <a:pt x="45" y="90"/>
                  </a:cubicBezTo>
                  <a:cubicBezTo>
                    <a:pt x="45" y="90"/>
                    <a:pt x="45" y="111"/>
                    <a:pt x="44" y="112"/>
                  </a:cubicBezTo>
                  <a:cubicBezTo>
                    <a:pt x="43" y="113"/>
                    <a:pt x="0" y="5"/>
                    <a:pt x="0" y="5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3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  <a:gd name="T12" fmla="*/ 4 w 209"/>
                <a:gd name="T13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4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5"/>
            <p:cNvSpPr/>
            <p:nvPr/>
          </p:nvSpPr>
          <p:spPr bwMode="auto">
            <a:xfrm>
              <a:off x="4215767" y="3535839"/>
              <a:ext cx="44450" cy="46038"/>
            </a:xfrm>
            <a:custGeom>
              <a:avLst/>
              <a:gdLst>
                <a:gd name="T0" fmla="*/ 9 w 15"/>
                <a:gd name="T1" fmla="*/ 14 h 15"/>
                <a:gd name="T2" fmla="*/ 14 w 15"/>
                <a:gd name="T3" fmla="*/ 14 h 15"/>
                <a:gd name="T4" fmla="*/ 14 w 15"/>
                <a:gd name="T5" fmla="*/ 14 h 15"/>
                <a:gd name="T6" fmla="*/ 14 w 15"/>
                <a:gd name="T7" fmla="*/ 10 h 15"/>
                <a:gd name="T8" fmla="*/ 6 w 15"/>
                <a:gd name="T9" fmla="*/ 1 h 15"/>
                <a:gd name="T10" fmla="*/ 1 w 15"/>
                <a:gd name="T11" fmla="*/ 1 h 15"/>
                <a:gd name="T12" fmla="*/ 1 w 15"/>
                <a:gd name="T13" fmla="*/ 1 h 15"/>
                <a:gd name="T14" fmla="*/ 1 w 15"/>
                <a:gd name="T15" fmla="*/ 5 h 15"/>
                <a:gd name="T16" fmla="*/ 9 w 15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9" y="14"/>
                  </a:moveTo>
                  <a:cubicBezTo>
                    <a:pt x="11" y="15"/>
                    <a:pt x="12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1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lnTo>
                    <a:pt x="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6"/>
            <p:cNvSpPr/>
            <p:nvPr/>
          </p:nvSpPr>
          <p:spPr bwMode="auto">
            <a:xfrm>
              <a:off x="983617" y="2889727"/>
              <a:ext cx="109538" cy="109538"/>
            </a:xfrm>
            <a:custGeom>
              <a:avLst/>
              <a:gdLst>
                <a:gd name="T0" fmla="*/ 31 w 37"/>
                <a:gd name="T1" fmla="*/ 7 h 37"/>
                <a:gd name="T2" fmla="*/ 7 w 37"/>
                <a:gd name="T3" fmla="*/ 6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7"/>
                  </a:moveTo>
                  <a:cubicBezTo>
                    <a:pt x="25" y="0"/>
                    <a:pt x="14" y="0"/>
                    <a:pt x="7" y="6"/>
                  </a:cubicBezTo>
                  <a:cubicBezTo>
                    <a:pt x="1" y="12"/>
                    <a:pt x="0" y="23"/>
                    <a:pt x="6" y="30"/>
                  </a:cubicBezTo>
                  <a:cubicBezTo>
                    <a:pt x="12" y="36"/>
                    <a:pt x="23" y="37"/>
                    <a:pt x="30" y="31"/>
                  </a:cubicBezTo>
                  <a:cubicBezTo>
                    <a:pt x="36" y="25"/>
                    <a:pt x="37" y="14"/>
                    <a:pt x="3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7"/>
            <p:cNvSpPr/>
            <p:nvPr/>
          </p:nvSpPr>
          <p:spPr bwMode="auto">
            <a:xfrm>
              <a:off x="1039180" y="2957989"/>
              <a:ext cx="138113" cy="339725"/>
            </a:xfrm>
            <a:custGeom>
              <a:avLst/>
              <a:gdLst>
                <a:gd name="T0" fmla="*/ 10 w 46"/>
                <a:gd name="T1" fmla="*/ 0 h 114"/>
                <a:gd name="T2" fmla="*/ 46 w 46"/>
                <a:gd name="T3" fmla="*/ 91 h 114"/>
                <a:gd name="T4" fmla="*/ 44 w 46"/>
                <a:gd name="T5" fmla="*/ 113 h 114"/>
                <a:gd name="T6" fmla="*/ 0 w 46"/>
                <a:gd name="T7" fmla="*/ 6 h 114"/>
                <a:gd name="T8" fmla="*/ 10 w 46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4">
                  <a:moveTo>
                    <a:pt x="10" y="0"/>
                  </a:moveTo>
                  <a:cubicBezTo>
                    <a:pt x="11" y="1"/>
                    <a:pt x="46" y="91"/>
                    <a:pt x="46" y="91"/>
                  </a:cubicBezTo>
                  <a:cubicBezTo>
                    <a:pt x="46" y="91"/>
                    <a:pt x="45" y="111"/>
                    <a:pt x="44" y="113"/>
                  </a:cubicBezTo>
                  <a:cubicBezTo>
                    <a:pt x="43" y="114"/>
                    <a:pt x="0" y="6"/>
                    <a:pt x="0" y="6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8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  <a:gd name="T12" fmla="*/ 2 w 206"/>
                <a:gd name="T13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  <a:lnTo>
                    <a:pt x="2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9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0"/>
            <p:cNvSpPr/>
            <p:nvPr/>
          </p:nvSpPr>
          <p:spPr bwMode="auto">
            <a:xfrm>
              <a:off x="974092" y="2880202"/>
              <a:ext cx="44450" cy="47625"/>
            </a:xfrm>
            <a:custGeom>
              <a:avLst/>
              <a:gdLst>
                <a:gd name="T0" fmla="*/ 10 w 15"/>
                <a:gd name="T1" fmla="*/ 15 h 16"/>
                <a:gd name="T2" fmla="*/ 14 w 15"/>
                <a:gd name="T3" fmla="*/ 15 h 16"/>
                <a:gd name="T4" fmla="*/ 14 w 15"/>
                <a:gd name="T5" fmla="*/ 15 h 16"/>
                <a:gd name="T6" fmla="*/ 14 w 15"/>
                <a:gd name="T7" fmla="*/ 10 h 16"/>
                <a:gd name="T8" fmla="*/ 6 w 15"/>
                <a:gd name="T9" fmla="*/ 1 h 16"/>
                <a:gd name="T10" fmla="*/ 2 w 15"/>
                <a:gd name="T11" fmla="*/ 1 h 16"/>
                <a:gd name="T12" fmla="*/ 2 w 15"/>
                <a:gd name="T13" fmla="*/ 1 h 16"/>
                <a:gd name="T14" fmla="*/ 1 w 15"/>
                <a:gd name="T15" fmla="*/ 6 h 16"/>
                <a:gd name="T16" fmla="*/ 10 w 15"/>
                <a:gd name="T1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0" y="15"/>
                  </a:moveTo>
                  <a:cubicBezTo>
                    <a:pt x="11" y="16"/>
                    <a:pt x="13" y="16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5" y="12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  <a:lnTo>
                    <a:pt x="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1"/>
            <p:cNvSpPr/>
            <p:nvPr/>
          </p:nvSpPr>
          <p:spPr bwMode="auto">
            <a:xfrm>
              <a:off x="3156905" y="3935889"/>
              <a:ext cx="114300" cy="114300"/>
            </a:xfrm>
            <a:custGeom>
              <a:avLst/>
              <a:gdLst>
                <a:gd name="T0" fmla="*/ 33 w 38"/>
                <a:gd name="T1" fmla="*/ 28 h 38"/>
                <a:gd name="T2" fmla="*/ 28 w 38"/>
                <a:gd name="T3" fmla="*/ 5 h 38"/>
                <a:gd name="T4" fmla="*/ 5 w 38"/>
                <a:gd name="T5" fmla="*/ 10 h 38"/>
                <a:gd name="T6" fmla="*/ 10 w 38"/>
                <a:gd name="T7" fmla="*/ 33 h 38"/>
                <a:gd name="T8" fmla="*/ 33 w 38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3" y="28"/>
                  </a:moveTo>
                  <a:cubicBezTo>
                    <a:pt x="38" y="21"/>
                    <a:pt x="35" y="10"/>
                    <a:pt x="28" y="5"/>
                  </a:cubicBezTo>
                  <a:cubicBezTo>
                    <a:pt x="20" y="0"/>
                    <a:pt x="10" y="3"/>
                    <a:pt x="5" y="10"/>
                  </a:cubicBezTo>
                  <a:cubicBezTo>
                    <a:pt x="0" y="18"/>
                    <a:pt x="2" y="28"/>
                    <a:pt x="10" y="33"/>
                  </a:cubicBezTo>
                  <a:cubicBezTo>
                    <a:pt x="17" y="38"/>
                    <a:pt x="28" y="36"/>
                    <a:pt x="3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2"/>
            <p:cNvSpPr/>
            <p:nvPr/>
          </p:nvSpPr>
          <p:spPr bwMode="auto">
            <a:xfrm>
              <a:off x="2904492" y="4002564"/>
              <a:ext cx="303213" cy="211138"/>
            </a:xfrm>
            <a:custGeom>
              <a:avLst/>
              <a:gdLst>
                <a:gd name="T0" fmla="*/ 102 w 102"/>
                <a:gd name="T1" fmla="*/ 9 h 71"/>
                <a:gd name="T2" fmla="*/ 23 w 102"/>
                <a:gd name="T3" fmla="*/ 66 h 71"/>
                <a:gd name="T4" fmla="*/ 2 w 102"/>
                <a:gd name="T5" fmla="*/ 70 h 71"/>
                <a:gd name="T6" fmla="*/ 94 w 102"/>
                <a:gd name="T7" fmla="*/ 0 h 71"/>
                <a:gd name="T8" fmla="*/ 102 w 102"/>
                <a:gd name="T9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1">
                  <a:moveTo>
                    <a:pt x="102" y="9"/>
                  </a:moveTo>
                  <a:cubicBezTo>
                    <a:pt x="102" y="10"/>
                    <a:pt x="23" y="66"/>
                    <a:pt x="23" y="66"/>
                  </a:cubicBezTo>
                  <a:cubicBezTo>
                    <a:pt x="23" y="66"/>
                    <a:pt x="3" y="71"/>
                    <a:pt x="2" y="70"/>
                  </a:cubicBezTo>
                  <a:cubicBezTo>
                    <a:pt x="0" y="69"/>
                    <a:pt x="94" y="0"/>
                    <a:pt x="94" y="0"/>
                  </a:cubicBezTo>
                  <a:lnTo>
                    <a:pt x="10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  <a:gd name="T12" fmla="*/ 26 w 49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  <a:lnTo>
                    <a:pt x="2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4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5"/>
            <p:cNvSpPr/>
            <p:nvPr/>
          </p:nvSpPr>
          <p:spPr bwMode="auto">
            <a:xfrm>
              <a:off x="3220405" y="3918427"/>
              <a:ext cx="41275" cy="50800"/>
            </a:xfrm>
            <a:custGeom>
              <a:avLst/>
              <a:gdLst>
                <a:gd name="T0" fmla="*/ 1 w 14"/>
                <a:gd name="T1" fmla="*/ 12 h 17"/>
                <a:gd name="T2" fmla="*/ 2 w 14"/>
                <a:gd name="T3" fmla="*/ 16 h 17"/>
                <a:gd name="T4" fmla="*/ 2 w 14"/>
                <a:gd name="T5" fmla="*/ 16 h 17"/>
                <a:gd name="T6" fmla="*/ 6 w 14"/>
                <a:gd name="T7" fmla="*/ 15 h 17"/>
                <a:gd name="T8" fmla="*/ 13 w 14"/>
                <a:gd name="T9" fmla="*/ 5 h 17"/>
                <a:gd name="T10" fmla="*/ 12 w 14"/>
                <a:gd name="T11" fmla="*/ 1 h 17"/>
                <a:gd name="T12" fmla="*/ 12 w 14"/>
                <a:gd name="T13" fmla="*/ 1 h 17"/>
                <a:gd name="T14" fmla="*/ 8 w 14"/>
                <a:gd name="T15" fmla="*/ 2 h 17"/>
                <a:gd name="T16" fmla="*/ 1 w 14"/>
                <a:gd name="T1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" y="12"/>
                  </a:moveTo>
                  <a:cubicBezTo>
                    <a:pt x="0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7"/>
                    <a:pt x="5" y="17"/>
                    <a:pt x="6" y="1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8" y="2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6"/>
            <p:cNvSpPr>
              <a:spLocks noEditPoints="1"/>
            </p:cNvSpPr>
            <p:nvPr/>
          </p:nvSpPr>
          <p:spPr bwMode="auto">
            <a:xfrm>
              <a:off x="4379280" y="2873852"/>
              <a:ext cx="179388" cy="488950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4 h 164"/>
                <a:gd name="T16" fmla="*/ 4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8"/>
                    <a:pt x="46" y="164"/>
                    <a:pt x="30" y="164"/>
                  </a:cubicBezTo>
                  <a:cubicBezTo>
                    <a:pt x="13" y="164"/>
                    <a:pt x="0" y="128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4"/>
                    <a:pt x="30" y="14"/>
                  </a:cubicBezTo>
                  <a:cubicBezTo>
                    <a:pt x="16" y="14"/>
                    <a:pt x="4" y="44"/>
                    <a:pt x="4" y="82"/>
                  </a:cubicBezTo>
                  <a:cubicBezTo>
                    <a:pt x="4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7"/>
            <p:cNvSpPr>
              <a:spLocks noEditPoints="1"/>
            </p:cNvSpPr>
            <p:nvPr/>
          </p:nvSpPr>
          <p:spPr bwMode="auto">
            <a:xfrm>
              <a:off x="4225292" y="3029427"/>
              <a:ext cx="485775" cy="179388"/>
            </a:xfrm>
            <a:custGeom>
              <a:avLst/>
              <a:gdLst>
                <a:gd name="T0" fmla="*/ 0 w 163"/>
                <a:gd name="T1" fmla="*/ 30 h 60"/>
                <a:gd name="T2" fmla="*/ 82 w 163"/>
                <a:gd name="T3" fmla="*/ 0 h 60"/>
                <a:gd name="T4" fmla="*/ 163 w 163"/>
                <a:gd name="T5" fmla="*/ 30 h 60"/>
                <a:gd name="T6" fmla="*/ 82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2 w 163"/>
                <a:gd name="T13" fmla="*/ 5 h 60"/>
                <a:gd name="T14" fmla="*/ 13 w 163"/>
                <a:gd name="T15" fmla="*/ 30 h 60"/>
                <a:gd name="T16" fmla="*/ 82 w 163"/>
                <a:gd name="T17" fmla="*/ 56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4"/>
                    <a:pt x="36" y="0"/>
                    <a:pt x="82" y="0"/>
                  </a:cubicBezTo>
                  <a:cubicBezTo>
                    <a:pt x="127" y="0"/>
                    <a:pt x="163" y="14"/>
                    <a:pt x="163" y="30"/>
                  </a:cubicBezTo>
                  <a:cubicBezTo>
                    <a:pt x="163" y="47"/>
                    <a:pt x="127" y="60"/>
                    <a:pt x="82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6"/>
                    <a:pt x="82" y="56"/>
                  </a:cubicBezTo>
                  <a:cubicBezTo>
                    <a:pt x="119" y="56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8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1 h 139"/>
                <a:gd name="T2" fmla="*/ 91 w 139"/>
                <a:gd name="T3" fmla="*/ 48 h 139"/>
                <a:gd name="T4" fmla="*/ 127 w 139"/>
                <a:gd name="T5" fmla="*/ 127 h 139"/>
                <a:gd name="T6" fmla="*/ 48 w 139"/>
                <a:gd name="T7" fmla="*/ 91 h 139"/>
                <a:gd name="T8" fmla="*/ 12 w 139"/>
                <a:gd name="T9" fmla="*/ 11 h 139"/>
                <a:gd name="T10" fmla="*/ 118 w 139"/>
                <a:gd name="T11" fmla="*/ 118 h 139"/>
                <a:gd name="T12" fmla="*/ 87 w 139"/>
                <a:gd name="T13" fmla="*/ 51 h 139"/>
                <a:gd name="T14" fmla="*/ 21 w 139"/>
                <a:gd name="T15" fmla="*/ 21 h 139"/>
                <a:gd name="T16" fmla="*/ 52 w 139"/>
                <a:gd name="T17" fmla="*/ 87 h 139"/>
                <a:gd name="T18" fmla="*/ 118 w 139"/>
                <a:gd name="T1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1"/>
                  </a:moveTo>
                  <a:cubicBezTo>
                    <a:pt x="24" y="0"/>
                    <a:pt x="59" y="16"/>
                    <a:pt x="91" y="48"/>
                  </a:cubicBezTo>
                  <a:cubicBezTo>
                    <a:pt x="123" y="80"/>
                    <a:pt x="139" y="115"/>
                    <a:pt x="127" y="127"/>
                  </a:cubicBezTo>
                  <a:cubicBezTo>
                    <a:pt x="116" y="139"/>
                    <a:pt x="80" y="123"/>
                    <a:pt x="48" y="91"/>
                  </a:cubicBezTo>
                  <a:cubicBezTo>
                    <a:pt x="16" y="59"/>
                    <a:pt x="0" y="23"/>
                    <a:pt x="12" y="11"/>
                  </a:cubicBezTo>
                  <a:close/>
                  <a:moveTo>
                    <a:pt x="118" y="118"/>
                  </a:moveTo>
                  <a:cubicBezTo>
                    <a:pt x="128" y="108"/>
                    <a:pt x="114" y="78"/>
                    <a:pt x="87" y="51"/>
                  </a:cubicBezTo>
                  <a:cubicBezTo>
                    <a:pt x="61" y="25"/>
                    <a:pt x="31" y="11"/>
                    <a:pt x="21" y="21"/>
                  </a:cubicBezTo>
                  <a:cubicBezTo>
                    <a:pt x="11" y="31"/>
                    <a:pt x="25" y="60"/>
                    <a:pt x="52" y="87"/>
                  </a:cubicBezTo>
                  <a:cubicBezTo>
                    <a:pt x="79" y="114"/>
                    <a:pt x="108" y="128"/>
                    <a:pt x="118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9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27 h 139"/>
                <a:gd name="T2" fmla="*/ 48 w 139"/>
                <a:gd name="T3" fmla="*/ 48 h 139"/>
                <a:gd name="T4" fmla="*/ 127 w 139"/>
                <a:gd name="T5" fmla="*/ 11 h 139"/>
                <a:gd name="T6" fmla="*/ 91 w 139"/>
                <a:gd name="T7" fmla="*/ 91 h 139"/>
                <a:gd name="T8" fmla="*/ 12 w 139"/>
                <a:gd name="T9" fmla="*/ 127 h 139"/>
                <a:gd name="T10" fmla="*/ 118 w 139"/>
                <a:gd name="T11" fmla="*/ 21 h 139"/>
                <a:gd name="T12" fmla="*/ 52 w 139"/>
                <a:gd name="T13" fmla="*/ 51 h 139"/>
                <a:gd name="T14" fmla="*/ 21 w 139"/>
                <a:gd name="T15" fmla="*/ 118 h 139"/>
                <a:gd name="T16" fmla="*/ 87 w 139"/>
                <a:gd name="T17" fmla="*/ 87 h 139"/>
                <a:gd name="T18" fmla="*/ 118 w 139"/>
                <a:gd name="T19" fmla="*/ 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27"/>
                  </a:moveTo>
                  <a:cubicBezTo>
                    <a:pt x="0" y="115"/>
                    <a:pt x="16" y="80"/>
                    <a:pt x="48" y="48"/>
                  </a:cubicBezTo>
                  <a:cubicBezTo>
                    <a:pt x="80" y="16"/>
                    <a:pt x="116" y="0"/>
                    <a:pt x="127" y="11"/>
                  </a:cubicBezTo>
                  <a:cubicBezTo>
                    <a:pt x="139" y="23"/>
                    <a:pt x="123" y="59"/>
                    <a:pt x="91" y="91"/>
                  </a:cubicBezTo>
                  <a:cubicBezTo>
                    <a:pt x="59" y="123"/>
                    <a:pt x="24" y="139"/>
                    <a:pt x="12" y="127"/>
                  </a:cubicBezTo>
                  <a:close/>
                  <a:moveTo>
                    <a:pt x="118" y="21"/>
                  </a:moveTo>
                  <a:cubicBezTo>
                    <a:pt x="108" y="11"/>
                    <a:pt x="79" y="25"/>
                    <a:pt x="52" y="51"/>
                  </a:cubicBezTo>
                  <a:cubicBezTo>
                    <a:pt x="25" y="78"/>
                    <a:pt x="11" y="108"/>
                    <a:pt x="21" y="118"/>
                  </a:cubicBezTo>
                  <a:cubicBezTo>
                    <a:pt x="31" y="128"/>
                    <a:pt x="61" y="114"/>
                    <a:pt x="87" y="87"/>
                  </a:cubicBezTo>
                  <a:cubicBezTo>
                    <a:pt x="114" y="60"/>
                    <a:pt x="128" y="31"/>
                    <a:pt x="1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0"/>
            <p:cNvSpPr>
              <a:spLocks noChangeArrowheads="1"/>
            </p:cNvSpPr>
            <p:nvPr/>
          </p:nvSpPr>
          <p:spPr bwMode="auto">
            <a:xfrm>
              <a:off x="4430080" y="3083402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2345692" y="4261327"/>
              <a:ext cx="182563" cy="488950"/>
            </a:xfrm>
            <a:custGeom>
              <a:avLst/>
              <a:gdLst>
                <a:gd name="T0" fmla="*/ 30 w 61"/>
                <a:gd name="T1" fmla="*/ 0 h 164"/>
                <a:gd name="T2" fmla="*/ 61 w 61"/>
                <a:gd name="T3" fmla="*/ 82 h 164"/>
                <a:gd name="T4" fmla="*/ 30 w 61"/>
                <a:gd name="T5" fmla="*/ 164 h 164"/>
                <a:gd name="T6" fmla="*/ 0 w 61"/>
                <a:gd name="T7" fmla="*/ 82 h 164"/>
                <a:gd name="T8" fmla="*/ 30 w 61"/>
                <a:gd name="T9" fmla="*/ 0 h 164"/>
                <a:gd name="T10" fmla="*/ 30 w 61"/>
                <a:gd name="T11" fmla="*/ 151 h 164"/>
                <a:gd name="T12" fmla="*/ 56 w 61"/>
                <a:gd name="T13" fmla="*/ 82 h 164"/>
                <a:gd name="T14" fmla="*/ 30 w 61"/>
                <a:gd name="T15" fmla="*/ 13 h 164"/>
                <a:gd name="T16" fmla="*/ 5 w 61"/>
                <a:gd name="T17" fmla="*/ 82 h 164"/>
                <a:gd name="T18" fmla="*/ 30 w 61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64">
                  <a:moveTo>
                    <a:pt x="30" y="0"/>
                  </a:moveTo>
                  <a:cubicBezTo>
                    <a:pt x="47" y="0"/>
                    <a:pt x="61" y="37"/>
                    <a:pt x="61" y="82"/>
                  </a:cubicBezTo>
                  <a:cubicBezTo>
                    <a:pt x="61" y="127"/>
                    <a:pt x="47" y="164"/>
                    <a:pt x="30" y="164"/>
                  </a:cubicBezTo>
                  <a:cubicBezTo>
                    <a:pt x="14" y="164"/>
                    <a:pt x="0" y="127"/>
                    <a:pt x="0" y="82"/>
                  </a:cubicBezTo>
                  <a:cubicBezTo>
                    <a:pt x="0" y="37"/>
                    <a:pt x="14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6" y="120"/>
                    <a:pt x="56" y="82"/>
                  </a:cubicBezTo>
                  <a:cubicBezTo>
                    <a:pt x="56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2193292" y="4416902"/>
              <a:ext cx="487363" cy="179388"/>
            </a:xfrm>
            <a:custGeom>
              <a:avLst/>
              <a:gdLst>
                <a:gd name="T0" fmla="*/ 0 w 163"/>
                <a:gd name="T1" fmla="*/ 30 h 60"/>
                <a:gd name="T2" fmla="*/ 81 w 163"/>
                <a:gd name="T3" fmla="*/ 0 h 60"/>
                <a:gd name="T4" fmla="*/ 163 w 163"/>
                <a:gd name="T5" fmla="*/ 30 h 60"/>
                <a:gd name="T6" fmla="*/ 81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1 w 163"/>
                <a:gd name="T13" fmla="*/ 5 h 60"/>
                <a:gd name="T14" fmla="*/ 13 w 163"/>
                <a:gd name="T15" fmla="*/ 30 h 60"/>
                <a:gd name="T16" fmla="*/ 81 w 163"/>
                <a:gd name="T17" fmla="*/ 55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3"/>
                    <a:pt x="36" y="0"/>
                    <a:pt x="81" y="0"/>
                  </a:cubicBezTo>
                  <a:cubicBezTo>
                    <a:pt x="127" y="0"/>
                    <a:pt x="163" y="13"/>
                    <a:pt x="163" y="30"/>
                  </a:cubicBezTo>
                  <a:cubicBezTo>
                    <a:pt x="163" y="47"/>
                    <a:pt x="127" y="60"/>
                    <a:pt x="81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1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1" y="55"/>
                  </a:cubicBezTo>
                  <a:cubicBezTo>
                    <a:pt x="119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7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7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3" y="0"/>
                    <a:pt x="59" y="17"/>
                    <a:pt x="91" y="49"/>
                  </a:cubicBezTo>
                  <a:cubicBezTo>
                    <a:pt x="123" y="81"/>
                    <a:pt x="139" y="116"/>
                    <a:pt x="127" y="128"/>
                  </a:cubicBezTo>
                  <a:cubicBezTo>
                    <a:pt x="115" y="140"/>
                    <a:pt x="80" y="123"/>
                    <a:pt x="48" y="91"/>
                  </a:cubicBezTo>
                  <a:cubicBezTo>
                    <a:pt x="16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7" y="52"/>
                  </a:cubicBezTo>
                  <a:cubicBezTo>
                    <a:pt x="60" y="25"/>
                    <a:pt x="31" y="12"/>
                    <a:pt x="21" y="22"/>
                  </a:cubicBezTo>
                  <a:cubicBezTo>
                    <a:pt x="11" y="31"/>
                    <a:pt x="25" y="61"/>
                    <a:pt x="52" y="88"/>
                  </a:cubicBezTo>
                  <a:cubicBezTo>
                    <a:pt x="78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7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7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6" y="81"/>
                    <a:pt x="48" y="49"/>
                  </a:cubicBezTo>
                  <a:cubicBezTo>
                    <a:pt x="80" y="17"/>
                    <a:pt x="115" y="0"/>
                    <a:pt x="127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3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8" y="25"/>
                    <a:pt x="52" y="52"/>
                  </a:cubicBezTo>
                  <a:cubicBezTo>
                    <a:pt x="25" y="79"/>
                    <a:pt x="11" y="109"/>
                    <a:pt x="21" y="119"/>
                  </a:cubicBezTo>
                  <a:cubicBezTo>
                    <a:pt x="31" y="128"/>
                    <a:pt x="60" y="115"/>
                    <a:pt x="87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Oval 55"/>
            <p:cNvSpPr>
              <a:spLocks noChangeArrowheads="1"/>
            </p:cNvSpPr>
            <p:nvPr/>
          </p:nvSpPr>
          <p:spPr bwMode="auto">
            <a:xfrm>
              <a:off x="2399667" y="4467702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1167767" y="2226152"/>
              <a:ext cx="179388" cy="490538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3 h 164"/>
                <a:gd name="T16" fmla="*/ 5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7"/>
                    <a:pt x="46" y="164"/>
                    <a:pt x="30" y="164"/>
                  </a:cubicBezTo>
                  <a:cubicBezTo>
                    <a:pt x="13" y="164"/>
                    <a:pt x="0" y="127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7"/>
            <p:cNvSpPr>
              <a:spLocks noEditPoints="1"/>
            </p:cNvSpPr>
            <p:nvPr/>
          </p:nvSpPr>
          <p:spPr bwMode="auto">
            <a:xfrm>
              <a:off x="1012192" y="2381727"/>
              <a:ext cx="490538" cy="179388"/>
            </a:xfrm>
            <a:custGeom>
              <a:avLst/>
              <a:gdLst>
                <a:gd name="T0" fmla="*/ 0 w 164"/>
                <a:gd name="T1" fmla="*/ 30 h 60"/>
                <a:gd name="T2" fmla="*/ 82 w 164"/>
                <a:gd name="T3" fmla="*/ 0 h 60"/>
                <a:gd name="T4" fmla="*/ 164 w 164"/>
                <a:gd name="T5" fmla="*/ 30 h 60"/>
                <a:gd name="T6" fmla="*/ 82 w 164"/>
                <a:gd name="T7" fmla="*/ 60 h 60"/>
                <a:gd name="T8" fmla="*/ 0 w 164"/>
                <a:gd name="T9" fmla="*/ 30 h 60"/>
                <a:gd name="T10" fmla="*/ 150 w 164"/>
                <a:gd name="T11" fmla="*/ 30 h 60"/>
                <a:gd name="T12" fmla="*/ 82 w 164"/>
                <a:gd name="T13" fmla="*/ 5 h 60"/>
                <a:gd name="T14" fmla="*/ 13 w 164"/>
                <a:gd name="T15" fmla="*/ 30 h 60"/>
                <a:gd name="T16" fmla="*/ 82 w 164"/>
                <a:gd name="T17" fmla="*/ 55 h 60"/>
                <a:gd name="T18" fmla="*/ 150 w 164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60">
                  <a:moveTo>
                    <a:pt x="0" y="30"/>
                  </a:moveTo>
                  <a:cubicBezTo>
                    <a:pt x="0" y="13"/>
                    <a:pt x="37" y="0"/>
                    <a:pt x="82" y="0"/>
                  </a:cubicBezTo>
                  <a:cubicBezTo>
                    <a:pt x="127" y="0"/>
                    <a:pt x="164" y="13"/>
                    <a:pt x="164" y="30"/>
                  </a:cubicBezTo>
                  <a:cubicBezTo>
                    <a:pt x="164" y="47"/>
                    <a:pt x="127" y="60"/>
                    <a:pt x="82" y="60"/>
                  </a:cubicBezTo>
                  <a:cubicBezTo>
                    <a:pt x="37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20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2" y="55"/>
                  </a:cubicBezTo>
                  <a:cubicBezTo>
                    <a:pt x="120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8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8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8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4" y="0"/>
                    <a:pt x="59" y="17"/>
                    <a:pt x="91" y="49"/>
                  </a:cubicBezTo>
                  <a:cubicBezTo>
                    <a:pt x="123" y="81"/>
                    <a:pt x="139" y="116"/>
                    <a:pt x="128" y="128"/>
                  </a:cubicBezTo>
                  <a:cubicBezTo>
                    <a:pt x="116" y="140"/>
                    <a:pt x="80" y="123"/>
                    <a:pt x="48" y="91"/>
                  </a:cubicBezTo>
                  <a:cubicBezTo>
                    <a:pt x="17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8" y="52"/>
                  </a:cubicBezTo>
                  <a:cubicBezTo>
                    <a:pt x="61" y="25"/>
                    <a:pt x="31" y="12"/>
                    <a:pt x="21" y="22"/>
                  </a:cubicBezTo>
                  <a:cubicBezTo>
                    <a:pt x="12" y="31"/>
                    <a:pt x="25" y="61"/>
                    <a:pt x="52" y="88"/>
                  </a:cubicBezTo>
                  <a:cubicBezTo>
                    <a:pt x="79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9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8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8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7" y="81"/>
                    <a:pt x="48" y="49"/>
                  </a:cubicBezTo>
                  <a:cubicBezTo>
                    <a:pt x="80" y="17"/>
                    <a:pt x="116" y="0"/>
                    <a:pt x="128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4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9" y="25"/>
                    <a:pt x="52" y="52"/>
                  </a:cubicBezTo>
                  <a:cubicBezTo>
                    <a:pt x="25" y="79"/>
                    <a:pt x="12" y="109"/>
                    <a:pt x="21" y="119"/>
                  </a:cubicBezTo>
                  <a:cubicBezTo>
                    <a:pt x="31" y="128"/>
                    <a:pt x="61" y="115"/>
                    <a:pt x="88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Oval 60"/>
            <p:cNvSpPr>
              <a:spLocks noChangeArrowheads="1"/>
            </p:cNvSpPr>
            <p:nvPr/>
          </p:nvSpPr>
          <p:spPr bwMode="auto">
            <a:xfrm>
              <a:off x="1218567" y="2432527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61"/>
            <p:cNvSpPr>
              <a:spLocks noEditPoints="1"/>
            </p:cNvSpPr>
            <p:nvPr/>
          </p:nvSpPr>
          <p:spPr bwMode="auto">
            <a:xfrm>
              <a:off x="1605917" y="3358039"/>
              <a:ext cx="409575" cy="411163"/>
            </a:xfrm>
            <a:custGeom>
              <a:avLst/>
              <a:gdLst>
                <a:gd name="T0" fmla="*/ 44 w 137"/>
                <a:gd name="T1" fmla="*/ 14 h 138"/>
                <a:gd name="T2" fmla="*/ 124 w 137"/>
                <a:gd name="T3" fmla="*/ 44 h 138"/>
                <a:gd name="T4" fmla="*/ 94 w 137"/>
                <a:gd name="T5" fmla="*/ 124 h 138"/>
                <a:gd name="T6" fmla="*/ 14 w 137"/>
                <a:gd name="T7" fmla="*/ 94 h 138"/>
                <a:gd name="T8" fmla="*/ 44 w 137"/>
                <a:gd name="T9" fmla="*/ 14 h 138"/>
                <a:gd name="T10" fmla="*/ 89 w 137"/>
                <a:gd name="T11" fmla="*/ 114 h 138"/>
                <a:gd name="T12" fmla="*/ 113 w 137"/>
                <a:gd name="T13" fmla="*/ 49 h 138"/>
                <a:gd name="T14" fmla="*/ 48 w 137"/>
                <a:gd name="T15" fmla="*/ 24 h 138"/>
                <a:gd name="T16" fmla="*/ 24 w 137"/>
                <a:gd name="T17" fmla="*/ 89 h 138"/>
                <a:gd name="T18" fmla="*/ 89 w 137"/>
                <a:gd name="T19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38">
                  <a:moveTo>
                    <a:pt x="44" y="14"/>
                  </a:moveTo>
                  <a:cubicBezTo>
                    <a:pt x="74" y="0"/>
                    <a:pt x="110" y="14"/>
                    <a:pt x="124" y="44"/>
                  </a:cubicBezTo>
                  <a:cubicBezTo>
                    <a:pt x="137" y="74"/>
                    <a:pt x="124" y="110"/>
                    <a:pt x="94" y="124"/>
                  </a:cubicBezTo>
                  <a:cubicBezTo>
                    <a:pt x="63" y="138"/>
                    <a:pt x="27" y="124"/>
                    <a:pt x="14" y="94"/>
                  </a:cubicBezTo>
                  <a:cubicBezTo>
                    <a:pt x="0" y="64"/>
                    <a:pt x="13" y="28"/>
                    <a:pt x="44" y="14"/>
                  </a:cubicBezTo>
                  <a:close/>
                  <a:moveTo>
                    <a:pt x="89" y="114"/>
                  </a:moveTo>
                  <a:cubicBezTo>
                    <a:pt x="114" y="103"/>
                    <a:pt x="124" y="73"/>
                    <a:pt x="113" y="49"/>
                  </a:cubicBezTo>
                  <a:cubicBezTo>
                    <a:pt x="102" y="24"/>
                    <a:pt x="73" y="13"/>
                    <a:pt x="48" y="24"/>
                  </a:cubicBezTo>
                  <a:cubicBezTo>
                    <a:pt x="24" y="35"/>
                    <a:pt x="13" y="65"/>
                    <a:pt x="24" y="89"/>
                  </a:cubicBezTo>
                  <a:cubicBezTo>
                    <a:pt x="35" y="114"/>
                    <a:pt x="64" y="125"/>
                    <a:pt x="8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62"/>
            <p:cNvSpPr/>
            <p:nvPr/>
          </p:nvSpPr>
          <p:spPr bwMode="auto">
            <a:xfrm>
              <a:off x="1853567" y="3700939"/>
              <a:ext cx="119063" cy="179388"/>
            </a:xfrm>
            <a:custGeom>
              <a:avLst/>
              <a:gdLst>
                <a:gd name="T0" fmla="*/ 47 w 75"/>
                <a:gd name="T1" fmla="*/ 113 h 113"/>
                <a:gd name="T2" fmla="*/ 75 w 75"/>
                <a:gd name="T3" fmla="*/ 99 h 113"/>
                <a:gd name="T4" fmla="*/ 28 w 75"/>
                <a:gd name="T5" fmla="*/ 0 h 113"/>
                <a:gd name="T6" fmla="*/ 0 w 75"/>
                <a:gd name="T7" fmla="*/ 11 h 113"/>
                <a:gd name="T8" fmla="*/ 47 w 75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3">
                  <a:moveTo>
                    <a:pt x="47" y="113"/>
                  </a:moveTo>
                  <a:lnTo>
                    <a:pt x="75" y="99"/>
                  </a:lnTo>
                  <a:lnTo>
                    <a:pt x="28" y="0"/>
                  </a:lnTo>
                  <a:lnTo>
                    <a:pt x="0" y="11"/>
                  </a:lnTo>
                  <a:lnTo>
                    <a:pt x="47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63"/>
            <p:cNvSpPr/>
            <p:nvPr/>
          </p:nvSpPr>
          <p:spPr bwMode="auto">
            <a:xfrm>
              <a:off x="1871030" y="3751739"/>
              <a:ext cx="158750" cy="238125"/>
            </a:xfrm>
            <a:custGeom>
              <a:avLst/>
              <a:gdLst>
                <a:gd name="T0" fmla="*/ 26 w 53"/>
                <a:gd name="T1" fmla="*/ 71 h 80"/>
                <a:gd name="T2" fmla="*/ 43 w 53"/>
                <a:gd name="T3" fmla="*/ 77 h 80"/>
                <a:gd name="T4" fmla="*/ 43 w 53"/>
                <a:gd name="T5" fmla="*/ 77 h 80"/>
                <a:gd name="T6" fmla="*/ 50 w 53"/>
                <a:gd name="T7" fmla="*/ 60 h 80"/>
                <a:gd name="T8" fmla="*/ 27 w 53"/>
                <a:gd name="T9" fmla="*/ 9 h 80"/>
                <a:gd name="T10" fmla="*/ 10 w 53"/>
                <a:gd name="T11" fmla="*/ 3 h 80"/>
                <a:gd name="T12" fmla="*/ 10 w 53"/>
                <a:gd name="T13" fmla="*/ 3 h 80"/>
                <a:gd name="T14" fmla="*/ 3 w 53"/>
                <a:gd name="T15" fmla="*/ 20 h 80"/>
                <a:gd name="T16" fmla="*/ 26 w 53"/>
                <a:gd name="T17" fmla="*/ 7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26" y="71"/>
                  </a:moveTo>
                  <a:cubicBezTo>
                    <a:pt x="29" y="77"/>
                    <a:pt x="37" y="80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50" y="74"/>
                    <a:pt x="53" y="67"/>
                    <a:pt x="50" y="6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3"/>
                    <a:pt x="16" y="0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3" y="6"/>
                    <a:pt x="0" y="14"/>
                    <a:pt x="3" y="20"/>
                  </a:cubicBezTo>
                  <a:lnTo>
                    <a:pt x="2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64"/>
            <p:cNvSpPr>
              <a:spLocks noEditPoints="1"/>
            </p:cNvSpPr>
            <p:nvPr/>
          </p:nvSpPr>
          <p:spPr bwMode="auto">
            <a:xfrm>
              <a:off x="3488692" y="3554889"/>
              <a:ext cx="401638" cy="404813"/>
            </a:xfrm>
            <a:custGeom>
              <a:avLst/>
              <a:gdLst>
                <a:gd name="T0" fmla="*/ 105 w 135"/>
                <a:gd name="T1" fmla="*/ 21 h 136"/>
                <a:gd name="T2" fmla="*/ 114 w 135"/>
                <a:gd name="T3" fmla="*/ 106 h 136"/>
                <a:gd name="T4" fmla="*/ 29 w 135"/>
                <a:gd name="T5" fmla="*/ 115 h 136"/>
                <a:gd name="T6" fmla="*/ 21 w 135"/>
                <a:gd name="T7" fmla="*/ 30 h 136"/>
                <a:gd name="T8" fmla="*/ 105 w 135"/>
                <a:gd name="T9" fmla="*/ 21 h 136"/>
                <a:gd name="T10" fmla="*/ 36 w 135"/>
                <a:gd name="T11" fmla="*/ 106 h 136"/>
                <a:gd name="T12" fmla="*/ 106 w 135"/>
                <a:gd name="T13" fmla="*/ 99 h 136"/>
                <a:gd name="T14" fmla="*/ 98 w 135"/>
                <a:gd name="T15" fmla="*/ 30 h 136"/>
                <a:gd name="T16" fmla="*/ 29 w 135"/>
                <a:gd name="T17" fmla="*/ 37 h 136"/>
                <a:gd name="T18" fmla="*/ 36 w 135"/>
                <a:gd name="T19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105" y="21"/>
                  </a:moveTo>
                  <a:cubicBezTo>
                    <a:pt x="131" y="42"/>
                    <a:pt x="135" y="80"/>
                    <a:pt x="114" y="106"/>
                  </a:cubicBezTo>
                  <a:cubicBezTo>
                    <a:pt x="93" y="132"/>
                    <a:pt x="55" y="136"/>
                    <a:pt x="29" y="115"/>
                  </a:cubicBezTo>
                  <a:cubicBezTo>
                    <a:pt x="4" y="94"/>
                    <a:pt x="0" y="56"/>
                    <a:pt x="21" y="30"/>
                  </a:cubicBezTo>
                  <a:cubicBezTo>
                    <a:pt x="42" y="4"/>
                    <a:pt x="80" y="0"/>
                    <a:pt x="105" y="21"/>
                  </a:cubicBezTo>
                  <a:close/>
                  <a:moveTo>
                    <a:pt x="36" y="106"/>
                  </a:moveTo>
                  <a:cubicBezTo>
                    <a:pt x="58" y="123"/>
                    <a:pt x="88" y="120"/>
                    <a:pt x="106" y="99"/>
                  </a:cubicBezTo>
                  <a:cubicBezTo>
                    <a:pt x="123" y="78"/>
                    <a:pt x="119" y="47"/>
                    <a:pt x="98" y="30"/>
                  </a:cubicBezTo>
                  <a:cubicBezTo>
                    <a:pt x="77" y="13"/>
                    <a:pt x="46" y="16"/>
                    <a:pt x="29" y="37"/>
                  </a:cubicBezTo>
                  <a:cubicBezTo>
                    <a:pt x="12" y="58"/>
                    <a:pt x="15" y="89"/>
                    <a:pt x="3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65"/>
            <p:cNvSpPr/>
            <p:nvPr/>
          </p:nvSpPr>
          <p:spPr bwMode="auto">
            <a:xfrm>
              <a:off x="3458530" y="3867627"/>
              <a:ext cx="149225" cy="166688"/>
            </a:xfrm>
            <a:custGeom>
              <a:avLst/>
              <a:gdLst>
                <a:gd name="T0" fmla="*/ 0 w 94"/>
                <a:gd name="T1" fmla="*/ 85 h 105"/>
                <a:gd name="T2" fmla="*/ 24 w 94"/>
                <a:gd name="T3" fmla="*/ 105 h 105"/>
                <a:gd name="T4" fmla="*/ 94 w 94"/>
                <a:gd name="T5" fmla="*/ 19 h 105"/>
                <a:gd name="T6" fmla="*/ 69 w 94"/>
                <a:gd name="T7" fmla="*/ 0 h 105"/>
                <a:gd name="T8" fmla="*/ 0 w 94"/>
                <a:gd name="T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05">
                  <a:moveTo>
                    <a:pt x="0" y="85"/>
                  </a:moveTo>
                  <a:lnTo>
                    <a:pt x="24" y="105"/>
                  </a:lnTo>
                  <a:lnTo>
                    <a:pt x="94" y="19"/>
                  </a:lnTo>
                  <a:lnTo>
                    <a:pt x="69" y="0"/>
                  </a:lnTo>
                  <a:lnTo>
                    <a:pt x="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66"/>
            <p:cNvSpPr/>
            <p:nvPr/>
          </p:nvSpPr>
          <p:spPr bwMode="auto">
            <a:xfrm>
              <a:off x="3380742" y="3912077"/>
              <a:ext cx="190500" cy="214313"/>
            </a:xfrm>
            <a:custGeom>
              <a:avLst/>
              <a:gdLst>
                <a:gd name="T0" fmla="*/ 5 w 64"/>
                <a:gd name="T1" fmla="*/ 49 h 72"/>
                <a:gd name="T2" fmla="*/ 6 w 64"/>
                <a:gd name="T3" fmla="*/ 68 h 72"/>
                <a:gd name="T4" fmla="*/ 6 w 64"/>
                <a:gd name="T5" fmla="*/ 68 h 72"/>
                <a:gd name="T6" fmla="*/ 25 w 64"/>
                <a:gd name="T7" fmla="*/ 66 h 72"/>
                <a:gd name="T8" fmla="*/ 60 w 64"/>
                <a:gd name="T9" fmla="*/ 23 h 72"/>
                <a:gd name="T10" fmla="*/ 58 w 64"/>
                <a:gd name="T11" fmla="*/ 4 h 72"/>
                <a:gd name="T12" fmla="*/ 58 w 64"/>
                <a:gd name="T13" fmla="*/ 4 h 72"/>
                <a:gd name="T14" fmla="*/ 40 w 64"/>
                <a:gd name="T15" fmla="*/ 6 h 72"/>
                <a:gd name="T16" fmla="*/ 5 w 64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2">
                  <a:moveTo>
                    <a:pt x="5" y="49"/>
                  </a:moveTo>
                  <a:cubicBezTo>
                    <a:pt x="0" y="55"/>
                    <a:pt x="1" y="63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12" y="72"/>
                    <a:pt x="20" y="71"/>
                    <a:pt x="25" y="66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4" y="17"/>
                    <a:pt x="63" y="9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2" y="0"/>
                    <a:pt x="44" y="1"/>
                    <a:pt x="40" y="6"/>
                  </a:cubicBezTo>
                  <a:lnTo>
                    <a:pt x="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67"/>
            <p:cNvSpPr>
              <a:spLocks noEditPoints="1"/>
            </p:cNvSpPr>
            <p:nvPr/>
          </p:nvSpPr>
          <p:spPr bwMode="auto">
            <a:xfrm>
              <a:off x="1439230" y="2632552"/>
              <a:ext cx="325438" cy="623888"/>
            </a:xfrm>
            <a:custGeom>
              <a:avLst/>
              <a:gdLst>
                <a:gd name="T0" fmla="*/ 205 w 205"/>
                <a:gd name="T1" fmla="*/ 0 h 393"/>
                <a:gd name="T2" fmla="*/ 205 w 205"/>
                <a:gd name="T3" fmla="*/ 393 h 393"/>
                <a:gd name="T4" fmla="*/ 0 w 205"/>
                <a:gd name="T5" fmla="*/ 393 h 393"/>
                <a:gd name="T6" fmla="*/ 205 w 205"/>
                <a:gd name="T7" fmla="*/ 0 h 393"/>
                <a:gd name="T8" fmla="*/ 175 w 205"/>
                <a:gd name="T9" fmla="*/ 152 h 393"/>
                <a:gd name="T10" fmla="*/ 68 w 205"/>
                <a:gd name="T11" fmla="*/ 340 h 393"/>
                <a:gd name="T12" fmla="*/ 175 w 205"/>
                <a:gd name="T13" fmla="*/ 340 h 393"/>
                <a:gd name="T14" fmla="*/ 175 w 205"/>
                <a:gd name="T15" fmla="*/ 152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393">
                  <a:moveTo>
                    <a:pt x="205" y="0"/>
                  </a:moveTo>
                  <a:lnTo>
                    <a:pt x="205" y="393"/>
                  </a:lnTo>
                  <a:lnTo>
                    <a:pt x="0" y="393"/>
                  </a:lnTo>
                  <a:lnTo>
                    <a:pt x="205" y="0"/>
                  </a:lnTo>
                  <a:close/>
                  <a:moveTo>
                    <a:pt x="175" y="152"/>
                  </a:moveTo>
                  <a:lnTo>
                    <a:pt x="68" y="340"/>
                  </a:lnTo>
                  <a:lnTo>
                    <a:pt x="175" y="340"/>
                  </a:lnTo>
                  <a:lnTo>
                    <a:pt x="175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Rectangle 68"/>
            <p:cNvSpPr>
              <a:spLocks noChangeArrowheads="1"/>
            </p:cNvSpPr>
            <p:nvPr/>
          </p:nvSpPr>
          <p:spPr bwMode="auto">
            <a:xfrm>
              <a:off x="1847217" y="2645252"/>
              <a:ext cx="84138" cy="611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69"/>
            <p:cNvSpPr>
              <a:spLocks noEditPoints="1"/>
            </p:cNvSpPr>
            <p:nvPr/>
          </p:nvSpPr>
          <p:spPr bwMode="auto">
            <a:xfrm>
              <a:off x="2858455" y="4478814"/>
              <a:ext cx="388938" cy="173038"/>
            </a:xfrm>
            <a:custGeom>
              <a:avLst/>
              <a:gdLst>
                <a:gd name="T0" fmla="*/ 245 w 245"/>
                <a:gd name="T1" fmla="*/ 0 h 109"/>
                <a:gd name="T2" fmla="*/ 57 w 245"/>
                <a:gd name="T3" fmla="*/ 109 h 109"/>
                <a:gd name="T4" fmla="*/ 0 w 245"/>
                <a:gd name="T5" fmla="*/ 10 h 109"/>
                <a:gd name="T6" fmla="*/ 245 w 245"/>
                <a:gd name="T7" fmla="*/ 0 h 109"/>
                <a:gd name="T8" fmla="*/ 164 w 245"/>
                <a:gd name="T9" fmla="*/ 28 h 109"/>
                <a:gd name="T10" fmla="*/ 44 w 245"/>
                <a:gd name="T11" fmla="*/ 28 h 109"/>
                <a:gd name="T12" fmla="*/ 74 w 245"/>
                <a:gd name="T13" fmla="*/ 79 h 109"/>
                <a:gd name="T14" fmla="*/ 164 w 245"/>
                <a:gd name="T15" fmla="*/ 2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109">
                  <a:moveTo>
                    <a:pt x="245" y="0"/>
                  </a:moveTo>
                  <a:lnTo>
                    <a:pt x="57" y="109"/>
                  </a:lnTo>
                  <a:lnTo>
                    <a:pt x="0" y="10"/>
                  </a:lnTo>
                  <a:lnTo>
                    <a:pt x="245" y="0"/>
                  </a:lnTo>
                  <a:close/>
                  <a:moveTo>
                    <a:pt x="164" y="28"/>
                  </a:moveTo>
                  <a:lnTo>
                    <a:pt x="44" y="28"/>
                  </a:lnTo>
                  <a:lnTo>
                    <a:pt x="74" y="79"/>
                  </a:lnTo>
                  <a:lnTo>
                    <a:pt x="16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70"/>
            <p:cNvSpPr/>
            <p:nvPr/>
          </p:nvSpPr>
          <p:spPr bwMode="auto">
            <a:xfrm>
              <a:off x="2972755" y="4523264"/>
              <a:ext cx="315913" cy="209550"/>
            </a:xfrm>
            <a:custGeom>
              <a:avLst/>
              <a:gdLst>
                <a:gd name="T0" fmla="*/ 0 w 199"/>
                <a:gd name="T1" fmla="*/ 106 h 132"/>
                <a:gd name="T2" fmla="*/ 15 w 199"/>
                <a:gd name="T3" fmla="*/ 132 h 132"/>
                <a:gd name="T4" fmla="*/ 199 w 199"/>
                <a:gd name="T5" fmla="*/ 25 h 132"/>
                <a:gd name="T6" fmla="*/ 184 w 199"/>
                <a:gd name="T7" fmla="*/ 0 h 132"/>
                <a:gd name="T8" fmla="*/ 0 w 199"/>
                <a:gd name="T9" fmla="*/ 10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32">
                  <a:moveTo>
                    <a:pt x="0" y="106"/>
                  </a:moveTo>
                  <a:lnTo>
                    <a:pt x="15" y="132"/>
                  </a:lnTo>
                  <a:lnTo>
                    <a:pt x="199" y="25"/>
                  </a:lnTo>
                  <a:lnTo>
                    <a:pt x="184" y="0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71"/>
            <p:cNvSpPr/>
            <p:nvPr/>
          </p:nvSpPr>
          <p:spPr bwMode="auto">
            <a:xfrm>
              <a:off x="2101217" y="1316514"/>
              <a:ext cx="277813" cy="254000"/>
            </a:xfrm>
            <a:custGeom>
              <a:avLst/>
              <a:gdLst>
                <a:gd name="T0" fmla="*/ 48 w 93"/>
                <a:gd name="T1" fmla="*/ 85 h 85"/>
                <a:gd name="T2" fmla="*/ 93 w 93"/>
                <a:gd name="T3" fmla="*/ 85 h 85"/>
                <a:gd name="T4" fmla="*/ 93 w 93"/>
                <a:gd name="T5" fmla="*/ 17 h 85"/>
                <a:gd name="T6" fmla="*/ 47 w 93"/>
                <a:gd name="T7" fmla="*/ 17 h 85"/>
                <a:gd name="T8" fmla="*/ 0 w 93"/>
                <a:gd name="T9" fmla="*/ 17 h 85"/>
                <a:gd name="T10" fmla="*/ 0 w 93"/>
                <a:gd name="T11" fmla="*/ 85 h 85"/>
                <a:gd name="T12" fmla="*/ 48 w 93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5">
                  <a:moveTo>
                    <a:pt x="48" y="85"/>
                  </a:moveTo>
                  <a:cubicBezTo>
                    <a:pt x="48" y="85"/>
                    <a:pt x="64" y="69"/>
                    <a:pt x="93" y="85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63" y="0"/>
                    <a:pt x="47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72"/>
            <p:cNvSpPr/>
            <p:nvPr/>
          </p:nvSpPr>
          <p:spPr bwMode="auto">
            <a:xfrm>
              <a:off x="1898017" y="2259489"/>
              <a:ext cx="274638" cy="257175"/>
            </a:xfrm>
            <a:custGeom>
              <a:avLst/>
              <a:gdLst>
                <a:gd name="T0" fmla="*/ 47 w 92"/>
                <a:gd name="T1" fmla="*/ 86 h 86"/>
                <a:gd name="T2" fmla="*/ 92 w 92"/>
                <a:gd name="T3" fmla="*/ 85 h 86"/>
                <a:gd name="T4" fmla="*/ 92 w 92"/>
                <a:gd name="T5" fmla="*/ 17 h 86"/>
                <a:gd name="T6" fmla="*/ 46 w 92"/>
                <a:gd name="T7" fmla="*/ 17 h 86"/>
                <a:gd name="T8" fmla="*/ 0 w 92"/>
                <a:gd name="T9" fmla="*/ 17 h 86"/>
                <a:gd name="T10" fmla="*/ 0 w 92"/>
                <a:gd name="T11" fmla="*/ 85 h 86"/>
                <a:gd name="T12" fmla="*/ 47 w 92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86">
                  <a:moveTo>
                    <a:pt x="47" y="86"/>
                  </a:moveTo>
                  <a:cubicBezTo>
                    <a:pt x="47" y="86"/>
                    <a:pt x="63" y="70"/>
                    <a:pt x="92" y="8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17"/>
                    <a:pt x="62" y="0"/>
                    <a:pt x="46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73"/>
            <p:cNvSpPr/>
            <p:nvPr/>
          </p:nvSpPr>
          <p:spPr bwMode="auto">
            <a:xfrm>
              <a:off x="3715705" y="2686527"/>
              <a:ext cx="342900" cy="330200"/>
            </a:xfrm>
            <a:custGeom>
              <a:avLst/>
              <a:gdLst>
                <a:gd name="T0" fmla="*/ 37 w 115"/>
                <a:gd name="T1" fmla="*/ 83 h 111"/>
                <a:gd name="T2" fmla="*/ 73 w 115"/>
                <a:gd name="T3" fmla="*/ 111 h 111"/>
                <a:gd name="T4" fmla="*/ 115 w 115"/>
                <a:gd name="T5" fmla="*/ 58 h 111"/>
                <a:gd name="T6" fmla="*/ 79 w 115"/>
                <a:gd name="T7" fmla="*/ 29 h 111"/>
                <a:gd name="T8" fmla="*/ 43 w 115"/>
                <a:gd name="T9" fmla="*/ 0 h 111"/>
                <a:gd name="T10" fmla="*/ 0 w 115"/>
                <a:gd name="T11" fmla="*/ 53 h 111"/>
                <a:gd name="T12" fmla="*/ 37 w 115"/>
                <a:gd name="T1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1">
                  <a:moveTo>
                    <a:pt x="37" y="83"/>
                  </a:moveTo>
                  <a:cubicBezTo>
                    <a:pt x="37" y="83"/>
                    <a:pt x="59" y="81"/>
                    <a:pt x="73" y="111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02" y="26"/>
                    <a:pt x="79" y="2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74"/>
            <p:cNvSpPr/>
            <p:nvPr/>
          </p:nvSpPr>
          <p:spPr bwMode="auto">
            <a:xfrm>
              <a:off x="2528255" y="3959702"/>
              <a:ext cx="277813" cy="257175"/>
            </a:xfrm>
            <a:custGeom>
              <a:avLst/>
              <a:gdLst>
                <a:gd name="T0" fmla="*/ 48 w 93"/>
                <a:gd name="T1" fmla="*/ 86 h 86"/>
                <a:gd name="T2" fmla="*/ 93 w 93"/>
                <a:gd name="T3" fmla="*/ 86 h 86"/>
                <a:gd name="T4" fmla="*/ 93 w 93"/>
                <a:gd name="T5" fmla="*/ 18 h 86"/>
                <a:gd name="T6" fmla="*/ 46 w 93"/>
                <a:gd name="T7" fmla="*/ 18 h 86"/>
                <a:gd name="T8" fmla="*/ 0 w 93"/>
                <a:gd name="T9" fmla="*/ 18 h 86"/>
                <a:gd name="T10" fmla="*/ 0 w 93"/>
                <a:gd name="T11" fmla="*/ 86 h 86"/>
                <a:gd name="T12" fmla="*/ 48 w 9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48" y="86"/>
                  </a:moveTo>
                  <a:cubicBezTo>
                    <a:pt x="48" y="86"/>
                    <a:pt x="64" y="70"/>
                    <a:pt x="93" y="86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8"/>
                    <a:pt x="63" y="0"/>
                    <a:pt x="46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4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75"/>
            <p:cNvSpPr/>
            <p:nvPr/>
          </p:nvSpPr>
          <p:spPr bwMode="auto">
            <a:xfrm>
              <a:off x="3472817" y="1797527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76"/>
            <p:cNvSpPr/>
            <p:nvPr/>
          </p:nvSpPr>
          <p:spPr bwMode="auto">
            <a:xfrm>
              <a:off x="3472817" y="1821339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77"/>
            <p:cNvSpPr/>
            <p:nvPr/>
          </p:nvSpPr>
          <p:spPr bwMode="auto">
            <a:xfrm>
              <a:off x="3491867" y="1845152"/>
              <a:ext cx="55563" cy="20638"/>
            </a:xfrm>
            <a:custGeom>
              <a:avLst/>
              <a:gdLst>
                <a:gd name="T0" fmla="*/ 0 w 19"/>
                <a:gd name="T1" fmla="*/ 4 h 7"/>
                <a:gd name="T2" fmla="*/ 3 w 19"/>
                <a:gd name="T3" fmla="*/ 7 h 7"/>
                <a:gd name="T4" fmla="*/ 16 w 19"/>
                <a:gd name="T5" fmla="*/ 7 h 7"/>
                <a:gd name="T6" fmla="*/ 19 w 19"/>
                <a:gd name="T7" fmla="*/ 4 h 7"/>
                <a:gd name="T8" fmla="*/ 19 w 19"/>
                <a:gd name="T9" fmla="*/ 4 h 7"/>
                <a:gd name="T10" fmla="*/ 16 w 19"/>
                <a:gd name="T11" fmla="*/ 0 h 7"/>
                <a:gd name="T12" fmla="*/ 3 w 19"/>
                <a:gd name="T13" fmla="*/ 0 h 7"/>
                <a:gd name="T14" fmla="*/ 0 w 19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4"/>
                  </a:moveTo>
                  <a:cubicBezTo>
                    <a:pt x="0" y="6"/>
                    <a:pt x="2" y="7"/>
                    <a:pt x="3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78"/>
            <p:cNvSpPr>
              <a:spLocks noEditPoints="1"/>
            </p:cNvSpPr>
            <p:nvPr/>
          </p:nvSpPr>
          <p:spPr bwMode="auto">
            <a:xfrm>
              <a:off x="3323592" y="1438752"/>
              <a:ext cx="396875" cy="352425"/>
            </a:xfrm>
            <a:custGeom>
              <a:avLst/>
              <a:gdLst>
                <a:gd name="T0" fmla="*/ 65 w 133"/>
                <a:gd name="T1" fmla="*/ 0 h 118"/>
                <a:gd name="T2" fmla="*/ 65 w 133"/>
                <a:gd name="T3" fmla="*/ 0 h 118"/>
                <a:gd name="T4" fmla="*/ 66 w 133"/>
                <a:gd name="T5" fmla="*/ 0 h 118"/>
                <a:gd name="T6" fmla="*/ 68 w 133"/>
                <a:gd name="T7" fmla="*/ 0 h 118"/>
                <a:gd name="T8" fmla="*/ 68 w 133"/>
                <a:gd name="T9" fmla="*/ 0 h 118"/>
                <a:gd name="T10" fmla="*/ 99 w 133"/>
                <a:gd name="T11" fmla="*/ 82 h 118"/>
                <a:gd name="T12" fmla="*/ 82 w 133"/>
                <a:gd name="T13" fmla="*/ 118 h 118"/>
                <a:gd name="T14" fmla="*/ 66 w 133"/>
                <a:gd name="T15" fmla="*/ 118 h 118"/>
                <a:gd name="T16" fmla="*/ 64 w 133"/>
                <a:gd name="T17" fmla="*/ 118 h 118"/>
                <a:gd name="T18" fmla="*/ 49 w 133"/>
                <a:gd name="T19" fmla="*/ 118 h 118"/>
                <a:gd name="T20" fmla="*/ 33 w 133"/>
                <a:gd name="T21" fmla="*/ 82 h 118"/>
                <a:gd name="T22" fmla="*/ 65 w 133"/>
                <a:gd name="T23" fmla="*/ 0 h 118"/>
                <a:gd name="T24" fmla="*/ 33 w 133"/>
                <a:gd name="T25" fmla="*/ 60 h 118"/>
                <a:gd name="T26" fmla="*/ 52 w 133"/>
                <a:gd name="T27" fmla="*/ 13 h 118"/>
                <a:gd name="T28" fmla="*/ 33 w 133"/>
                <a:gd name="T29" fmla="*/ 6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8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1"/>
                    <a:pt x="117" y="66"/>
                    <a:pt x="99" y="82"/>
                  </a:cubicBezTo>
                  <a:cubicBezTo>
                    <a:pt x="81" y="98"/>
                    <a:pt x="82" y="118"/>
                    <a:pt x="82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4" y="118"/>
                    <a:pt x="64" y="118"/>
                    <a:pt x="64" y="118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49" y="118"/>
                    <a:pt x="51" y="98"/>
                    <a:pt x="33" y="82"/>
                  </a:cubicBezTo>
                  <a:cubicBezTo>
                    <a:pt x="15" y="66"/>
                    <a:pt x="0" y="1"/>
                    <a:pt x="65" y="0"/>
                  </a:cubicBezTo>
                  <a:close/>
                  <a:moveTo>
                    <a:pt x="33" y="60"/>
                  </a:moveTo>
                  <a:cubicBezTo>
                    <a:pt x="22" y="29"/>
                    <a:pt x="52" y="13"/>
                    <a:pt x="52" y="13"/>
                  </a:cubicBezTo>
                  <a:cubicBezTo>
                    <a:pt x="8" y="20"/>
                    <a:pt x="33" y="6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9"/>
            <p:cNvSpPr/>
            <p:nvPr/>
          </p:nvSpPr>
          <p:spPr bwMode="auto">
            <a:xfrm>
              <a:off x="1609092" y="2086452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80"/>
            <p:cNvSpPr/>
            <p:nvPr/>
          </p:nvSpPr>
          <p:spPr bwMode="auto">
            <a:xfrm>
              <a:off x="1609092" y="2110264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81"/>
            <p:cNvSpPr/>
            <p:nvPr/>
          </p:nvSpPr>
          <p:spPr bwMode="auto">
            <a:xfrm>
              <a:off x="1629730" y="2134077"/>
              <a:ext cx="57150" cy="20638"/>
            </a:xfrm>
            <a:custGeom>
              <a:avLst/>
              <a:gdLst>
                <a:gd name="T0" fmla="*/ 0 w 19"/>
                <a:gd name="T1" fmla="*/ 3 h 7"/>
                <a:gd name="T2" fmla="*/ 3 w 19"/>
                <a:gd name="T3" fmla="*/ 7 h 7"/>
                <a:gd name="T4" fmla="*/ 15 w 19"/>
                <a:gd name="T5" fmla="*/ 7 h 7"/>
                <a:gd name="T6" fmla="*/ 19 w 19"/>
                <a:gd name="T7" fmla="*/ 3 h 7"/>
                <a:gd name="T8" fmla="*/ 19 w 19"/>
                <a:gd name="T9" fmla="*/ 3 h 7"/>
                <a:gd name="T10" fmla="*/ 15 w 19"/>
                <a:gd name="T11" fmla="*/ 0 h 7"/>
                <a:gd name="T12" fmla="*/ 3 w 19"/>
                <a:gd name="T13" fmla="*/ 0 h 7"/>
                <a:gd name="T14" fmla="*/ 0 w 19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3"/>
                  </a:moveTo>
                  <a:cubicBezTo>
                    <a:pt x="0" y="5"/>
                    <a:pt x="1" y="7"/>
                    <a:pt x="3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5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82"/>
            <p:cNvSpPr>
              <a:spLocks noEditPoints="1"/>
            </p:cNvSpPr>
            <p:nvPr/>
          </p:nvSpPr>
          <p:spPr bwMode="auto">
            <a:xfrm>
              <a:off x="1459867" y="1726089"/>
              <a:ext cx="396875" cy="354013"/>
            </a:xfrm>
            <a:custGeom>
              <a:avLst/>
              <a:gdLst>
                <a:gd name="T0" fmla="*/ 66 w 133"/>
                <a:gd name="T1" fmla="*/ 0 h 119"/>
                <a:gd name="T2" fmla="*/ 66 w 133"/>
                <a:gd name="T3" fmla="*/ 0 h 119"/>
                <a:gd name="T4" fmla="*/ 67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100 w 133"/>
                <a:gd name="T11" fmla="*/ 83 h 119"/>
                <a:gd name="T12" fmla="*/ 82 w 133"/>
                <a:gd name="T13" fmla="*/ 119 h 119"/>
                <a:gd name="T14" fmla="*/ 67 w 133"/>
                <a:gd name="T15" fmla="*/ 119 h 119"/>
                <a:gd name="T16" fmla="*/ 64 w 133"/>
                <a:gd name="T17" fmla="*/ 119 h 119"/>
                <a:gd name="T18" fmla="*/ 50 w 133"/>
                <a:gd name="T19" fmla="*/ 119 h 119"/>
                <a:gd name="T20" fmla="*/ 33 w 133"/>
                <a:gd name="T21" fmla="*/ 83 h 119"/>
                <a:gd name="T22" fmla="*/ 66 w 133"/>
                <a:gd name="T23" fmla="*/ 0 h 119"/>
                <a:gd name="T24" fmla="*/ 34 w 133"/>
                <a:gd name="T25" fmla="*/ 61 h 119"/>
                <a:gd name="T26" fmla="*/ 53 w 133"/>
                <a:gd name="T27" fmla="*/ 13 h 119"/>
                <a:gd name="T28" fmla="*/ 34 w 133"/>
                <a:gd name="T2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7" y="0"/>
                    <a:pt x="66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100" y="83"/>
                  </a:cubicBezTo>
                  <a:cubicBezTo>
                    <a:pt x="82" y="99"/>
                    <a:pt x="82" y="119"/>
                    <a:pt x="82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0" y="119"/>
                    <a:pt x="51" y="99"/>
                    <a:pt x="33" y="83"/>
                  </a:cubicBezTo>
                  <a:cubicBezTo>
                    <a:pt x="16" y="67"/>
                    <a:pt x="0" y="2"/>
                    <a:pt x="66" y="0"/>
                  </a:cubicBezTo>
                  <a:close/>
                  <a:moveTo>
                    <a:pt x="34" y="61"/>
                  </a:moveTo>
                  <a:cubicBezTo>
                    <a:pt x="23" y="30"/>
                    <a:pt x="53" y="13"/>
                    <a:pt x="53" y="13"/>
                  </a:cubicBezTo>
                  <a:cubicBezTo>
                    <a:pt x="8" y="21"/>
                    <a:pt x="34" y="61"/>
                    <a:pt x="3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83"/>
            <p:cNvSpPr/>
            <p:nvPr/>
          </p:nvSpPr>
          <p:spPr bwMode="auto">
            <a:xfrm>
              <a:off x="4001455" y="4210527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84"/>
            <p:cNvSpPr/>
            <p:nvPr/>
          </p:nvSpPr>
          <p:spPr bwMode="auto">
            <a:xfrm>
              <a:off x="4001455" y="4234339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85"/>
            <p:cNvSpPr/>
            <p:nvPr/>
          </p:nvSpPr>
          <p:spPr bwMode="auto">
            <a:xfrm>
              <a:off x="4018917" y="4258152"/>
              <a:ext cx="57150" cy="23813"/>
            </a:xfrm>
            <a:custGeom>
              <a:avLst/>
              <a:gdLst>
                <a:gd name="T0" fmla="*/ 0 w 19"/>
                <a:gd name="T1" fmla="*/ 4 h 8"/>
                <a:gd name="T2" fmla="*/ 3 w 19"/>
                <a:gd name="T3" fmla="*/ 8 h 8"/>
                <a:gd name="T4" fmla="*/ 16 w 19"/>
                <a:gd name="T5" fmla="*/ 8 h 8"/>
                <a:gd name="T6" fmla="*/ 19 w 19"/>
                <a:gd name="T7" fmla="*/ 4 h 8"/>
                <a:gd name="T8" fmla="*/ 19 w 19"/>
                <a:gd name="T9" fmla="*/ 4 h 8"/>
                <a:gd name="T10" fmla="*/ 16 w 19"/>
                <a:gd name="T11" fmla="*/ 0 h 8"/>
                <a:gd name="T12" fmla="*/ 3 w 19"/>
                <a:gd name="T13" fmla="*/ 0 h 8"/>
                <a:gd name="T14" fmla="*/ 0 w 19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8">
                  <a:moveTo>
                    <a:pt x="0" y="4"/>
                  </a:moveTo>
                  <a:cubicBezTo>
                    <a:pt x="0" y="6"/>
                    <a:pt x="2" y="8"/>
                    <a:pt x="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2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86"/>
            <p:cNvSpPr>
              <a:spLocks noEditPoints="1"/>
            </p:cNvSpPr>
            <p:nvPr/>
          </p:nvSpPr>
          <p:spPr bwMode="auto">
            <a:xfrm>
              <a:off x="3852230" y="3853339"/>
              <a:ext cx="396875" cy="354013"/>
            </a:xfrm>
            <a:custGeom>
              <a:avLst/>
              <a:gdLst>
                <a:gd name="T0" fmla="*/ 65 w 133"/>
                <a:gd name="T1" fmla="*/ 0 h 119"/>
                <a:gd name="T2" fmla="*/ 65 w 133"/>
                <a:gd name="T3" fmla="*/ 0 h 119"/>
                <a:gd name="T4" fmla="*/ 66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99 w 133"/>
                <a:gd name="T11" fmla="*/ 82 h 119"/>
                <a:gd name="T12" fmla="*/ 82 w 133"/>
                <a:gd name="T13" fmla="*/ 119 h 119"/>
                <a:gd name="T14" fmla="*/ 66 w 133"/>
                <a:gd name="T15" fmla="*/ 119 h 119"/>
                <a:gd name="T16" fmla="*/ 64 w 133"/>
                <a:gd name="T17" fmla="*/ 119 h 119"/>
                <a:gd name="T18" fmla="*/ 49 w 133"/>
                <a:gd name="T19" fmla="*/ 119 h 119"/>
                <a:gd name="T20" fmla="*/ 33 w 133"/>
                <a:gd name="T21" fmla="*/ 82 h 119"/>
                <a:gd name="T22" fmla="*/ 65 w 133"/>
                <a:gd name="T23" fmla="*/ 0 h 119"/>
                <a:gd name="T24" fmla="*/ 34 w 133"/>
                <a:gd name="T25" fmla="*/ 60 h 119"/>
                <a:gd name="T26" fmla="*/ 52 w 133"/>
                <a:gd name="T27" fmla="*/ 13 h 119"/>
                <a:gd name="T28" fmla="*/ 34 w 133"/>
                <a:gd name="T29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99" y="82"/>
                  </a:cubicBezTo>
                  <a:cubicBezTo>
                    <a:pt x="81" y="99"/>
                    <a:pt x="82" y="119"/>
                    <a:pt x="82" y="119"/>
                  </a:cubicBezTo>
                  <a:cubicBezTo>
                    <a:pt x="66" y="119"/>
                    <a:pt x="66" y="119"/>
                    <a:pt x="66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49" y="119"/>
                    <a:pt x="51" y="99"/>
                    <a:pt x="33" y="82"/>
                  </a:cubicBezTo>
                  <a:cubicBezTo>
                    <a:pt x="15" y="67"/>
                    <a:pt x="0" y="2"/>
                    <a:pt x="65" y="0"/>
                  </a:cubicBezTo>
                  <a:close/>
                  <a:moveTo>
                    <a:pt x="34" y="60"/>
                  </a:moveTo>
                  <a:cubicBezTo>
                    <a:pt x="22" y="30"/>
                    <a:pt x="52" y="13"/>
                    <a:pt x="52" y="13"/>
                  </a:cubicBezTo>
                  <a:cubicBezTo>
                    <a:pt x="8" y="20"/>
                    <a:pt x="34" y="60"/>
                    <a:pt x="3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87"/>
            <p:cNvSpPr>
              <a:spLocks noEditPoints="1"/>
            </p:cNvSpPr>
            <p:nvPr/>
          </p:nvSpPr>
          <p:spPr bwMode="auto">
            <a:xfrm>
              <a:off x="2972755" y="1868964"/>
              <a:ext cx="434975" cy="438150"/>
            </a:xfrm>
            <a:custGeom>
              <a:avLst/>
              <a:gdLst>
                <a:gd name="T0" fmla="*/ 53 w 146"/>
                <a:gd name="T1" fmla="*/ 71 h 147"/>
                <a:gd name="T2" fmla="*/ 56 w 146"/>
                <a:gd name="T3" fmla="*/ 63 h 147"/>
                <a:gd name="T4" fmla="*/ 56 w 146"/>
                <a:gd name="T5" fmla="*/ 28 h 147"/>
                <a:gd name="T6" fmla="*/ 52 w 146"/>
                <a:gd name="T7" fmla="*/ 24 h 147"/>
                <a:gd name="T8" fmla="*/ 52 w 146"/>
                <a:gd name="T9" fmla="*/ 24 h 147"/>
                <a:gd name="T10" fmla="*/ 52 w 146"/>
                <a:gd name="T11" fmla="*/ 9 h 147"/>
                <a:gd name="T12" fmla="*/ 52 w 146"/>
                <a:gd name="T13" fmla="*/ 9 h 147"/>
                <a:gd name="T14" fmla="*/ 52 w 146"/>
                <a:gd name="T15" fmla="*/ 8 h 147"/>
                <a:gd name="T16" fmla="*/ 73 w 146"/>
                <a:gd name="T17" fmla="*/ 0 h 147"/>
                <a:gd name="T18" fmla="*/ 94 w 146"/>
                <a:gd name="T19" fmla="*/ 8 h 147"/>
                <a:gd name="T20" fmla="*/ 94 w 146"/>
                <a:gd name="T21" fmla="*/ 9 h 147"/>
                <a:gd name="T22" fmla="*/ 95 w 146"/>
                <a:gd name="T23" fmla="*/ 9 h 147"/>
                <a:gd name="T24" fmla="*/ 95 w 146"/>
                <a:gd name="T25" fmla="*/ 24 h 147"/>
                <a:gd name="T26" fmla="*/ 94 w 146"/>
                <a:gd name="T27" fmla="*/ 24 h 147"/>
                <a:gd name="T28" fmla="*/ 88 w 146"/>
                <a:gd name="T29" fmla="*/ 28 h 147"/>
                <a:gd name="T30" fmla="*/ 88 w 146"/>
                <a:gd name="T31" fmla="*/ 63 h 147"/>
                <a:gd name="T32" fmla="*/ 93 w 146"/>
                <a:gd name="T33" fmla="*/ 71 h 147"/>
                <a:gd name="T34" fmla="*/ 126 w 146"/>
                <a:gd name="T35" fmla="*/ 135 h 147"/>
                <a:gd name="T36" fmla="*/ 73 w 146"/>
                <a:gd name="T37" fmla="*/ 147 h 147"/>
                <a:gd name="T38" fmla="*/ 20 w 146"/>
                <a:gd name="T39" fmla="*/ 135 h 147"/>
                <a:gd name="T40" fmla="*/ 53 w 146"/>
                <a:gd name="T41" fmla="*/ 71 h 147"/>
                <a:gd name="T42" fmla="*/ 54 w 146"/>
                <a:gd name="T43" fmla="*/ 136 h 147"/>
                <a:gd name="T44" fmla="*/ 30 w 146"/>
                <a:gd name="T45" fmla="*/ 119 h 147"/>
                <a:gd name="T46" fmla="*/ 50 w 146"/>
                <a:gd name="T47" fmla="*/ 85 h 147"/>
                <a:gd name="T48" fmla="*/ 23 w 146"/>
                <a:gd name="T49" fmla="*/ 121 h 147"/>
                <a:gd name="T50" fmla="*/ 54 w 146"/>
                <a:gd name="T51" fmla="*/ 1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47">
                  <a:moveTo>
                    <a:pt x="53" y="71"/>
                  </a:moveTo>
                  <a:cubicBezTo>
                    <a:pt x="53" y="71"/>
                    <a:pt x="56" y="69"/>
                    <a:pt x="56" y="63"/>
                  </a:cubicBezTo>
                  <a:cubicBezTo>
                    <a:pt x="56" y="57"/>
                    <a:pt x="56" y="35"/>
                    <a:pt x="56" y="28"/>
                  </a:cubicBezTo>
                  <a:cubicBezTo>
                    <a:pt x="54" y="27"/>
                    <a:pt x="53" y="25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62" y="0"/>
                    <a:pt x="73" y="0"/>
                  </a:cubicBezTo>
                  <a:cubicBezTo>
                    <a:pt x="85" y="0"/>
                    <a:pt x="94" y="4"/>
                    <a:pt x="94" y="8"/>
                  </a:cubicBezTo>
                  <a:cubicBezTo>
                    <a:pt x="94" y="8"/>
                    <a:pt x="94" y="8"/>
                    <a:pt x="94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6"/>
                    <a:pt x="92" y="27"/>
                    <a:pt x="88" y="28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69"/>
                    <a:pt x="93" y="71"/>
                    <a:pt x="93" y="71"/>
                  </a:cubicBezTo>
                  <a:cubicBezTo>
                    <a:pt x="100" y="76"/>
                    <a:pt x="146" y="121"/>
                    <a:pt x="126" y="135"/>
                  </a:cubicBezTo>
                  <a:cubicBezTo>
                    <a:pt x="108" y="147"/>
                    <a:pt x="79" y="147"/>
                    <a:pt x="73" y="147"/>
                  </a:cubicBezTo>
                  <a:cubicBezTo>
                    <a:pt x="67" y="147"/>
                    <a:pt x="37" y="147"/>
                    <a:pt x="20" y="135"/>
                  </a:cubicBezTo>
                  <a:cubicBezTo>
                    <a:pt x="0" y="121"/>
                    <a:pt x="45" y="76"/>
                    <a:pt x="53" y="71"/>
                  </a:cubicBezTo>
                  <a:close/>
                  <a:moveTo>
                    <a:pt x="54" y="136"/>
                  </a:moveTo>
                  <a:cubicBezTo>
                    <a:pt x="54" y="136"/>
                    <a:pt x="31" y="131"/>
                    <a:pt x="30" y="119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3" y="106"/>
                    <a:pt x="23" y="121"/>
                  </a:cubicBezTo>
                  <a:cubicBezTo>
                    <a:pt x="23" y="136"/>
                    <a:pt x="54" y="136"/>
                    <a:pt x="5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88"/>
            <p:cNvSpPr>
              <a:spLocks noEditPoints="1"/>
            </p:cNvSpPr>
            <p:nvPr/>
          </p:nvSpPr>
          <p:spPr bwMode="auto">
            <a:xfrm>
              <a:off x="2009142" y="3762852"/>
              <a:ext cx="431800" cy="441325"/>
            </a:xfrm>
            <a:custGeom>
              <a:avLst/>
              <a:gdLst>
                <a:gd name="T0" fmla="*/ 52 w 145"/>
                <a:gd name="T1" fmla="*/ 71 h 148"/>
                <a:gd name="T2" fmla="*/ 55 w 145"/>
                <a:gd name="T3" fmla="*/ 63 h 148"/>
                <a:gd name="T4" fmla="*/ 55 w 145"/>
                <a:gd name="T5" fmla="*/ 28 h 148"/>
                <a:gd name="T6" fmla="*/ 52 w 145"/>
                <a:gd name="T7" fmla="*/ 24 h 148"/>
                <a:gd name="T8" fmla="*/ 51 w 145"/>
                <a:gd name="T9" fmla="*/ 24 h 148"/>
                <a:gd name="T10" fmla="*/ 51 w 145"/>
                <a:gd name="T11" fmla="*/ 9 h 148"/>
                <a:gd name="T12" fmla="*/ 52 w 145"/>
                <a:gd name="T13" fmla="*/ 9 h 148"/>
                <a:gd name="T14" fmla="*/ 52 w 145"/>
                <a:gd name="T15" fmla="*/ 8 h 148"/>
                <a:gd name="T16" fmla="*/ 73 w 145"/>
                <a:gd name="T17" fmla="*/ 0 h 148"/>
                <a:gd name="T18" fmla="*/ 94 w 145"/>
                <a:gd name="T19" fmla="*/ 8 h 148"/>
                <a:gd name="T20" fmla="*/ 94 w 145"/>
                <a:gd name="T21" fmla="*/ 9 h 148"/>
                <a:gd name="T22" fmla="*/ 94 w 145"/>
                <a:gd name="T23" fmla="*/ 9 h 148"/>
                <a:gd name="T24" fmla="*/ 94 w 145"/>
                <a:gd name="T25" fmla="*/ 24 h 148"/>
                <a:gd name="T26" fmla="*/ 94 w 145"/>
                <a:gd name="T27" fmla="*/ 24 h 148"/>
                <a:gd name="T28" fmla="*/ 88 w 145"/>
                <a:gd name="T29" fmla="*/ 29 h 148"/>
                <a:gd name="T30" fmla="*/ 88 w 145"/>
                <a:gd name="T31" fmla="*/ 63 h 148"/>
                <a:gd name="T32" fmla="*/ 92 w 145"/>
                <a:gd name="T33" fmla="*/ 71 h 148"/>
                <a:gd name="T34" fmla="*/ 126 w 145"/>
                <a:gd name="T35" fmla="*/ 135 h 148"/>
                <a:gd name="T36" fmla="*/ 72 w 145"/>
                <a:gd name="T37" fmla="*/ 147 h 148"/>
                <a:gd name="T38" fmla="*/ 19 w 145"/>
                <a:gd name="T39" fmla="*/ 135 h 148"/>
                <a:gd name="T40" fmla="*/ 52 w 145"/>
                <a:gd name="T41" fmla="*/ 71 h 148"/>
                <a:gd name="T42" fmla="*/ 53 w 145"/>
                <a:gd name="T43" fmla="*/ 136 h 148"/>
                <a:gd name="T44" fmla="*/ 30 w 145"/>
                <a:gd name="T45" fmla="*/ 120 h 148"/>
                <a:gd name="T46" fmla="*/ 50 w 145"/>
                <a:gd name="T47" fmla="*/ 85 h 148"/>
                <a:gd name="T48" fmla="*/ 23 w 145"/>
                <a:gd name="T49" fmla="*/ 121 h 148"/>
                <a:gd name="T50" fmla="*/ 53 w 145"/>
                <a:gd name="T51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8">
                  <a:moveTo>
                    <a:pt x="52" y="71"/>
                  </a:moveTo>
                  <a:cubicBezTo>
                    <a:pt x="52" y="71"/>
                    <a:pt x="55" y="70"/>
                    <a:pt x="55" y="63"/>
                  </a:cubicBezTo>
                  <a:cubicBezTo>
                    <a:pt x="55" y="57"/>
                    <a:pt x="55" y="36"/>
                    <a:pt x="55" y="28"/>
                  </a:cubicBezTo>
                  <a:cubicBezTo>
                    <a:pt x="53" y="27"/>
                    <a:pt x="52" y="26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4"/>
                    <a:pt x="61" y="0"/>
                    <a:pt x="73" y="0"/>
                  </a:cubicBezTo>
                  <a:cubicBezTo>
                    <a:pt x="84" y="0"/>
                    <a:pt x="94" y="4"/>
                    <a:pt x="94" y="8"/>
                  </a:cubicBezTo>
                  <a:cubicBezTo>
                    <a:pt x="94" y="8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3" y="26"/>
                    <a:pt x="92" y="27"/>
                    <a:pt x="88" y="29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70"/>
                    <a:pt x="92" y="71"/>
                    <a:pt x="92" y="71"/>
                  </a:cubicBezTo>
                  <a:cubicBezTo>
                    <a:pt x="100" y="76"/>
                    <a:pt x="145" y="121"/>
                    <a:pt x="126" y="135"/>
                  </a:cubicBezTo>
                  <a:cubicBezTo>
                    <a:pt x="108" y="148"/>
                    <a:pt x="78" y="147"/>
                    <a:pt x="72" y="147"/>
                  </a:cubicBezTo>
                  <a:cubicBezTo>
                    <a:pt x="66" y="147"/>
                    <a:pt x="37" y="148"/>
                    <a:pt x="19" y="135"/>
                  </a:cubicBezTo>
                  <a:cubicBezTo>
                    <a:pt x="0" y="121"/>
                    <a:pt x="44" y="76"/>
                    <a:pt x="52" y="71"/>
                  </a:cubicBezTo>
                  <a:close/>
                  <a:moveTo>
                    <a:pt x="53" y="136"/>
                  </a:moveTo>
                  <a:cubicBezTo>
                    <a:pt x="53" y="136"/>
                    <a:pt x="31" y="131"/>
                    <a:pt x="30" y="120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2" y="107"/>
                    <a:pt x="23" y="121"/>
                  </a:cubicBezTo>
                  <a:cubicBezTo>
                    <a:pt x="23" y="136"/>
                    <a:pt x="53" y="136"/>
                    <a:pt x="53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42" name="直接连接符 141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-6543" y="1953212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332267" y="1971346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152" name="矩形 151"/>
          <p:cNvSpPr/>
          <p:nvPr/>
        </p:nvSpPr>
        <p:spPr>
          <a:xfrm>
            <a:off x="457738" y="164998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53" name="矩形 152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市场前景</a:t>
            </a:r>
          </a:p>
        </p:txBody>
      </p:sp>
      <p:sp>
        <p:nvSpPr>
          <p:cNvPr id="154" name="矩形 153"/>
          <p:cNvSpPr/>
          <p:nvPr/>
        </p:nvSpPr>
        <p:spPr>
          <a:xfrm>
            <a:off x="600518" y="2432846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DEMO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486705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创新特色</a:t>
            </a:r>
          </a:p>
        </p:txBody>
      </p:sp>
      <p:sp>
        <p:nvSpPr>
          <p:cNvPr id="2" name="矩形 1"/>
          <p:cNvSpPr/>
          <p:nvPr/>
        </p:nvSpPr>
        <p:spPr>
          <a:xfrm>
            <a:off x="1273970" y="3535680"/>
            <a:ext cx="7690519" cy="148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ts val="2200"/>
              </a:lnSpc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四大模块：电致变色玻璃模块，传感器模块，电机模块和主控模块构成。   </a:t>
            </a:r>
          </a:p>
          <a:p>
            <a:pPr indent="304800" algn="just">
              <a:lnSpc>
                <a:spcPts val="2200"/>
              </a:lnSpc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七大功能：智能光线调节、自动通风调节、及时关窗功能、安全警报功能、  隐私保护功能、网端控制功能、语音控制功能</a:t>
            </a:r>
            <a:endParaRPr lang="en-US" altLang="zh-CN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ts val="2200"/>
              </a:lnSpc>
            </a:pPr>
            <a:r>
              <a:rPr lang="zh-CN" altLang="en-US" dirty="0"/>
              <a:t>集声、光、机、电、通讯技术为一体，可实现智能防盗、防天然气泄露、自动报警、远程控制、无线遥控、自动防风、自动防雨、自动通风等</a:t>
            </a:r>
            <a:endParaRPr lang="zh-CN" altLang="en-US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7" name="图片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00" y="194694"/>
            <a:ext cx="3147690" cy="325834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" name="图片 157" descr="QQ图片201903311730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745" y="200792"/>
            <a:ext cx="3147690" cy="326332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403648" y="1645973"/>
            <a:ext cx="3846134" cy="3579813"/>
            <a:chOff x="974092" y="1272064"/>
            <a:chExt cx="3736975" cy="3478213"/>
          </a:xfrm>
          <a:solidFill>
            <a:srgbClr val="EAEAEA"/>
          </a:solidFill>
        </p:grpSpPr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2077405" y="1719739"/>
              <a:ext cx="1001713" cy="658813"/>
            </a:xfrm>
            <a:custGeom>
              <a:avLst/>
              <a:gdLst>
                <a:gd name="T0" fmla="*/ 16 w 336"/>
                <a:gd name="T1" fmla="*/ 49 h 221"/>
                <a:gd name="T2" fmla="*/ 87 w 336"/>
                <a:gd name="T3" fmla="*/ 0 h 221"/>
                <a:gd name="T4" fmla="*/ 173 w 336"/>
                <a:gd name="T5" fmla="*/ 216 h 221"/>
                <a:gd name="T6" fmla="*/ 77 w 336"/>
                <a:gd name="T7" fmla="*/ 128 h 221"/>
                <a:gd name="T8" fmla="*/ 16 w 336"/>
                <a:gd name="T9" fmla="*/ 49 h 221"/>
                <a:gd name="T10" fmla="*/ 202 w 336"/>
                <a:gd name="T11" fmla="*/ 39 h 221"/>
                <a:gd name="T12" fmla="*/ 187 w 336"/>
                <a:gd name="T13" fmla="*/ 54 h 221"/>
                <a:gd name="T14" fmla="*/ 202 w 336"/>
                <a:gd name="T15" fmla="*/ 69 h 221"/>
                <a:gd name="T16" fmla="*/ 216 w 336"/>
                <a:gd name="T17" fmla="*/ 54 h 221"/>
                <a:gd name="T18" fmla="*/ 202 w 336"/>
                <a:gd name="T19" fmla="*/ 39 h 221"/>
                <a:gd name="T20" fmla="*/ 235 w 336"/>
                <a:gd name="T21" fmla="*/ 97 h 221"/>
                <a:gd name="T22" fmla="*/ 216 w 336"/>
                <a:gd name="T23" fmla="*/ 78 h 221"/>
                <a:gd name="T24" fmla="*/ 197 w 336"/>
                <a:gd name="T25" fmla="*/ 97 h 221"/>
                <a:gd name="T26" fmla="*/ 216 w 336"/>
                <a:gd name="T27" fmla="*/ 117 h 221"/>
                <a:gd name="T28" fmla="*/ 235 w 336"/>
                <a:gd name="T29" fmla="*/ 97 h 221"/>
                <a:gd name="T30" fmla="*/ 203 w 336"/>
                <a:gd name="T31" fmla="*/ 168 h 221"/>
                <a:gd name="T32" fmla="*/ 225 w 336"/>
                <a:gd name="T33" fmla="*/ 145 h 221"/>
                <a:gd name="T34" fmla="*/ 203 w 336"/>
                <a:gd name="T35" fmla="*/ 123 h 221"/>
                <a:gd name="T36" fmla="*/ 181 w 336"/>
                <a:gd name="T37" fmla="*/ 145 h 221"/>
                <a:gd name="T38" fmla="*/ 203 w 336"/>
                <a:gd name="T39" fmla="*/ 168 h 221"/>
                <a:gd name="T40" fmla="*/ 163 w 336"/>
                <a:gd name="T41" fmla="*/ 205 h 221"/>
                <a:gd name="T42" fmla="*/ 187 w 336"/>
                <a:gd name="T43" fmla="*/ 181 h 221"/>
                <a:gd name="T44" fmla="*/ 163 w 336"/>
                <a:gd name="T45" fmla="*/ 157 h 221"/>
                <a:gd name="T46" fmla="*/ 139 w 336"/>
                <a:gd name="T47" fmla="*/ 181 h 221"/>
                <a:gd name="T48" fmla="*/ 163 w 336"/>
                <a:gd name="T49" fmla="*/ 205 h 221"/>
                <a:gd name="T50" fmla="*/ 65 w 336"/>
                <a:gd name="T51" fmla="*/ 94 h 221"/>
                <a:gd name="T52" fmla="*/ 94 w 336"/>
                <a:gd name="T53" fmla="*/ 65 h 221"/>
                <a:gd name="T54" fmla="*/ 65 w 336"/>
                <a:gd name="T55" fmla="*/ 36 h 221"/>
                <a:gd name="T56" fmla="*/ 36 w 336"/>
                <a:gd name="T57" fmla="*/ 65 h 221"/>
                <a:gd name="T58" fmla="*/ 65 w 336"/>
                <a:gd name="T59" fmla="*/ 9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6" h="221">
                  <a:moveTo>
                    <a:pt x="16" y="49"/>
                  </a:moveTo>
                  <a:cubicBezTo>
                    <a:pt x="32" y="5"/>
                    <a:pt x="87" y="0"/>
                    <a:pt x="87" y="0"/>
                  </a:cubicBezTo>
                  <a:cubicBezTo>
                    <a:pt x="336" y="4"/>
                    <a:pt x="237" y="212"/>
                    <a:pt x="173" y="216"/>
                  </a:cubicBezTo>
                  <a:cubicBezTo>
                    <a:pt x="108" y="221"/>
                    <a:pt x="118" y="144"/>
                    <a:pt x="77" y="128"/>
                  </a:cubicBezTo>
                  <a:cubicBezTo>
                    <a:pt x="36" y="111"/>
                    <a:pt x="0" y="92"/>
                    <a:pt x="16" y="49"/>
                  </a:cubicBezTo>
                  <a:close/>
                  <a:moveTo>
                    <a:pt x="202" y="39"/>
                  </a:moveTo>
                  <a:cubicBezTo>
                    <a:pt x="194" y="39"/>
                    <a:pt x="187" y="46"/>
                    <a:pt x="187" y="54"/>
                  </a:cubicBezTo>
                  <a:cubicBezTo>
                    <a:pt x="187" y="62"/>
                    <a:pt x="194" y="69"/>
                    <a:pt x="202" y="69"/>
                  </a:cubicBezTo>
                  <a:cubicBezTo>
                    <a:pt x="210" y="69"/>
                    <a:pt x="216" y="62"/>
                    <a:pt x="216" y="54"/>
                  </a:cubicBezTo>
                  <a:cubicBezTo>
                    <a:pt x="216" y="46"/>
                    <a:pt x="210" y="39"/>
                    <a:pt x="202" y="39"/>
                  </a:cubicBezTo>
                  <a:close/>
                  <a:moveTo>
                    <a:pt x="235" y="97"/>
                  </a:moveTo>
                  <a:cubicBezTo>
                    <a:pt x="235" y="87"/>
                    <a:pt x="227" y="78"/>
                    <a:pt x="216" y="78"/>
                  </a:cubicBezTo>
                  <a:cubicBezTo>
                    <a:pt x="205" y="78"/>
                    <a:pt x="197" y="87"/>
                    <a:pt x="197" y="97"/>
                  </a:cubicBezTo>
                  <a:cubicBezTo>
                    <a:pt x="197" y="108"/>
                    <a:pt x="205" y="117"/>
                    <a:pt x="216" y="117"/>
                  </a:cubicBezTo>
                  <a:cubicBezTo>
                    <a:pt x="227" y="117"/>
                    <a:pt x="235" y="108"/>
                    <a:pt x="235" y="97"/>
                  </a:cubicBezTo>
                  <a:close/>
                  <a:moveTo>
                    <a:pt x="203" y="168"/>
                  </a:moveTo>
                  <a:cubicBezTo>
                    <a:pt x="215" y="168"/>
                    <a:pt x="225" y="158"/>
                    <a:pt x="225" y="145"/>
                  </a:cubicBezTo>
                  <a:cubicBezTo>
                    <a:pt x="225" y="133"/>
                    <a:pt x="215" y="123"/>
                    <a:pt x="203" y="123"/>
                  </a:cubicBezTo>
                  <a:cubicBezTo>
                    <a:pt x="190" y="123"/>
                    <a:pt x="181" y="133"/>
                    <a:pt x="181" y="145"/>
                  </a:cubicBezTo>
                  <a:cubicBezTo>
                    <a:pt x="181" y="158"/>
                    <a:pt x="190" y="168"/>
                    <a:pt x="203" y="168"/>
                  </a:cubicBezTo>
                  <a:close/>
                  <a:moveTo>
                    <a:pt x="163" y="205"/>
                  </a:moveTo>
                  <a:cubicBezTo>
                    <a:pt x="176" y="205"/>
                    <a:pt x="187" y="195"/>
                    <a:pt x="187" y="181"/>
                  </a:cubicBezTo>
                  <a:cubicBezTo>
                    <a:pt x="187" y="168"/>
                    <a:pt x="176" y="157"/>
                    <a:pt x="163" y="157"/>
                  </a:cubicBezTo>
                  <a:cubicBezTo>
                    <a:pt x="150" y="157"/>
                    <a:pt x="139" y="168"/>
                    <a:pt x="139" y="181"/>
                  </a:cubicBezTo>
                  <a:cubicBezTo>
                    <a:pt x="139" y="195"/>
                    <a:pt x="150" y="205"/>
                    <a:pt x="163" y="205"/>
                  </a:cubicBezTo>
                  <a:close/>
                  <a:moveTo>
                    <a:pt x="65" y="94"/>
                  </a:moveTo>
                  <a:cubicBezTo>
                    <a:pt x="81" y="94"/>
                    <a:pt x="94" y="81"/>
                    <a:pt x="94" y="65"/>
                  </a:cubicBezTo>
                  <a:cubicBezTo>
                    <a:pt x="94" y="49"/>
                    <a:pt x="81" y="36"/>
                    <a:pt x="65" y="36"/>
                  </a:cubicBezTo>
                  <a:cubicBezTo>
                    <a:pt x="49" y="36"/>
                    <a:pt x="36" y="49"/>
                    <a:pt x="36" y="65"/>
                  </a:cubicBezTo>
                  <a:cubicBezTo>
                    <a:pt x="36" y="81"/>
                    <a:pt x="49" y="94"/>
                    <a:pt x="6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7"/>
            <p:cNvSpPr/>
            <p:nvPr/>
          </p:nvSpPr>
          <p:spPr bwMode="auto">
            <a:xfrm>
              <a:off x="2691767" y="1272064"/>
              <a:ext cx="450850" cy="200025"/>
            </a:xfrm>
            <a:custGeom>
              <a:avLst/>
              <a:gdLst>
                <a:gd name="T0" fmla="*/ 143 w 284"/>
                <a:gd name="T1" fmla="*/ 126 h 126"/>
                <a:gd name="T2" fmla="*/ 284 w 284"/>
                <a:gd name="T3" fmla="*/ 64 h 126"/>
                <a:gd name="T4" fmla="*/ 139 w 284"/>
                <a:gd name="T5" fmla="*/ 0 h 126"/>
                <a:gd name="T6" fmla="*/ 0 w 284"/>
                <a:gd name="T7" fmla="*/ 62 h 126"/>
                <a:gd name="T8" fmla="*/ 143 w 284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6">
                  <a:moveTo>
                    <a:pt x="143" y="126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2698117" y="1367314"/>
              <a:ext cx="14288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2682242" y="1495902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"/>
            <p:cNvSpPr/>
            <p:nvPr/>
          </p:nvSpPr>
          <p:spPr bwMode="auto">
            <a:xfrm>
              <a:off x="2701292" y="1522889"/>
              <a:ext cx="31750" cy="98425"/>
            </a:xfrm>
            <a:custGeom>
              <a:avLst/>
              <a:gdLst>
                <a:gd name="T0" fmla="*/ 5 w 11"/>
                <a:gd name="T1" fmla="*/ 1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1"/>
                  </a:moveTo>
                  <a:cubicBezTo>
                    <a:pt x="5" y="1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1"/>
            <p:cNvSpPr/>
            <p:nvPr/>
          </p:nvSpPr>
          <p:spPr bwMode="auto">
            <a:xfrm>
              <a:off x="2674305" y="1522889"/>
              <a:ext cx="33338" cy="98425"/>
            </a:xfrm>
            <a:custGeom>
              <a:avLst/>
              <a:gdLst>
                <a:gd name="T0" fmla="*/ 6 w 11"/>
                <a:gd name="T1" fmla="*/ 1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1"/>
                  </a:moveTo>
                  <a:cubicBezTo>
                    <a:pt x="6" y="1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2"/>
            <p:cNvSpPr/>
            <p:nvPr/>
          </p:nvSpPr>
          <p:spPr bwMode="auto">
            <a:xfrm>
              <a:off x="2793367" y="1433989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0 h 65"/>
                <a:gd name="T4" fmla="*/ 87 w 87"/>
                <a:gd name="T5" fmla="*/ 0 h 65"/>
                <a:gd name="T6" fmla="*/ 87 w 87"/>
                <a:gd name="T7" fmla="*/ 50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0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0"/>
                    <a:pt x="36" y="17"/>
                    <a:pt x="43" y="20"/>
                  </a:cubicBezTo>
                  <a:cubicBezTo>
                    <a:pt x="50" y="17"/>
                    <a:pt x="87" y="0"/>
                    <a:pt x="87" y="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3"/>
            <p:cNvSpPr/>
            <p:nvPr/>
          </p:nvSpPr>
          <p:spPr bwMode="auto">
            <a:xfrm>
              <a:off x="3485517" y="2167414"/>
              <a:ext cx="450850" cy="203200"/>
            </a:xfrm>
            <a:custGeom>
              <a:avLst/>
              <a:gdLst>
                <a:gd name="T0" fmla="*/ 143 w 284"/>
                <a:gd name="T1" fmla="*/ 128 h 128"/>
                <a:gd name="T2" fmla="*/ 284 w 284"/>
                <a:gd name="T3" fmla="*/ 64 h 128"/>
                <a:gd name="T4" fmla="*/ 139 w 284"/>
                <a:gd name="T5" fmla="*/ 0 h 128"/>
                <a:gd name="T6" fmla="*/ 0 w 284"/>
                <a:gd name="T7" fmla="*/ 62 h 128"/>
                <a:gd name="T8" fmla="*/ 143 w 284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8">
                  <a:moveTo>
                    <a:pt x="143" y="128"/>
                  </a:moveTo>
                  <a:lnTo>
                    <a:pt x="284" y="64"/>
                  </a:lnTo>
                  <a:lnTo>
                    <a:pt x="139" y="0"/>
                  </a:lnTo>
                  <a:lnTo>
                    <a:pt x="0" y="62"/>
                  </a:lnTo>
                  <a:lnTo>
                    <a:pt x="143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4"/>
            <p:cNvSpPr>
              <a:spLocks noChangeArrowheads="1"/>
            </p:cNvSpPr>
            <p:nvPr/>
          </p:nvSpPr>
          <p:spPr bwMode="auto">
            <a:xfrm>
              <a:off x="3491867" y="2262664"/>
              <a:ext cx="14288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5"/>
            <p:cNvSpPr>
              <a:spLocks noChangeArrowheads="1"/>
            </p:cNvSpPr>
            <p:nvPr/>
          </p:nvSpPr>
          <p:spPr bwMode="auto">
            <a:xfrm>
              <a:off x="3475992" y="2394427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3495042" y="2418239"/>
              <a:ext cx="31750" cy="98425"/>
            </a:xfrm>
            <a:custGeom>
              <a:avLst/>
              <a:gdLst>
                <a:gd name="T0" fmla="*/ 5 w 11"/>
                <a:gd name="T1" fmla="*/ 2 h 33"/>
                <a:gd name="T2" fmla="*/ 8 w 11"/>
                <a:gd name="T3" fmla="*/ 33 h 33"/>
                <a:gd name="T4" fmla="*/ 0 w 11"/>
                <a:gd name="T5" fmla="*/ 33 h 33"/>
                <a:gd name="T6" fmla="*/ 0 w 11"/>
                <a:gd name="T7" fmla="*/ 0 h 33"/>
                <a:gd name="T8" fmla="*/ 5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5" y="2"/>
                  </a:moveTo>
                  <a:cubicBezTo>
                    <a:pt x="5" y="2"/>
                    <a:pt x="11" y="14"/>
                    <a:pt x="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7"/>
            <p:cNvSpPr/>
            <p:nvPr/>
          </p:nvSpPr>
          <p:spPr bwMode="auto">
            <a:xfrm>
              <a:off x="3468055" y="2418239"/>
              <a:ext cx="31750" cy="98425"/>
            </a:xfrm>
            <a:custGeom>
              <a:avLst/>
              <a:gdLst>
                <a:gd name="T0" fmla="*/ 6 w 11"/>
                <a:gd name="T1" fmla="*/ 2 h 33"/>
                <a:gd name="T2" fmla="*/ 3 w 11"/>
                <a:gd name="T3" fmla="*/ 33 h 33"/>
                <a:gd name="T4" fmla="*/ 11 w 11"/>
                <a:gd name="T5" fmla="*/ 33 h 33"/>
                <a:gd name="T6" fmla="*/ 11 w 11"/>
                <a:gd name="T7" fmla="*/ 0 h 33"/>
                <a:gd name="T8" fmla="*/ 6 w 11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3">
                  <a:moveTo>
                    <a:pt x="6" y="2"/>
                  </a:moveTo>
                  <a:cubicBezTo>
                    <a:pt x="6" y="2"/>
                    <a:pt x="0" y="14"/>
                    <a:pt x="3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6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8"/>
            <p:cNvSpPr/>
            <p:nvPr/>
          </p:nvSpPr>
          <p:spPr bwMode="auto">
            <a:xfrm>
              <a:off x="3587117" y="2327752"/>
              <a:ext cx="258763" cy="193675"/>
            </a:xfrm>
            <a:custGeom>
              <a:avLst/>
              <a:gdLst>
                <a:gd name="T0" fmla="*/ 0 w 87"/>
                <a:gd name="T1" fmla="*/ 0 h 65"/>
                <a:gd name="T2" fmla="*/ 43 w 87"/>
                <a:gd name="T3" fmla="*/ 21 h 65"/>
                <a:gd name="T4" fmla="*/ 87 w 87"/>
                <a:gd name="T5" fmla="*/ 0 h 65"/>
                <a:gd name="T6" fmla="*/ 87 w 87"/>
                <a:gd name="T7" fmla="*/ 51 h 65"/>
                <a:gd name="T8" fmla="*/ 45 w 87"/>
                <a:gd name="T9" fmla="*/ 65 h 65"/>
                <a:gd name="T10" fmla="*/ 45 w 87"/>
                <a:gd name="T11" fmla="*/ 65 h 65"/>
                <a:gd name="T12" fmla="*/ 43 w 87"/>
                <a:gd name="T13" fmla="*/ 65 h 65"/>
                <a:gd name="T14" fmla="*/ 42 w 87"/>
                <a:gd name="T15" fmla="*/ 65 h 65"/>
                <a:gd name="T16" fmla="*/ 42 w 87"/>
                <a:gd name="T17" fmla="*/ 65 h 65"/>
                <a:gd name="T18" fmla="*/ 0 w 87"/>
                <a:gd name="T19" fmla="*/ 51 h 65"/>
                <a:gd name="T20" fmla="*/ 0 w 87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0" y="0"/>
                  </a:moveTo>
                  <a:cubicBezTo>
                    <a:pt x="0" y="1"/>
                    <a:pt x="36" y="18"/>
                    <a:pt x="43" y="21"/>
                  </a:cubicBezTo>
                  <a:cubicBezTo>
                    <a:pt x="50" y="18"/>
                    <a:pt x="87" y="1"/>
                    <a:pt x="87" y="0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75" y="63"/>
                    <a:pt x="52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4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5" y="65"/>
                    <a:pt x="12" y="63"/>
                    <a:pt x="0" y="5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9"/>
            <p:cNvSpPr>
              <a:spLocks noEditPoints="1"/>
            </p:cNvSpPr>
            <p:nvPr/>
          </p:nvSpPr>
          <p:spPr bwMode="auto">
            <a:xfrm>
              <a:off x="3676017" y="3137377"/>
              <a:ext cx="325438" cy="323850"/>
            </a:xfrm>
            <a:custGeom>
              <a:avLst/>
              <a:gdLst>
                <a:gd name="T0" fmla="*/ 39 w 109"/>
                <a:gd name="T1" fmla="*/ 53 h 109"/>
                <a:gd name="T2" fmla="*/ 42 w 109"/>
                <a:gd name="T3" fmla="*/ 46 h 109"/>
                <a:gd name="T4" fmla="*/ 42 w 109"/>
                <a:gd name="T5" fmla="*/ 21 h 109"/>
                <a:gd name="T6" fmla="*/ 39 w 109"/>
                <a:gd name="T7" fmla="*/ 17 h 109"/>
                <a:gd name="T8" fmla="*/ 39 w 109"/>
                <a:gd name="T9" fmla="*/ 17 h 109"/>
                <a:gd name="T10" fmla="*/ 39 w 109"/>
                <a:gd name="T11" fmla="*/ 6 h 109"/>
                <a:gd name="T12" fmla="*/ 39 w 109"/>
                <a:gd name="T13" fmla="*/ 6 h 109"/>
                <a:gd name="T14" fmla="*/ 39 w 109"/>
                <a:gd name="T15" fmla="*/ 6 h 109"/>
                <a:gd name="T16" fmla="*/ 55 w 109"/>
                <a:gd name="T17" fmla="*/ 0 h 109"/>
                <a:gd name="T18" fmla="*/ 70 w 109"/>
                <a:gd name="T19" fmla="*/ 6 h 109"/>
                <a:gd name="T20" fmla="*/ 70 w 109"/>
                <a:gd name="T21" fmla="*/ 6 h 109"/>
                <a:gd name="T22" fmla="*/ 71 w 109"/>
                <a:gd name="T23" fmla="*/ 6 h 109"/>
                <a:gd name="T24" fmla="*/ 71 w 109"/>
                <a:gd name="T25" fmla="*/ 17 h 109"/>
                <a:gd name="T26" fmla="*/ 70 w 109"/>
                <a:gd name="T27" fmla="*/ 17 h 109"/>
                <a:gd name="T28" fmla="*/ 66 w 109"/>
                <a:gd name="T29" fmla="*/ 21 h 109"/>
                <a:gd name="T30" fmla="*/ 66 w 109"/>
                <a:gd name="T31" fmla="*/ 46 h 109"/>
                <a:gd name="T32" fmla="*/ 69 w 109"/>
                <a:gd name="T33" fmla="*/ 53 h 109"/>
                <a:gd name="T34" fmla="*/ 94 w 109"/>
                <a:gd name="T35" fmla="*/ 100 h 109"/>
                <a:gd name="T36" fmla="*/ 55 w 109"/>
                <a:gd name="T37" fmla="*/ 109 h 109"/>
                <a:gd name="T38" fmla="*/ 15 w 109"/>
                <a:gd name="T39" fmla="*/ 100 h 109"/>
                <a:gd name="T40" fmla="*/ 39 w 109"/>
                <a:gd name="T41" fmla="*/ 53 h 109"/>
                <a:gd name="T42" fmla="*/ 40 w 109"/>
                <a:gd name="T43" fmla="*/ 101 h 109"/>
                <a:gd name="T44" fmla="*/ 23 w 109"/>
                <a:gd name="T45" fmla="*/ 89 h 109"/>
                <a:gd name="T46" fmla="*/ 38 w 109"/>
                <a:gd name="T47" fmla="*/ 63 h 109"/>
                <a:gd name="T48" fmla="*/ 17 w 109"/>
                <a:gd name="T49" fmla="*/ 90 h 109"/>
                <a:gd name="T50" fmla="*/ 40 w 109"/>
                <a:gd name="T51" fmla="*/ 10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9" h="109">
                  <a:moveTo>
                    <a:pt x="39" y="53"/>
                  </a:moveTo>
                  <a:cubicBezTo>
                    <a:pt x="39" y="53"/>
                    <a:pt x="42" y="51"/>
                    <a:pt x="42" y="46"/>
                  </a:cubicBezTo>
                  <a:cubicBezTo>
                    <a:pt x="42" y="42"/>
                    <a:pt x="42" y="26"/>
                    <a:pt x="42" y="21"/>
                  </a:cubicBezTo>
                  <a:cubicBezTo>
                    <a:pt x="40" y="20"/>
                    <a:pt x="39" y="19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46" y="0"/>
                    <a:pt x="55" y="0"/>
                  </a:cubicBezTo>
                  <a:cubicBezTo>
                    <a:pt x="63" y="0"/>
                    <a:pt x="70" y="2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9"/>
                    <a:pt x="69" y="20"/>
                    <a:pt x="66" y="21"/>
                  </a:cubicBezTo>
                  <a:cubicBezTo>
                    <a:pt x="66" y="26"/>
                    <a:pt x="66" y="42"/>
                    <a:pt x="66" y="46"/>
                  </a:cubicBezTo>
                  <a:cubicBezTo>
                    <a:pt x="66" y="51"/>
                    <a:pt x="69" y="53"/>
                    <a:pt x="69" y="53"/>
                  </a:cubicBezTo>
                  <a:cubicBezTo>
                    <a:pt x="75" y="56"/>
                    <a:pt x="109" y="90"/>
                    <a:pt x="94" y="100"/>
                  </a:cubicBezTo>
                  <a:cubicBezTo>
                    <a:pt x="81" y="109"/>
                    <a:pt x="59" y="109"/>
                    <a:pt x="55" y="109"/>
                  </a:cubicBezTo>
                  <a:cubicBezTo>
                    <a:pt x="50" y="109"/>
                    <a:pt x="28" y="109"/>
                    <a:pt x="15" y="100"/>
                  </a:cubicBezTo>
                  <a:cubicBezTo>
                    <a:pt x="0" y="90"/>
                    <a:pt x="34" y="56"/>
                    <a:pt x="39" y="53"/>
                  </a:cubicBezTo>
                  <a:close/>
                  <a:moveTo>
                    <a:pt x="40" y="101"/>
                  </a:moveTo>
                  <a:cubicBezTo>
                    <a:pt x="40" y="101"/>
                    <a:pt x="24" y="97"/>
                    <a:pt x="23" y="89"/>
                  </a:cubicBezTo>
                  <a:cubicBezTo>
                    <a:pt x="22" y="80"/>
                    <a:pt x="38" y="63"/>
                    <a:pt x="38" y="63"/>
                  </a:cubicBezTo>
                  <a:cubicBezTo>
                    <a:pt x="38" y="63"/>
                    <a:pt x="17" y="79"/>
                    <a:pt x="17" y="90"/>
                  </a:cubicBezTo>
                  <a:cubicBezTo>
                    <a:pt x="18" y="101"/>
                    <a:pt x="40" y="101"/>
                    <a:pt x="40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4218942" y="2242027"/>
              <a:ext cx="403225" cy="404813"/>
            </a:xfrm>
            <a:custGeom>
              <a:avLst/>
              <a:gdLst>
                <a:gd name="T0" fmla="*/ 67 w 135"/>
                <a:gd name="T1" fmla="*/ 0 h 136"/>
                <a:gd name="T2" fmla="*/ 135 w 135"/>
                <a:gd name="T3" fmla="*/ 68 h 136"/>
                <a:gd name="T4" fmla="*/ 67 w 135"/>
                <a:gd name="T5" fmla="*/ 136 h 136"/>
                <a:gd name="T6" fmla="*/ 0 w 135"/>
                <a:gd name="T7" fmla="*/ 68 h 136"/>
                <a:gd name="T8" fmla="*/ 67 w 135"/>
                <a:gd name="T9" fmla="*/ 0 h 136"/>
                <a:gd name="T10" fmla="*/ 67 w 135"/>
                <a:gd name="T11" fmla="*/ 133 h 136"/>
                <a:gd name="T12" fmla="*/ 132 w 135"/>
                <a:gd name="T13" fmla="*/ 68 h 136"/>
                <a:gd name="T14" fmla="*/ 67 w 135"/>
                <a:gd name="T15" fmla="*/ 3 h 136"/>
                <a:gd name="T16" fmla="*/ 3 w 135"/>
                <a:gd name="T17" fmla="*/ 68 h 136"/>
                <a:gd name="T18" fmla="*/ 67 w 135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67" y="0"/>
                  </a:moveTo>
                  <a:cubicBezTo>
                    <a:pt x="105" y="0"/>
                    <a:pt x="135" y="30"/>
                    <a:pt x="135" y="68"/>
                  </a:cubicBezTo>
                  <a:cubicBezTo>
                    <a:pt x="135" y="105"/>
                    <a:pt x="105" y="136"/>
                    <a:pt x="67" y="136"/>
                  </a:cubicBezTo>
                  <a:cubicBezTo>
                    <a:pt x="30" y="136"/>
                    <a:pt x="0" y="105"/>
                    <a:pt x="0" y="68"/>
                  </a:cubicBezTo>
                  <a:cubicBezTo>
                    <a:pt x="0" y="30"/>
                    <a:pt x="30" y="0"/>
                    <a:pt x="67" y="0"/>
                  </a:cubicBezTo>
                  <a:close/>
                  <a:moveTo>
                    <a:pt x="67" y="133"/>
                  </a:moveTo>
                  <a:cubicBezTo>
                    <a:pt x="103" y="133"/>
                    <a:pt x="132" y="104"/>
                    <a:pt x="132" y="68"/>
                  </a:cubicBezTo>
                  <a:cubicBezTo>
                    <a:pt x="132" y="32"/>
                    <a:pt x="103" y="3"/>
                    <a:pt x="67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7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1"/>
            <p:cNvSpPr/>
            <p:nvPr/>
          </p:nvSpPr>
          <p:spPr bwMode="auto">
            <a:xfrm>
              <a:off x="4180842" y="2249964"/>
              <a:ext cx="452438" cy="396875"/>
            </a:xfrm>
            <a:custGeom>
              <a:avLst/>
              <a:gdLst>
                <a:gd name="T0" fmla="*/ 108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6 w 152"/>
                <a:gd name="T7" fmla="*/ 17 h 133"/>
                <a:gd name="T8" fmla="*/ 117 w 152"/>
                <a:gd name="T9" fmla="*/ 21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5 h 133"/>
                <a:gd name="T16" fmla="*/ 137 w 152"/>
                <a:gd name="T17" fmla="*/ 41 h 133"/>
                <a:gd name="T18" fmla="*/ 134 w 152"/>
                <a:gd name="T19" fmla="*/ 44 h 133"/>
                <a:gd name="T20" fmla="*/ 134 w 152"/>
                <a:gd name="T21" fmla="*/ 46 h 133"/>
                <a:gd name="T22" fmla="*/ 137 w 152"/>
                <a:gd name="T23" fmla="*/ 44 h 133"/>
                <a:gd name="T24" fmla="*/ 139 w 152"/>
                <a:gd name="T25" fmla="*/ 40 h 133"/>
                <a:gd name="T26" fmla="*/ 141 w 152"/>
                <a:gd name="T27" fmla="*/ 46 h 133"/>
                <a:gd name="T28" fmla="*/ 140 w 152"/>
                <a:gd name="T29" fmla="*/ 55 h 133"/>
                <a:gd name="T30" fmla="*/ 136 w 152"/>
                <a:gd name="T31" fmla="*/ 53 h 133"/>
                <a:gd name="T32" fmla="*/ 130 w 152"/>
                <a:gd name="T33" fmla="*/ 59 h 133"/>
                <a:gd name="T34" fmla="*/ 124 w 152"/>
                <a:gd name="T35" fmla="*/ 65 h 133"/>
                <a:gd name="T36" fmla="*/ 118 w 152"/>
                <a:gd name="T37" fmla="*/ 70 h 133"/>
                <a:gd name="T38" fmla="*/ 111 w 152"/>
                <a:gd name="T39" fmla="*/ 78 h 133"/>
                <a:gd name="T40" fmla="*/ 113 w 152"/>
                <a:gd name="T41" fmla="*/ 90 h 133"/>
                <a:gd name="T42" fmla="*/ 119 w 152"/>
                <a:gd name="T43" fmla="*/ 103 h 133"/>
                <a:gd name="T44" fmla="*/ 117 w 152"/>
                <a:gd name="T45" fmla="*/ 113 h 133"/>
                <a:gd name="T46" fmla="*/ 121 w 152"/>
                <a:gd name="T47" fmla="*/ 114 h 133"/>
                <a:gd name="T48" fmla="*/ 130 w 152"/>
                <a:gd name="T49" fmla="*/ 99 h 133"/>
                <a:gd name="T50" fmla="*/ 141 w 152"/>
                <a:gd name="T51" fmla="*/ 75 h 133"/>
                <a:gd name="T52" fmla="*/ 144 w 152"/>
                <a:gd name="T53" fmla="*/ 58 h 133"/>
                <a:gd name="T54" fmla="*/ 103 w 152"/>
                <a:gd name="T55" fmla="*/ 122 h 133"/>
                <a:gd name="T56" fmla="*/ 92 w 152"/>
                <a:gd name="T57" fmla="*/ 121 h 133"/>
                <a:gd name="T58" fmla="*/ 78 w 152"/>
                <a:gd name="T59" fmla="*/ 119 h 133"/>
                <a:gd name="T60" fmla="*/ 79 w 152"/>
                <a:gd name="T61" fmla="*/ 125 h 133"/>
                <a:gd name="T62" fmla="*/ 71 w 152"/>
                <a:gd name="T63" fmla="*/ 124 h 133"/>
                <a:gd name="T64" fmla="*/ 59 w 152"/>
                <a:gd name="T65" fmla="*/ 123 h 133"/>
                <a:gd name="T66" fmla="*/ 60 w 152"/>
                <a:gd name="T67" fmla="*/ 1 h 133"/>
                <a:gd name="T68" fmla="*/ 20 w 152"/>
                <a:gd name="T69" fmla="*/ 42 h 133"/>
                <a:gd name="T70" fmla="*/ 26 w 152"/>
                <a:gd name="T71" fmla="*/ 39 h 133"/>
                <a:gd name="T72" fmla="*/ 31 w 152"/>
                <a:gd name="T73" fmla="*/ 49 h 133"/>
                <a:gd name="T74" fmla="*/ 38 w 152"/>
                <a:gd name="T75" fmla="*/ 39 h 133"/>
                <a:gd name="T76" fmla="*/ 35 w 152"/>
                <a:gd name="T77" fmla="*/ 50 h 133"/>
                <a:gd name="T78" fmla="*/ 28 w 152"/>
                <a:gd name="T79" fmla="*/ 52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1 h 133"/>
                <a:gd name="T86" fmla="*/ 54 w 152"/>
                <a:gd name="T87" fmla="*/ 103 h 133"/>
                <a:gd name="T88" fmla="*/ 57 w 152"/>
                <a:gd name="T89" fmla="*/ 93 h 133"/>
                <a:gd name="T90" fmla="*/ 57 w 152"/>
                <a:gd name="T91" fmla="*/ 80 h 133"/>
                <a:gd name="T92" fmla="*/ 62 w 152"/>
                <a:gd name="T93" fmla="*/ 67 h 133"/>
                <a:gd name="T94" fmla="*/ 68 w 152"/>
                <a:gd name="T95" fmla="*/ 60 h 133"/>
                <a:gd name="T96" fmla="*/ 86 w 152"/>
                <a:gd name="T97" fmla="*/ 60 h 133"/>
                <a:gd name="T98" fmla="*/ 92 w 152"/>
                <a:gd name="T99" fmla="*/ 51 h 133"/>
                <a:gd name="T100" fmla="*/ 85 w 152"/>
                <a:gd name="T101" fmla="*/ 33 h 133"/>
                <a:gd name="T102" fmla="*/ 72 w 152"/>
                <a:gd name="T103" fmla="*/ 27 h 133"/>
                <a:gd name="T104" fmla="*/ 65 w 152"/>
                <a:gd name="T105" fmla="*/ 31 h 133"/>
                <a:gd name="T106" fmla="*/ 54 w 152"/>
                <a:gd name="T107" fmla="*/ 31 h 133"/>
                <a:gd name="T108" fmla="*/ 44 w 152"/>
                <a:gd name="T109" fmla="*/ 29 h 133"/>
                <a:gd name="T110" fmla="*/ 53 w 152"/>
                <a:gd name="T111" fmla="*/ 25 h 133"/>
                <a:gd name="T112" fmla="*/ 54 w 152"/>
                <a:gd name="T113" fmla="*/ 21 h 133"/>
                <a:gd name="T114" fmla="*/ 67 w 152"/>
                <a:gd name="T115" fmla="*/ 21 h 133"/>
                <a:gd name="T116" fmla="*/ 78 w 152"/>
                <a:gd name="T117" fmla="*/ 25 h 133"/>
                <a:gd name="T118" fmla="*/ 80 w 152"/>
                <a:gd name="T119" fmla="*/ 14 h 133"/>
                <a:gd name="T120" fmla="*/ 88 w 152"/>
                <a:gd name="T121" fmla="*/ 7 h 133"/>
                <a:gd name="T122" fmla="*/ 79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0" y="0"/>
                  </a:moveTo>
                  <a:cubicBezTo>
                    <a:pt x="90" y="0"/>
                    <a:pt x="113" y="3"/>
                    <a:pt x="128" y="21"/>
                  </a:cubicBezTo>
                  <a:cubicBezTo>
                    <a:pt x="128" y="21"/>
                    <a:pt x="117" y="8"/>
                    <a:pt x="109" y="8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8" y="10"/>
                  </a:cubicBezTo>
                  <a:cubicBezTo>
                    <a:pt x="108" y="10"/>
                    <a:pt x="109" y="11"/>
                    <a:pt x="109" y="12"/>
                  </a:cubicBezTo>
                  <a:cubicBezTo>
                    <a:pt x="109" y="12"/>
                    <a:pt x="109" y="13"/>
                    <a:pt x="109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3" y="19"/>
                    <a:pt x="114" y="19"/>
                  </a:cubicBezTo>
                  <a:cubicBezTo>
                    <a:pt x="114" y="19"/>
                    <a:pt x="114" y="18"/>
                    <a:pt x="114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3" y="16"/>
                    <a:pt x="114" y="16"/>
                  </a:cubicBezTo>
                  <a:cubicBezTo>
                    <a:pt x="115" y="16"/>
                    <a:pt x="116" y="17"/>
                    <a:pt x="116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8" y="19"/>
                    <a:pt x="117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6" y="20"/>
                    <a:pt x="116" y="20"/>
                  </a:cubicBezTo>
                  <a:cubicBezTo>
                    <a:pt x="116" y="21"/>
                    <a:pt x="117" y="21"/>
                    <a:pt x="117" y="21"/>
                  </a:cubicBezTo>
                  <a:cubicBezTo>
                    <a:pt x="117" y="21"/>
                    <a:pt x="117" y="22"/>
                    <a:pt x="118" y="22"/>
                  </a:cubicBezTo>
                  <a:cubicBezTo>
                    <a:pt x="119" y="21"/>
                    <a:pt x="119" y="21"/>
                    <a:pt x="120" y="21"/>
                  </a:cubicBezTo>
                  <a:cubicBezTo>
                    <a:pt x="120" y="21"/>
                    <a:pt x="121" y="21"/>
                    <a:pt x="121" y="21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2" y="22"/>
                    <a:pt x="124" y="23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23"/>
                    <a:pt x="125" y="25"/>
                    <a:pt x="125" y="25"/>
                  </a:cubicBezTo>
                  <a:cubicBezTo>
                    <a:pt x="125" y="25"/>
                    <a:pt x="125" y="25"/>
                    <a:pt x="126" y="25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29" y="28"/>
                  </a:cubicBezTo>
                  <a:cubicBezTo>
                    <a:pt x="130" y="29"/>
                    <a:pt x="131" y="30"/>
                    <a:pt x="132" y="30"/>
                  </a:cubicBezTo>
                  <a:cubicBezTo>
                    <a:pt x="132" y="30"/>
                    <a:pt x="132" y="31"/>
                    <a:pt x="133" y="32"/>
                  </a:cubicBezTo>
                  <a:cubicBezTo>
                    <a:pt x="133" y="32"/>
                    <a:pt x="133" y="33"/>
                    <a:pt x="133" y="34"/>
                  </a:cubicBezTo>
                  <a:cubicBezTo>
                    <a:pt x="133" y="34"/>
                    <a:pt x="134" y="35"/>
                    <a:pt x="134" y="35"/>
                  </a:cubicBezTo>
                  <a:cubicBezTo>
                    <a:pt x="134" y="36"/>
                    <a:pt x="134" y="37"/>
                    <a:pt x="135" y="37"/>
                  </a:cubicBezTo>
                  <a:cubicBezTo>
                    <a:pt x="135" y="37"/>
                    <a:pt x="135" y="38"/>
                    <a:pt x="136" y="38"/>
                  </a:cubicBezTo>
                  <a:cubicBezTo>
                    <a:pt x="136" y="38"/>
                    <a:pt x="137" y="38"/>
                    <a:pt x="138" y="39"/>
                  </a:cubicBezTo>
                  <a:cubicBezTo>
                    <a:pt x="138" y="39"/>
                    <a:pt x="138" y="40"/>
                    <a:pt x="138" y="40"/>
                  </a:cubicBezTo>
                  <a:cubicBezTo>
                    <a:pt x="138" y="40"/>
                    <a:pt x="138" y="41"/>
                    <a:pt x="137" y="41"/>
                  </a:cubicBezTo>
                  <a:cubicBezTo>
                    <a:pt x="137" y="41"/>
                    <a:pt x="136" y="41"/>
                    <a:pt x="136" y="41"/>
                  </a:cubicBezTo>
                  <a:cubicBezTo>
                    <a:pt x="136" y="41"/>
                    <a:pt x="136" y="42"/>
                    <a:pt x="136" y="42"/>
                  </a:cubicBezTo>
                  <a:cubicBezTo>
                    <a:pt x="136" y="43"/>
                    <a:pt x="137" y="44"/>
                    <a:pt x="136" y="44"/>
                  </a:cubicBezTo>
                  <a:cubicBezTo>
                    <a:pt x="136" y="44"/>
                    <a:pt x="135" y="44"/>
                    <a:pt x="135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3" y="46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7"/>
                    <a:pt x="133" y="47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5" y="45"/>
                    <a:pt x="135" y="46"/>
                    <a:pt x="136" y="46"/>
                  </a:cubicBezTo>
                  <a:cubicBezTo>
                    <a:pt x="136" y="46"/>
                    <a:pt x="136" y="46"/>
                    <a:pt x="137" y="45"/>
                  </a:cubicBezTo>
                  <a:cubicBezTo>
                    <a:pt x="137" y="45"/>
                    <a:pt x="137" y="46"/>
                    <a:pt x="137" y="45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3"/>
                    <a:pt x="137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9" y="42"/>
                    <a:pt x="140" y="42"/>
                    <a:pt x="140" y="42"/>
                  </a:cubicBezTo>
                  <a:cubicBezTo>
                    <a:pt x="140" y="41"/>
                    <a:pt x="139" y="40"/>
                    <a:pt x="139" y="40"/>
                  </a:cubicBezTo>
                  <a:cubicBezTo>
                    <a:pt x="139" y="40"/>
                    <a:pt x="139" y="39"/>
                    <a:pt x="139" y="39"/>
                  </a:cubicBezTo>
                  <a:cubicBezTo>
                    <a:pt x="139" y="38"/>
                    <a:pt x="139" y="36"/>
                    <a:pt x="139" y="36"/>
                  </a:cubicBezTo>
                  <a:cubicBezTo>
                    <a:pt x="139" y="36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49"/>
                    <a:pt x="140" y="50"/>
                    <a:pt x="141" y="50"/>
                  </a:cubicBezTo>
                  <a:cubicBezTo>
                    <a:pt x="141" y="51"/>
                    <a:pt x="141" y="52"/>
                    <a:pt x="141" y="52"/>
                  </a:cubicBezTo>
                  <a:cubicBezTo>
                    <a:pt x="141" y="53"/>
                    <a:pt x="141" y="54"/>
                    <a:pt x="141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53"/>
                    <a:pt x="138" y="53"/>
                    <a:pt x="138" y="53"/>
                  </a:cubicBezTo>
                  <a:cubicBezTo>
                    <a:pt x="138" y="53"/>
                    <a:pt x="138" y="52"/>
                    <a:pt x="137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5" y="53"/>
                    <a:pt x="136" y="55"/>
                    <a:pt x="136" y="55"/>
                  </a:cubicBezTo>
                  <a:cubicBezTo>
                    <a:pt x="135" y="55"/>
                    <a:pt x="133" y="54"/>
                    <a:pt x="133" y="54"/>
                  </a:cubicBezTo>
                  <a:cubicBezTo>
                    <a:pt x="133" y="54"/>
                    <a:pt x="132" y="54"/>
                    <a:pt x="132" y="55"/>
                  </a:cubicBezTo>
                  <a:cubicBezTo>
                    <a:pt x="132" y="56"/>
                    <a:pt x="131" y="57"/>
                    <a:pt x="131" y="57"/>
                  </a:cubicBezTo>
                  <a:cubicBezTo>
                    <a:pt x="131" y="57"/>
                    <a:pt x="131" y="58"/>
                    <a:pt x="130" y="59"/>
                  </a:cubicBezTo>
                  <a:cubicBezTo>
                    <a:pt x="130" y="59"/>
                    <a:pt x="129" y="60"/>
                    <a:pt x="129" y="60"/>
                  </a:cubicBezTo>
                  <a:cubicBezTo>
                    <a:pt x="128" y="60"/>
                    <a:pt x="127" y="60"/>
                    <a:pt x="126" y="60"/>
                  </a:cubicBezTo>
                  <a:cubicBezTo>
                    <a:pt x="126" y="60"/>
                    <a:pt x="126" y="61"/>
                    <a:pt x="126" y="61"/>
                  </a:cubicBezTo>
                  <a:cubicBezTo>
                    <a:pt x="125" y="62"/>
                    <a:pt x="124" y="63"/>
                    <a:pt x="124" y="63"/>
                  </a:cubicBezTo>
                  <a:cubicBezTo>
                    <a:pt x="124" y="63"/>
                    <a:pt x="124" y="65"/>
                    <a:pt x="124" y="65"/>
                  </a:cubicBezTo>
                  <a:cubicBezTo>
                    <a:pt x="125" y="66"/>
                    <a:pt x="124" y="66"/>
                    <a:pt x="124" y="66"/>
                  </a:cubicBezTo>
                  <a:cubicBezTo>
                    <a:pt x="123" y="66"/>
                    <a:pt x="122" y="67"/>
                    <a:pt x="122" y="67"/>
                  </a:cubicBezTo>
                  <a:cubicBezTo>
                    <a:pt x="122" y="67"/>
                    <a:pt x="123" y="68"/>
                    <a:pt x="122" y="68"/>
                  </a:cubicBezTo>
                  <a:cubicBezTo>
                    <a:pt x="121" y="69"/>
                    <a:pt x="119" y="69"/>
                    <a:pt x="119" y="69"/>
                  </a:cubicBezTo>
                  <a:cubicBezTo>
                    <a:pt x="119" y="69"/>
                    <a:pt x="120" y="70"/>
                    <a:pt x="118" y="70"/>
                  </a:cubicBezTo>
                  <a:cubicBezTo>
                    <a:pt x="117" y="70"/>
                    <a:pt x="116" y="70"/>
                    <a:pt x="115" y="70"/>
                  </a:cubicBezTo>
                  <a:cubicBezTo>
                    <a:pt x="115" y="71"/>
                    <a:pt x="115" y="72"/>
                    <a:pt x="114" y="73"/>
                  </a:cubicBezTo>
                  <a:cubicBezTo>
                    <a:pt x="112" y="74"/>
                    <a:pt x="111" y="74"/>
                    <a:pt x="111" y="74"/>
                  </a:cubicBezTo>
                  <a:cubicBezTo>
                    <a:pt x="110" y="74"/>
                    <a:pt x="110" y="74"/>
                    <a:pt x="110" y="75"/>
                  </a:cubicBezTo>
                  <a:cubicBezTo>
                    <a:pt x="110" y="77"/>
                    <a:pt x="110" y="77"/>
                    <a:pt x="111" y="78"/>
                  </a:cubicBezTo>
                  <a:cubicBezTo>
                    <a:pt x="112" y="78"/>
                    <a:pt x="112" y="80"/>
                    <a:pt x="113" y="81"/>
                  </a:cubicBezTo>
                  <a:cubicBezTo>
                    <a:pt x="113" y="81"/>
                    <a:pt x="114" y="82"/>
                    <a:pt x="113" y="83"/>
                  </a:cubicBezTo>
                  <a:cubicBezTo>
                    <a:pt x="113" y="84"/>
                    <a:pt x="112" y="85"/>
                    <a:pt x="112" y="85"/>
                  </a:cubicBezTo>
                  <a:cubicBezTo>
                    <a:pt x="112" y="86"/>
                    <a:pt x="112" y="87"/>
                    <a:pt x="112" y="88"/>
                  </a:cubicBezTo>
                  <a:cubicBezTo>
                    <a:pt x="113" y="89"/>
                    <a:pt x="113" y="90"/>
                    <a:pt x="113" y="90"/>
                  </a:cubicBezTo>
                  <a:cubicBezTo>
                    <a:pt x="113" y="90"/>
                    <a:pt x="112" y="91"/>
                    <a:pt x="113" y="91"/>
                  </a:cubicBezTo>
                  <a:cubicBezTo>
                    <a:pt x="114" y="92"/>
                    <a:pt x="115" y="93"/>
                    <a:pt x="116" y="93"/>
                  </a:cubicBezTo>
                  <a:cubicBezTo>
                    <a:pt x="116" y="94"/>
                    <a:pt x="118" y="95"/>
                    <a:pt x="118" y="95"/>
                  </a:cubicBezTo>
                  <a:cubicBezTo>
                    <a:pt x="118" y="95"/>
                    <a:pt x="117" y="97"/>
                    <a:pt x="118" y="98"/>
                  </a:cubicBezTo>
                  <a:cubicBezTo>
                    <a:pt x="118" y="98"/>
                    <a:pt x="120" y="103"/>
                    <a:pt x="119" y="103"/>
                  </a:cubicBezTo>
                  <a:cubicBezTo>
                    <a:pt x="118" y="104"/>
                    <a:pt x="118" y="105"/>
                    <a:pt x="118" y="106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108"/>
                    <a:pt x="121" y="107"/>
                    <a:pt x="120" y="109"/>
                  </a:cubicBezTo>
                  <a:cubicBezTo>
                    <a:pt x="119" y="110"/>
                    <a:pt x="119" y="110"/>
                    <a:pt x="118" y="111"/>
                  </a:cubicBezTo>
                  <a:cubicBezTo>
                    <a:pt x="118" y="112"/>
                    <a:pt x="118" y="112"/>
                    <a:pt x="117" y="113"/>
                  </a:cubicBezTo>
                  <a:cubicBezTo>
                    <a:pt x="117" y="114"/>
                    <a:pt x="116" y="115"/>
                    <a:pt x="116" y="116"/>
                  </a:cubicBezTo>
                  <a:cubicBezTo>
                    <a:pt x="115" y="116"/>
                    <a:pt x="114" y="117"/>
                    <a:pt x="114" y="117"/>
                  </a:cubicBezTo>
                  <a:cubicBezTo>
                    <a:pt x="114" y="118"/>
                    <a:pt x="112" y="120"/>
                    <a:pt x="114" y="118"/>
                  </a:cubicBezTo>
                  <a:cubicBezTo>
                    <a:pt x="116" y="117"/>
                    <a:pt x="115" y="118"/>
                    <a:pt x="117" y="116"/>
                  </a:cubicBezTo>
                  <a:cubicBezTo>
                    <a:pt x="119" y="114"/>
                    <a:pt x="120" y="115"/>
                    <a:pt x="121" y="114"/>
                  </a:cubicBezTo>
                  <a:cubicBezTo>
                    <a:pt x="122" y="113"/>
                    <a:pt x="120" y="117"/>
                    <a:pt x="122" y="112"/>
                  </a:cubicBezTo>
                  <a:cubicBezTo>
                    <a:pt x="124" y="107"/>
                    <a:pt x="125" y="107"/>
                    <a:pt x="125" y="106"/>
                  </a:cubicBezTo>
                  <a:cubicBezTo>
                    <a:pt x="126" y="105"/>
                    <a:pt x="126" y="106"/>
                    <a:pt x="127" y="104"/>
                  </a:cubicBezTo>
                  <a:cubicBezTo>
                    <a:pt x="128" y="101"/>
                    <a:pt x="127" y="103"/>
                    <a:pt x="128" y="101"/>
                  </a:cubicBezTo>
                  <a:cubicBezTo>
                    <a:pt x="130" y="99"/>
                    <a:pt x="130" y="102"/>
                    <a:pt x="130" y="99"/>
                  </a:cubicBezTo>
                  <a:cubicBezTo>
                    <a:pt x="131" y="96"/>
                    <a:pt x="131" y="98"/>
                    <a:pt x="132" y="94"/>
                  </a:cubicBezTo>
                  <a:cubicBezTo>
                    <a:pt x="133" y="91"/>
                    <a:pt x="131" y="91"/>
                    <a:pt x="133" y="89"/>
                  </a:cubicBezTo>
                  <a:cubicBezTo>
                    <a:pt x="135" y="87"/>
                    <a:pt x="135" y="88"/>
                    <a:pt x="136" y="87"/>
                  </a:cubicBezTo>
                  <a:cubicBezTo>
                    <a:pt x="136" y="86"/>
                    <a:pt x="135" y="87"/>
                    <a:pt x="137" y="84"/>
                  </a:cubicBezTo>
                  <a:cubicBezTo>
                    <a:pt x="139" y="81"/>
                    <a:pt x="141" y="80"/>
                    <a:pt x="141" y="75"/>
                  </a:cubicBezTo>
                  <a:cubicBezTo>
                    <a:pt x="141" y="70"/>
                    <a:pt x="141" y="69"/>
                    <a:pt x="141" y="69"/>
                  </a:cubicBezTo>
                  <a:cubicBezTo>
                    <a:pt x="141" y="69"/>
                    <a:pt x="143" y="67"/>
                    <a:pt x="142" y="64"/>
                  </a:cubicBezTo>
                  <a:cubicBezTo>
                    <a:pt x="142" y="61"/>
                    <a:pt x="141" y="62"/>
                    <a:pt x="142" y="61"/>
                  </a:cubicBezTo>
                  <a:cubicBezTo>
                    <a:pt x="142" y="61"/>
                    <a:pt x="142" y="61"/>
                    <a:pt x="143" y="60"/>
                  </a:cubicBezTo>
                  <a:cubicBezTo>
                    <a:pt x="144" y="58"/>
                    <a:pt x="144" y="59"/>
                    <a:pt x="144" y="58"/>
                  </a:cubicBezTo>
                  <a:cubicBezTo>
                    <a:pt x="144" y="57"/>
                    <a:pt x="145" y="56"/>
                    <a:pt x="145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56"/>
                    <a:pt x="152" y="122"/>
                    <a:pt x="87" y="131"/>
                  </a:cubicBezTo>
                  <a:cubicBezTo>
                    <a:pt x="87" y="131"/>
                    <a:pt x="102" y="128"/>
                    <a:pt x="103" y="125"/>
                  </a:cubicBezTo>
                  <a:cubicBezTo>
                    <a:pt x="103" y="125"/>
                    <a:pt x="103" y="122"/>
                    <a:pt x="103" y="122"/>
                  </a:cubicBezTo>
                  <a:cubicBezTo>
                    <a:pt x="102" y="122"/>
                    <a:pt x="101" y="123"/>
                    <a:pt x="100" y="122"/>
                  </a:cubicBezTo>
                  <a:cubicBezTo>
                    <a:pt x="99" y="121"/>
                    <a:pt x="98" y="120"/>
                    <a:pt x="98" y="120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8" y="121"/>
                    <a:pt x="99" y="122"/>
                    <a:pt x="96" y="121"/>
                  </a:cubicBezTo>
                  <a:cubicBezTo>
                    <a:pt x="93" y="121"/>
                    <a:pt x="93" y="121"/>
                    <a:pt x="92" y="121"/>
                  </a:cubicBezTo>
                  <a:cubicBezTo>
                    <a:pt x="91" y="120"/>
                    <a:pt x="90" y="118"/>
                    <a:pt x="89" y="119"/>
                  </a:cubicBezTo>
                  <a:cubicBezTo>
                    <a:pt x="88" y="121"/>
                    <a:pt x="90" y="120"/>
                    <a:pt x="88" y="121"/>
                  </a:cubicBezTo>
                  <a:cubicBezTo>
                    <a:pt x="87" y="121"/>
                    <a:pt x="84" y="120"/>
                    <a:pt x="84" y="120"/>
                  </a:cubicBezTo>
                  <a:cubicBezTo>
                    <a:pt x="84" y="120"/>
                    <a:pt x="80" y="121"/>
                    <a:pt x="79" y="120"/>
                  </a:cubicBezTo>
                  <a:cubicBezTo>
                    <a:pt x="79" y="120"/>
                    <a:pt x="79" y="119"/>
                    <a:pt x="78" y="119"/>
                  </a:cubicBezTo>
                  <a:cubicBezTo>
                    <a:pt x="77" y="119"/>
                    <a:pt x="77" y="120"/>
                    <a:pt x="77" y="120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82" y="123"/>
                    <a:pt x="83" y="124"/>
                    <a:pt x="82" y="124"/>
                  </a:cubicBezTo>
                  <a:cubicBezTo>
                    <a:pt x="81" y="125"/>
                    <a:pt x="80" y="125"/>
                    <a:pt x="79" y="125"/>
                  </a:cubicBezTo>
                  <a:cubicBezTo>
                    <a:pt x="78" y="125"/>
                    <a:pt x="76" y="127"/>
                    <a:pt x="75" y="126"/>
                  </a:cubicBezTo>
                  <a:cubicBezTo>
                    <a:pt x="74" y="124"/>
                    <a:pt x="74" y="124"/>
                    <a:pt x="74" y="123"/>
                  </a:cubicBezTo>
                  <a:cubicBezTo>
                    <a:pt x="73" y="123"/>
                    <a:pt x="73" y="122"/>
                    <a:pt x="72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24"/>
                    <a:pt x="69" y="124"/>
                    <a:pt x="69" y="124"/>
                  </a:cubicBezTo>
                  <a:cubicBezTo>
                    <a:pt x="68" y="124"/>
                    <a:pt x="68" y="125"/>
                    <a:pt x="67" y="124"/>
                  </a:cubicBezTo>
                  <a:cubicBezTo>
                    <a:pt x="65" y="123"/>
                    <a:pt x="65" y="123"/>
                    <a:pt x="64" y="123"/>
                  </a:cubicBezTo>
                  <a:cubicBezTo>
                    <a:pt x="63" y="123"/>
                    <a:pt x="62" y="122"/>
                    <a:pt x="61" y="122"/>
                  </a:cubicBezTo>
                  <a:cubicBezTo>
                    <a:pt x="61" y="123"/>
                    <a:pt x="60" y="123"/>
                    <a:pt x="59" y="123"/>
                  </a:cubicBezTo>
                  <a:cubicBezTo>
                    <a:pt x="59" y="123"/>
                    <a:pt x="56" y="124"/>
                    <a:pt x="56" y="124"/>
                  </a:cubicBezTo>
                  <a:cubicBezTo>
                    <a:pt x="55" y="124"/>
                    <a:pt x="53" y="124"/>
                    <a:pt x="53" y="124"/>
                  </a:cubicBezTo>
                  <a:cubicBezTo>
                    <a:pt x="53" y="124"/>
                    <a:pt x="60" y="131"/>
                    <a:pt x="76" y="131"/>
                  </a:cubicBezTo>
                  <a:cubicBezTo>
                    <a:pt x="76" y="131"/>
                    <a:pt x="40" y="133"/>
                    <a:pt x="20" y="98"/>
                  </a:cubicBezTo>
                  <a:cubicBezTo>
                    <a:pt x="0" y="62"/>
                    <a:pt x="14" y="17"/>
                    <a:pt x="60" y="1"/>
                  </a:cubicBezTo>
                  <a:cubicBezTo>
                    <a:pt x="60" y="1"/>
                    <a:pt x="26" y="14"/>
                    <a:pt x="16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7"/>
                    <a:pt x="18" y="48"/>
                    <a:pt x="18" y="46"/>
                  </a:cubicBezTo>
                  <a:cubicBezTo>
                    <a:pt x="19" y="45"/>
                    <a:pt x="19" y="45"/>
                    <a:pt x="19" y="44"/>
                  </a:cubicBezTo>
                  <a:cubicBezTo>
                    <a:pt x="20" y="43"/>
                    <a:pt x="20" y="44"/>
                    <a:pt x="20" y="42"/>
                  </a:cubicBezTo>
                  <a:cubicBezTo>
                    <a:pt x="21" y="41"/>
                    <a:pt x="21" y="42"/>
                    <a:pt x="22" y="41"/>
                  </a:cubicBezTo>
                  <a:cubicBezTo>
                    <a:pt x="23" y="40"/>
                    <a:pt x="23" y="38"/>
                    <a:pt x="24" y="38"/>
                  </a:cubicBezTo>
                  <a:cubicBezTo>
                    <a:pt x="24" y="37"/>
                    <a:pt x="26" y="37"/>
                    <a:pt x="26" y="37"/>
                  </a:cubicBezTo>
                  <a:cubicBezTo>
                    <a:pt x="27" y="37"/>
                    <a:pt x="26" y="36"/>
                    <a:pt x="27" y="37"/>
                  </a:cubicBezTo>
                  <a:cubicBezTo>
                    <a:pt x="27" y="37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3"/>
                    <a:pt x="25" y="44"/>
                  </a:cubicBezTo>
                  <a:cubicBezTo>
                    <a:pt x="25" y="45"/>
                    <a:pt x="26" y="46"/>
                    <a:pt x="26" y="46"/>
                  </a:cubicBezTo>
                  <a:cubicBezTo>
                    <a:pt x="26" y="46"/>
                    <a:pt x="26" y="48"/>
                    <a:pt x="27" y="49"/>
                  </a:cubicBezTo>
                  <a:cubicBezTo>
                    <a:pt x="27" y="49"/>
                    <a:pt x="31" y="49"/>
                    <a:pt x="31" y="49"/>
                  </a:cubicBezTo>
                  <a:cubicBezTo>
                    <a:pt x="31" y="49"/>
                    <a:pt x="32" y="48"/>
                    <a:pt x="33" y="47"/>
                  </a:cubicBezTo>
                  <a:cubicBezTo>
                    <a:pt x="33" y="46"/>
                    <a:pt x="35" y="46"/>
                    <a:pt x="35" y="45"/>
                  </a:cubicBezTo>
                  <a:cubicBezTo>
                    <a:pt x="36" y="45"/>
                    <a:pt x="35" y="44"/>
                    <a:pt x="36" y="43"/>
                  </a:cubicBezTo>
                  <a:cubicBezTo>
                    <a:pt x="37" y="41"/>
                    <a:pt x="36" y="42"/>
                    <a:pt x="37" y="41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41" y="39"/>
                    <a:pt x="40" y="40"/>
                  </a:cubicBezTo>
                  <a:cubicBezTo>
                    <a:pt x="39" y="42"/>
                    <a:pt x="40" y="43"/>
                    <a:pt x="40" y="44"/>
                  </a:cubicBezTo>
                  <a:cubicBezTo>
                    <a:pt x="39" y="44"/>
                    <a:pt x="38" y="43"/>
                    <a:pt x="38" y="44"/>
                  </a:cubicBezTo>
                  <a:cubicBezTo>
                    <a:pt x="37" y="46"/>
                    <a:pt x="37" y="46"/>
                    <a:pt x="37" y="47"/>
                  </a:cubicBezTo>
                  <a:cubicBezTo>
                    <a:pt x="36" y="47"/>
                    <a:pt x="36" y="49"/>
                    <a:pt x="35" y="50"/>
                  </a:cubicBezTo>
                  <a:cubicBezTo>
                    <a:pt x="35" y="50"/>
                    <a:pt x="33" y="50"/>
                    <a:pt x="33" y="50"/>
                  </a:cubicBezTo>
                  <a:cubicBezTo>
                    <a:pt x="33" y="51"/>
                    <a:pt x="34" y="52"/>
                    <a:pt x="33" y="53"/>
                  </a:cubicBezTo>
                  <a:cubicBezTo>
                    <a:pt x="32" y="53"/>
                    <a:pt x="32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29" y="52"/>
                    <a:pt x="28" y="52"/>
                    <a:pt x="28" y="52"/>
                  </a:cubicBezTo>
                  <a:cubicBezTo>
                    <a:pt x="28" y="52"/>
                    <a:pt x="26" y="53"/>
                    <a:pt x="26" y="54"/>
                  </a:cubicBezTo>
                  <a:cubicBezTo>
                    <a:pt x="26" y="54"/>
                    <a:pt x="27" y="57"/>
                    <a:pt x="27" y="5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4"/>
                    <a:pt x="29" y="64"/>
                  </a:cubicBezTo>
                  <a:cubicBezTo>
                    <a:pt x="29" y="64"/>
                    <a:pt x="30" y="66"/>
                    <a:pt x="31" y="67"/>
                  </a:cubicBezTo>
                  <a:cubicBezTo>
                    <a:pt x="31" y="67"/>
                    <a:pt x="31" y="70"/>
                    <a:pt x="31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4"/>
                    <a:pt x="33" y="75"/>
                  </a:cubicBezTo>
                  <a:cubicBezTo>
                    <a:pt x="33" y="75"/>
                    <a:pt x="32" y="78"/>
                    <a:pt x="33" y="79"/>
                  </a:cubicBezTo>
                  <a:cubicBezTo>
                    <a:pt x="33" y="80"/>
                    <a:pt x="35" y="82"/>
                    <a:pt x="35" y="82"/>
                  </a:cubicBezTo>
                  <a:cubicBezTo>
                    <a:pt x="35" y="82"/>
                    <a:pt x="32" y="84"/>
                    <a:pt x="34" y="84"/>
                  </a:cubicBezTo>
                  <a:cubicBezTo>
                    <a:pt x="35" y="84"/>
                    <a:pt x="36" y="86"/>
                    <a:pt x="36" y="87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8" y="88"/>
                    <a:pt x="40" y="89"/>
                    <a:pt x="40" y="89"/>
                  </a:cubicBezTo>
                  <a:cubicBezTo>
                    <a:pt x="40" y="90"/>
                    <a:pt x="40" y="91"/>
                    <a:pt x="40" y="9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99"/>
                    <a:pt x="46" y="99"/>
                  </a:cubicBezTo>
                  <a:cubicBezTo>
                    <a:pt x="46" y="100"/>
                    <a:pt x="50" y="101"/>
                    <a:pt x="50" y="101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4" y="103"/>
                    <a:pt x="53" y="105"/>
                    <a:pt x="54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5"/>
                    <a:pt x="57" y="97"/>
                    <a:pt x="57" y="95"/>
                  </a:cubicBezTo>
                  <a:cubicBezTo>
                    <a:pt x="57" y="93"/>
                    <a:pt x="56" y="95"/>
                    <a:pt x="57" y="93"/>
                  </a:cubicBezTo>
                  <a:cubicBezTo>
                    <a:pt x="58" y="91"/>
                    <a:pt x="58" y="91"/>
                    <a:pt x="59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0" y="86"/>
                    <a:pt x="60" y="88"/>
                    <a:pt x="60" y="86"/>
                  </a:cubicBezTo>
                  <a:cubicBezTo>
                    <a:pt x="60" y="84"/>
                    <a:pt x="60" y="84"/>
                    <a:pt x="59" y="83"/>
                  </a:cubicBezTo>
                  <a:cubicBezTo>
                    <a:pt x="58" y="82"/>
                    <a:pt x="57" y="82"/>
                    <a:pt x="57" y="80"/>
                  </a:cubicBezTo>
                  <a:cubicBezTo>
                    <a:pt x="57" y="79"/>
                    <a:pt x="57" y="79"/>
                    <a:pt x="57" y="78"/>
                  </a:cubicBezTo>
                  <a:cubicBezTo>
                    <a:pt x="58" y="77"/>
                    <a:pt x="59" y="76"/>
                    <a:pt x="59" y="75"/>
                  </a:cubicBezTo>
                  <a:cubicBezTo>
                    <a:pt x="59" y="75"/>
                    <a:pt x="59" y="75"/>
                    <a:pt x="60" y="74"/>
                  </a:cubicBezTo>
                  <a:cubicBezTo>
                    <a:pt x="61" y="72"/>
                    <a:pt x="62" y="72"/>
                    <a:pt x="62" y="72"/>
                  </a:cubicBezTo>
                  <a:cubicBezTo>
                    <a:pt x="62" y="72"/>
                    <a:pt x="62" y="68"/>
                    <a:pt x="62" y="67"/>
                  </a:cubicBezTo>
                  <a:cubicBezTo>
                    <a:pt x="62" y="66"/>
                    <a:pt x="62" y="68"/>
                    <a:pt x="62" y="66"/>
                  </a:cubicBezTo>
                  <a:cubicBezTo>
                    <a:pt x="61" y="64"/>
                    <a:pt x="61" y="63"/>
                    <a:pt x="61" y="63"/>
                  </a:cubicBezTo>
                  <a:cubicBezTo>
                    <a:pt x="61" y="63"/>
                    <a:pt x="64" y="61"/>
                    <a:pt x="64" y="61"/>
                  </a:cubicBezTo>
                  <a:cubicBezTo>
                    <a:pt x="65" y="61"/>
                    <a:pt x="65" y="63"/>
                    <a:pt x="67" y="62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59"/>
                    <a:pt x="70" y="59"/>
                    <a:pt x="70" y="60"/>
                  </a:cubicBezTo>
                  <a:cubicBezTo>
                    <a:pt x="71" y="60"/>
                    <a:pt x="73" y="60"/>
                    <a:pt x="74" y="61"/>
                  </a:cubicBezTo>
                  <a:cubicBezTo>
                    <a:pt x="76" y="62"/>
                    <a:pt x="76" y="61"/>
                    <a:pt x="78" y="61"/>
                  </a:cubicBezTo>
                  <a:cubicBezTo>
                    <a:pt x="80" y="61"/>
                    <a:pt x="82" y="62"/>
                    <a:pt x="83" y="61"/>
                  </a:cubicBezTo>
                  <a:cubicBezTo>
                    <a:pt x="85" y="60"/>
                    <a:pt x="85" y="62"/>
                    <a:pt x="86" y="60"/>
                  </a:cubicBezTo>
                  <a:cubicBezTo>
                    <a:pt x="86" y="58"/>
                    <a:pt x="86" y="59"/>
                    <a:pt x="87" y="58"/>
                  </a:cubicBezTo>
                  <a:cubicBezTo>
                    <a:pt x="88" y="57"/>
                    <a:pt x="89" y="58"/>
                    <a:pt x="89" y="56"/>
                  </a:cubicBezTo>
                  <a:cubicBezTo>
                    <a:pt x="89" y="55"/>
                    <a:pt x="88" y="55"/>
                    <a:pt x="89" y="54"/>
                  </a:cubicBezTo>
                  <a:cubicBezTo>
                    <a:pt x="90" y="53"/>
                    <a:pt x="89" y="55"/>
                    <a:pt x="90" y="53"/>
                  </a:cubicBezTo>
                  <a:cubicBezTo>
                    <a:pt x="92" y="51"/>
                    <a:pt x="93" y="52"/>
                    <a:pt x="92" y="51"/>
                  </a:cubicBezTo>
                  <a:cubicBezTo>
                    <a:pt x="92" y="49"/>
                    <a:pt x="91" y="50"/>
                    <a:pt x="91" y="48"/>
                  </a:cubicBezTo>
                  <a:cubicBezTo>
                    <a:pt x="91" y="46"/>
                    <a:pt x="88" y="49"/>
                    <a:pt x="90" y="45"/>
                  </a:cubicBezTo>
                  <a:cubicBezTo>
                    <a:pt x="92" y="42"/>
                    <a:pt x="92" y="42"/>
                    <a:pt x="90" y="40"/>
                  </a:cubicBezTo>
                  <a:cubicBezTo>
                    <a:pt x="89" y="37"/>
                    <a:pt x="87" y="36"/>
                    <a:pt x="87" y="35"/>
                  </a:cubicBezTo>
                  <a:cubicBezTo>
                    <a:pt x="86" y="35"/>
                    <a:pt x="86" y="33"/>
                    <a:pt x="85" y="33"/>
                  </a:cubicBezTo>
                  <a:cubicBezTo>
                    <a:pt x="84" y="32"/>
                    <a:pt x="85" y="32"/>
                    <a:pt x="83" y="32"/>
                  </a:cubicBezTo>
                  <a:cubicBezTo>
                    <a:pt x="82" y="32"/>
                    <a:pt x="80" y="31"/>
                    <a:pt x="80" y="30"/>
                  </a:cubicBezTo>
                  <a:cubicBezTo>
                    <a:pt x="79" y="30"/>
                    <a:pt x="77" y="28"/>
                    <a:pt x="77" y="28"/>
                  </a:cubicBezTo>
                  <a:cubicBezTo>
                    <a:pt x="76" y="28"/>
                    <a:pt x="76" y="28"/>
                    <a:pt x="75" y="28"/>
                  </a:cubicBezTo>
                  <a:cubicBezTo>
                    <a:pt x="74" y="28"/>
                    <a:pt x="73" y="27"/>
                    <a:pt x="72" y="27"/>
                  </a:cubicBezTo>
                  <a:cubicBezTo>
                    <a:pt x="71" y="27"/>
                    <a:pt x="73" y="28"/>
                    <a:pt x="71" y="27"/>
                  </a:cubicBezTo>
                  <a:cubicBezTo>
                    <a:pt x="68" y="27"/>
                    <a:pt x="69" y="27"/>
                    <a:pt x="68" y="27"/>
                  </a:cubicBezTo>
                  <a:cubicBezTo>
                    <a:pt x="67" y="27"/>
                    <a:pt x="68" y="27"/>
                    <a:pt x="67" y="27"/>
                  </a:cubicBezTo>
                  <a:cubicBezTo>
                    <a:pt x="66" y="27"/>
                    <a:pt x="66" y="25"/>
                    <a:pt x="66" y="27"/>
                  </a:cubicBezTo>
                  <a:cubicBezTo>
                    <a:pt x="65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59" y="33"/>
                    <a:pt x="58" y="33"/>
                  </a:cubicBezTo>
                  <a:cubicBezTo>
                    <a:pt x="56" y="33"/>
                    <a:pt x="58" y="35"/>
                    <a:pt x="56" y="33"/>
                  </a:cubicBezTo>
                  <a:cubicBezTo>
                    <a:pt x="54" y="31"/>
                    <a:pt x="58" y="30"/>
                    <a:pt x="54" y="31"/>
                  </a:cubicBezTo>
                  <a:cubicBezTo>
                    <a:pt x="51" y="31"/>
                    <a:pt x="50" y="32"/>
                    <a:pt x="50" y="32"/>
                  </a:cubicBezTo>
                  <a:cubicBezTo>
                    <a:pt x="49" y="31"/>
                    <a:pt x="49" y="32"/>
                    <a:pt x="47" y="31"/>
                  </a:cubicBezTo>
                  <a:cubicBezTo>
                    <a:pt x="46" y="30"/>
                    <a:pt x="46" y="30"/>
                    <a:pt x="45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3" y="30"/>
                    <a:pt x="42" y="30"/>
                    <a:pt x="44" y="29"/>
                  </a:cubicBezTo>
                  <a:cubicBezTo>
                    <a:pt x="46" y="28"/>
                    <a:pt x="46" y="29"/>
                    <a:pt x="46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6"/>
                    <a:pt x="48" y="26"/>
                    <a:pt x="50" y="26"/>
                  </a:cubicBezTo>
                  <a:cubicBezTo>
                    <a:pt x="51" y="25"/>
                    <a:pt x="53" y="27"/>
                    <a:pt x="53" y="26"/>
                  </a:cubicBezTo>
                  <a:cubicBezTo>
                    <a:pt x="53" y="25"/>
                    <a:pt x="56" y="27"/>
                    <a:pt x="53" y="25"/>
                  </a:cubicBezTo>
                  <a:cubicBezTo>
                    <a:pt x="51" y="22"/>
                    <a:pt x="52" y="21"/>
                    <a:pt x="50" y="22"/>
                  </a:cubicBezTo>
                  <a:cubicBezTo>
                    <a:pt x="49" y="22"/>
                    <a:pt x="49" y="24"/>
                    <a:pt x="48" y="23"/>
                  </a:cubicBezTo>
                  <a:cubicBezTo>
                    <a:pt x="47" y="22"/>
                    <a:pt x="45" y="21"/>
                    <a:pt x="47" y="20"/>
                  </a:cubicBezTo>
                  <a:cubicBezTo>
                    <a:pt x="49" y="18"/>
                    <a:pt x="47" y="19"/>
                    <a:pt x="49" y="18"/>
                  </a:cubicBezTo>
                  <a:cubicBezTo>
                    <a:pt x="51" y="17"/>
                    <a:pt x="53" y="22"/>
                    <a:pt x="54" y="21"/>
                  </a:cubicBezTo>
                  <a:cubicBezTo>
                    <a:pt x="55" y="21"/>
                    <a:pt x="56" y="20"/>
                    <a:pt x="56" y="20"/>
                  </a:cubicBezTo>
                  <a:cubicBezTo>
                    <a:pt x="57" y="21"/>
                    <a:pt x="57" y="22"/>
                    <a:pt x="57" y="24"/>
                  </a:cubicBezTo>
                  <a:cubicBezTo>
                    <a:pt x="57" y="25"/>
                    <a:pt x="56" y="25"/>
                    <a:pt x="58" y="24"/>
                  </a:cubicBezTo>
                  <a:cubicBezTo>
                    <a:pt x="60" y="23"/>
                    <a:pt x="56" y="24"/>
                    <a:pt x="60" y="22"/>
                  </a:cubicBezTo>
                  <a:cubicBezTo>
                    <a:pt x="65" y="20"/>
                    <a:pt x="66" y="21"/>
                    <a:pt x="67" y="21"/>
                  </a:cubicBezTo>
                  <a:cubicBezTo>
                    <a:pt x="68" y="22"/>
                    <a:pt x="69" y="22"/>
                    <a:pt x="69" y="22"/>
                  </a:cubicBezTo>
                  <a:cubicBezTo>
                    <a:pt x="69" y="23"/>
                    <a:pt x="68" y="24"/>
                    <a:pt x="69" y="23"/>
                  </a:cubicBezTo>
                  <a:cubicBezTo>
                    <a:pt x="71" y="22"/>
                    <a:pt x="73" y="23"/>
                    <a:pt x="73" y="23"/>
                  </a:cubicBezTo>
                  <a:cubicBezTo>
                    <a:pt x="73" y="23"/>
                    <a:pt x="74" y="23"/>
                    <a:pt x="75" y="24"/>
                  </a:cubicBezTo>
                  <a:cubicBezTo>
                    <a:pt x="75" y="24"/>
                    <a:pt x="77" y="25"/>
                    <a:pt x="78" y="25"/>
                  </a:cubicBezTo>
                  <a:cubicBezTo>
                    <a:pt x="79" y="24"/>
                    <a:pt x="81" y="25"/>
                    <a:pt x="79" y="23"/>
                  </a:cubicBezTo>
                  <a:cubicBezTo>
                    <a:pt x="77" y="21"/>
                    <a:pt x="79" y="22"/>
                    <a:pt x="76" y="21"/>
                  </a:cubicBezTo>
                  <a:cubicBezTo>
                    <a:pt x="73" y="20"/>
                    <a:pt x="69" y="19"/>
                    <a:pt x="73" y="19"/>
                  </a:cubicBezTo>
                  <a:cubicBezTo>
                    <a:pt x="76" y="18"/>
                    <a:pt x="71" y="18"/>
                    <a:pt x="76" y="16"/>
                  </a:cubicBezTo>
                  <a:cubicBezTo>
                    <a:pt x="80" y="14"/>
                    <a:pt x="80" y="16"/>
                    <a:pt x="80" y="14"/>
                  </a:cubicBezTo>
                  <a:cubicBezTo>
                    <a:pt x="80" y="11"/>
                    <a:pt x="80" y="10"/>
                    <a:pt x="81" y="11"/>
                  </a:cubicBezTo>
                  <a:cubicBezTo>
                    <a:pt x="82" y="11"/>
                    <a:pt x="85" y="11"/>
                    <a:pt x="86" y="11"/>
                  </a:cubicBezTo>
                  <a:cubicBezTo>
                    <a:pt x="87" y="12"/>
                    <a:pt x="86" y="13"/>
                    <a:pt x="88" y="11"/>
                  </a:cubicBezTo>
                  <a:cubicBezTo>
                    <a:pt x="90" y="10"/>
                    <a:pt x="91" y="12"/>
                    <a:pt x="90" y="10"/>
                  </a:cubicBezTo>
                  <a:cubicBezTo>
                    <a:pt x="89" y="8"/>
                    <a:pt x="89" y="8"/>
                    <a:pt x="88" y="7"/>
                  </a:cubicBezTo>
                  <a:cubicBezTo>
                    <a:pt x="87" y="6"/>
                    <a:pt x="87" y="2"/>
                    <a:pt x="84" y="3"/>
                  </a:cubicBezTo>
                  <a:cubicBezTo>
                    <a:pt x="81" y="5"/>
                    <a:pt x="82" y="4"/>
                    <a:pt x="79" y="4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6" y="3"/>
                    <a:pt x="79" y="2"/>
                    <a:pt x="79" y="2"/>
                  </a:cubicBezTo>
                  <a:cubicBezTo>
                    <a:pt x="79" y="2"/>
                    <a:pt x="80" y="2"/>
                    <a:pt x="79" y="2"/>
                  </a:cubicBezTo>
                  <a:cubicBezTo>
                    <a:pt x="79" y="1"/>
                    <a:pt x="78" y="0"/>
                    <a:pt x="78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88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2"/>
            <p:cNvSpPr>
              <a:spLocks noEditPoints="1"/>
            </p:cNvSpPr>
            <p:nvPr/>
          </p:nvSpPr>
          <p:spPr bwMode="auto">
            <a:xfrm>
              <a:off x="1105855" y="3437414"/>
              <a:ext cx="404813" cy="406400"/>
            </a:xfrm>
            <a:custGeom>
              <a:avLst/>
              <a:gdLst>
                <a:gd name="T0" fmla="*/ 68 w 136"/>
                <a:gd name="T1" fmla="*/ 0 h 136"/>
                <a:gd name="T2" fmla="*/ 136 w 136"/>
                <a:gd name="T3" fmla="*/ 68 h 136"/>
                <a:gd name="T4" fmla="*/ 68 w 136"/>
                <a:gd name="T5" fmla="*/ 136 h 136"/>
                <a:gd name="T6" fmla="*/ 0 w 136"/>
                <a:gd name="T7" fmla="*/ 68 h 136"/>
                <a:gd name="T8" fmla="*/ 68 w 136"/>
                <a:gd name="T9" fmla="*/ 0 h 136"/>
                <a:gd name="T10" fmla="*/ 68 w 136"/>
                <a:gd name="T11" fmla="*/ 133 h 136"/>
                <a:gd name="T12" fmla="*/ 133 w 136"/>
                <a:gd name="T13" fmla="*/ 68 h 136"/>
                <a:gd name="T14" fmla="*/ 68 w 136"/>
                <a:gd name="T15" fmla="*/ 3 h 136"/>
                <a:gd name="T16" fmla="*/ 3 w 136"/>
                <a:gd name="T17" fmla="*/ 68 h 136"/>
                <a:gd name="T18" fmla="*/ 68 w 136"/>
                <a:gd name="T19" fmla="*/ 13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0"/>
                  </a:moveTo>
                  <a:cubicBezTo>
                    <a:pt x="105" y="0"/>
                    <a:pt x="136" y="31"/>
                    <a:pt x="136" y="68"/>
                  </a:cubicBezTo>
                  <a:cubicBezTo>
                    <a:pt x="136" y="106"/>
                    <a:pt x="105" y="136"/>
                    <a:pt x="68" y="136"/>
                  </a:cubicBezTo>
                  <a:cubicBezTo>
                    <a:pt x="31" y="136"/>
                    <a:pt x="0" y="106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  <a:moveTo>
                    <a:pt x="68" y="133"/>
                  </a:moveTo>
                  <a:cubicBezTo>
                    <a:pt x="104" y="133"/>
                    <a:pt x="133" y="104"/>
                    <a:pt x="133" y="68"/>
                  </a:cubicBezTo>
                  <a:cubicBezTo>
                    <a:pt x="133" y="32"/>
                    <a:pt x="104" y="3"/>
                    <a:pt x="68" y="3"/>
                  </a:cubicBezTo>
                  <a:cubicBezTo>
                    <a:pt x="32" y="3"/>
                    <a:pt x="3" y="32"/>
                    <a:pt x="3" y="68"/>
                  </a:cubicBezTo>
                  <a:cubicBezTo>
                    <a:pt x="3" y="104"/>
                    <a:pt x="32" y="133"/>
                    <a:pt x="68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1066167" y="3446939"/>
              <a:ext cx="454025" cy="396875"/>
            </a:xfrm>
            <a:custGeom>
              <a:avLst/>
              <a:gdLst>
                <a:gd name="T0" fmla="*/ 109 w 152"/>
                <a:gd name="T1" fmla="*/ 10 h 133"/>
                <a:gd name="T2" fmla="*/ 111 w 152"/>
                <a:gd name="T3" fmla="*/ 15 h 133"/>
                <a:gd name="T4" fmla="*/ 114 w 152"/>
                <a:gd name="T5" fmla="*/ 19 h 133"/>
                <a:gd name="T6" fmla="*/ 117 w 152"/>
                <a:gd name="T7" fmla="*/ 17 h 133"/>
                <a:gd name="T8" fmla="*/ 117 w 152"/>
                <a:gd name="T9" fmla="*/ 22 h 133"/>
                <a:gd name="T10" fmla="*/ 124 w 152"/>
                <a:gd name="T11" fmla="*/ 23 h 133"/>
                <a:gd name="T12" fmla="*/ 128 w 152"/>
                <a:gd name="T13" fmla="*/ 27 h 133"/>
                <a:gd name="T14" fmla="*/ 134 w 152"/>
                <a:gd name="T15" fmla="*/ 36 h 133"/>
                <a:gd name="T16" fmla="*/ 138 w 152"/>
                <a:gd name="T17" fmla="*/ 41 h 133"/>
                <a:gd name="T18" fmla="*/ 135 w 152"/>
                <a:gd name="T19" fmla="*/ 45 h 133"/>
                <a:gd name="T20" fmla="*/ 134 w 152"/>
                <a:gd name="T21" fmla="*/ 47 h 133"/>
                <a:gd name="T22" fmla="*/ 137 w 152"/>
                <a:gd name="T23" fmla="*/ 44 h 133"/>
                <a:gd name="T24" fmla="*/ 140 w 152"/>
                <a:gd name="T25" fmla="*/ 40 h 133"/>
                <a:gd name="T26" fmla="*/ 141 w 152"/>
                <a:gd name="T27" fmla="*/ 46 h 133"/>
                <a:gd name="T28" fmla="*/ 141 w 152"/>
                <a:gd name="T29" fmla="*/ 56 h 133"/>
                <a:gd name="T30" fmla="*/ 136 w 152"/>
                <a:gd name="T31" fmla="*/ 53 h 133"/>
                <a:gd name="T32" fmla="*/ 131 w 152"/>
                <a:gd name="T33" fmla="*/ 59 h 133"/>
                <a:gd name="T34" fmla="*/ 125 w 152"/>
                <a:gd name="T35" fmla="*/ 65 h 133"/>
                <a:gd name="T36" fmla="*/ 119 w 152"/>
                <a:gd name="T37" fmla="*/ 71 h 133"/>
                <a:gd name="T38" fmla="*/ 111 w 152"/>
                <a:gd name="T39" fmla="*/ 78 h 133"/>
                <a:gd name="T40" fmla="*/ 114 w 152"/>
                <a:gd name="T41" fmla="*/ 90 h 133"/>
                <a:gd name="T42" fmla="*/ 120 w 152"/>
                <a:gd name="T43" fmla="*/ 104 h 133"/>
                <a:gd name="T44" fmla="*/ 118 w 152"/>
                <a:gd name="T45" fmla="*/ 114 h 133"/>
                <a:gd name="T46" fmla="*/ 122 w 152"/>
                <a:gd name="T47" fmla="*/ 114 h 133"/>
                <a:gd name="T48" fmla="*/ 131 w 152"/>
                <a:gd name="T49" fmla="*/ 99 h 133"/>
                <a:gd name="T50" fmla="*/ 141 w 152"/>
                <a:gd name="T51" fmla="*/ 75 h 133"/>
                <a:gd name="T52" fmla="*/ 145 w 152"/>
                <a:gd name="T53" fmla="*/ 58 h 133"/>
                <a:gd name="T54" fmla="*/ 103 w 152"/>
                <a:gd name="T55" fmla="*/ 123 h 133"/>
                <a:gd name="T56" fmla="*/ 93 w 152"/>
                <a:gd name="T57" fmla="*/ 121 h 133"/>
                <a:gd name="T58" fmla="*/ 79 w 152"/>
                <a:gd name="T59" fmla="*/ 119 h 133"/>
                <a:gd name="T60" fmla="*/ 80 w 152"/>
                <a:gd name="T61" fmla="*/ 125 h 133"/>
                <a:gd name="T62" fmla="*/ 72 w 152"/>
                <a:gd name="T63" fmla="*/ 124 h 133"/>
                <a:gd name="T64" fmla="*/ 60 w 152"/>
                <a:gd name="T65" fmla="*/ 123 h 133"/>
                <a:gd name="T66" fmla="*/ 61 w 152"/>
                <a:gd name="T67" fmla="*/ 2 h 133"/>
                <a:gd name="T68" fmla="*/ 21 w 152"/>
                <a:gd name="T69" fmla="*/ 43 h 133"/>
                <a:gd name="T70" fmla="*/ 26 w 152"/>
                <a:gd name="T71" fmla="*/ 39 h 133"/>
                <a:gd name="T72" fmla="*/ 31 w 152"/>
                <a:gd name="T73" fmla="*/ 50 h 133"/>
                <a:gd name="T74" fmla="*/ 39 w 152"/>
                <a:gd name="T75" fmla="*/ 40 h 133"/>
                <a:gd name="T76" fmla="*/ 36 w 152"/>
                <a:gd name="T77" fmla="*/ 50 h 133"/>
                <a:gd name="T78" fmla="*/ 28 w 152"/>
                <a:gd name="T79" fmla="*/ 53 h 133"/>
                <a:gd name="T80" fmla="*/ 31 w 152"/>
                <a:gd name="T81" fmla="*/ 67 h 133"/>
                <a:gd name="T82" fmla="*/ 35 w 152"/>
                <a:gd name="T83" fmla="*/ 82 h 133"/>
                <a:gd name="T84" fmla="*/ 40 w 152"/>
                <a:gd name="T85" fmla="*/ 92 h 133"/>
                <a:gd name="T86" fmla="*/ 54 w 152"/>
                <a:gd name="T87" fmla="*/ 103 h 133"/>
                <a:gd name="T88" fmla="*/ 58 w 152"/>
                <a:gd name="T89" fmla="*/ 93 h 133"/>
                <a:gd name="T90" fmla="*/ 57 w 152"/>
                <a:gd name="T91" fmla="*/ 81 h 133"/>
                <a:gd name="T92" fmla="*/ 62 w 152"/>
                <a:gd name="T93" fmla="*/ 68 h 133"/>
                <a:gd name="T94" fmla="*/ 69 w 152"/>
                <a:gd name="T95" fmla="*/ 60 h 133"/>
                <a:gd name="T96" fmla="*/ 86 w 152"/>
                <a:gd name="T97" fmla="*/ 60 h 133"/>
                <a:gd name="T98" fmla="*/ 93 w 152"/>
                <a:gd name="T99" fmla="*/ 51 h 133"/>
                <a:gd name="T100" fmla="*/ 86 w 152"/>
                <a:gd name="T101" fmla="*/ 33 h 133"/>
                <a:gd name="T102" fmla="*/ 73 w 152"/>
                <a:gd name="T103" fmla="*/ 28 h 133"/>
                <a:gd name="T104" fmla="*/ 65 w 152"/>
                <a:gd name="T105" fmla="*/ 31 h 133"/>
                <a:gd name="T106" fmla="*/ 55 w 152"/>
                <a:gd name="T107" fmla="*/ 31 h 133"/>
                <a:gd name="T108" fmla="*/ 44 w 152"/>
                <a:gd name="T109" fmla="*/ 29 h 133"/>
                <a:gd name="T110" fmla="*/ 54 w 152"/>
                <a:gd name="T111" fmla="*/ 25 h 133"/>
                <a:gd name="T112" fmla="*/ 55 w 152"/>
                <a:gd name="T113" fmla="*/ 21 h 133"/>
                <a:gd name="T114" fmla="*/ 68 w 152"/>
                <a:gd name="T115" fmla="*/ 22 h 133"/>
                <a:gd name="T116" fmla="*/ 78 w 152"/>
                <a:gd name="T117" fmla="*/ 25 h 133"/>
                <a:gd name="T118" fmla="*/ 81 w 152"/>
                <a:gd name="T119" fmla="*/ 14 h 133"/>
                <a:gd name="T120" fmla="*/ 88 w 152"/>
                <a:gd name="T121" fmla="*/ 7 h 133"/>
                <a:gd name="T122" fmla="*/ 80 w 152"/>
                <a:gd name="T12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33">
                  <a:moveTo>
                    <a:pt x="91" y="0"/>
                  </a:moveTo>
                  <a:cubicBezTo>
                    <a:pt x="91" y="0"/>
                    <a:pt x="113" y="3"/>
                    <a:pt x="129" y="21"/>
                  </a:cubicBezTo>
                  <a:cubicBezTo>
                    <a:pt x="129" y="21"/>
                    <a:pt x="117" y="9"/>
                    <a:pt x="110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10"/>
                    <a:pt x="109" y="10"/>
                  </a:cubicBezTo>
                  <a:cubicBezTo>
                    <a:pt x="109" y="11"/>
                    <a:pt x="110" y="12"/>
                    <a:pt x="110" y="12"/>
                  </a:cubicBezTo>
                  <a:cubicBezTo>
                    <a:pt x="110" y="12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1" y="14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7"/>
                    <a:pt x="111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4" y="20"/>
                    <a:pt x="114" y="19"/>
                  </a:cubicBezTo>
                  <a:cubicBezTo>
                    <a:pt x="115" y="19"/>
                    <a:pt x="115" y="18"/>
                    <a:pt x="115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4" y="17"/>
                  </a:cubicBezTo>
                  <a:cubicBezTo>
                    <a:pt x="114" y="17"/>
                    <a:pt x="114" y="16"/>
                    <a:pt x="115" y="16"/>
                  </a:cubicBezTo>
                  <a:cubicBezTo>
                    <a:pt x="115" y="16"/>
                    <a:pt x="117" y="17"/>
                    <a:pt x="117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9"/>
                    <a:pt x="118" y="19"/>
                  </a:cubicBezTo>
                  <a:cubicBezTo>
                    <a:pt x="118" y="19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1"/>
                  </a:cubicBezTo>
                  <a:cubicBezTo>
                    <a:pt x="117" y="21"/>
                    <a:pt x="117" y="22"/>
                    <a:pt x="117" y="22"/>
                  </a:cubicBezTo>
                  <a:cubicBezTo>
                    <a:pt x="117" y="22"/>
                    <a:pt x="118" y="22"/>
                    <a:pt x="118" y="22"/>
                  </a:cubicBezTo>
                  <a:cubicBezTo>
                    <a:pt x="119" y="22"/>
                    <a:pt x="120" y="22"/>
                    <a:pt x="120" y="21"/>
                  </a:cubicBezTo>
                  <a:cubicBezTo>
                    <a:pt x="121" y="21"/>
                    <a:pt x="121" y="21"/>
                    <a:pt x="122" y="21"/>
                  </a:cubicBezTo>
                  <a:cubicBezTo>
                    <a:pt x="122" y="21"/>
                    <a:pt x="122" y="22"/>
                    <a:pt x="122" y="22"/>
                  </a:cubicBezTo>
                  <a:cubicBezTo>
                    <a:pt x="123" y="22"/>
                    <a:pt x="124" y="23"/>
                    <a:pt x="124" y="23"/>
                  </a:cubicBezTo>
                  <a:cubicBezTo>
                    <a:pt x="124" y="23"/>
                    <a:pt x="125" y="23"/>
                    <a:pt x="125" y="23"/>
                  </a:cubicBezTo>
                  <a:cubicBezTo>
                    <a:pt x="125" y="24"/>
                    <a:pt x="125" y="25"/>
                    <a:pt x="125" y="25"/>
                  </a:cubicBezTo>
                  <a:cubicBezTo>
                    <a:pt x="125" y="25"/>
                    <a:pt x="126" y="26"/>
                    <a:pt x="127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27"/>
                    <a:pt x="129" y="28"/>
                    <a:pt x="130" y="29"/>
                  </a:cubicBezTo>
                  <a:cubicBezTo>
                    <a:pt x="130" y="29"/>
                    <a:pt x="132" y="31"/>
                    <a:pt x="132" y="31"/>
                  </a:cubicBezTo>
                  <a:cubicBezTo>
                    <a:pt x="132" y="31"/>
                    <a:pt x="133" y="31"/>
                    <a:pt x="133" y="32"/>
                  </a:cubicBezTo>
                  <a:cubicBezTo>
                    <a:pt x="134" y="33"/>
                    <a:pt x="133" y="34"/>
                    <a:pt x="134" y="34"/>
                  </a:cubicBezTo>
                  <a:cubicBezTo>
                    <a:pt x="134" y="34"/>
                    <a:pt x="134" y="35"/>
                    <a:pt x="134" y="36"/>
                  </a:cubicBezTo>
                  <a:cubicBezTo>
                    <a:pt x="134" y="36"/>
                    <a:pt x="135" y="37"/>
                    <a:pt x="135" y="37"/>
                  </a:cubicBezTo>
                  <a:cubicBezTo>
                    <a:pt x="135" y="38"/>
                    <a:pt x="136" y="38"/>
                    <a:pt x="136" y="38"/>
                  </a:cubicBezTo>
                  <a:cubicBezTo>
                    <a:pt x="136" y="38"/>
                    <a:pt x="138" y="39"/>
                    <a:pt x="138" y="39"/>
                  </a:cubicBezTo>
                  <a:cubicBezTo>
                    <a:pt x="139" y="39"/>
                    <a:pt x="139" y="40"/>
                    <a:pt x="139" y="40"/>
                  </a:cubicBezTo>
                  <a:cubicBezTo>
                    <a:pt x="139" y="41"/>
                    <a:pt x="138" y="41"/>
                    <a:pt x="138" y="41"/>
                  </a:cubicBezTo>
                  <a:cubicBezTo>
                    <a:pt x="138" y="41"/>
                    <a:pt x="137" y="41"/>
                    <a:pt x="137" y="41"/>
                  </a:cubicBezTo>
                  <a:cubicBezTo>
                    <a:pt x="137" y="41"/>
                    <a:pt x="137" y="43"/>
                    <a:pt x="137" y="43"/>
                  </a:cubicBezTo>
                  <a:cubicBezTo>
                    <a:pt x="137" y="43"/>
                    <a:pt x="137" y="44"/>
                    <a:pt x="137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33" y="46"/>
                    <a:pt x="133" y="47"/>
                    <a:pt x="133" y="47"/>
                  </a:cubicBezTo>
                  <a:cubicBezTo>
                    <a:pt x="133" y="47"/>
                    <a:pt x="134" y="48"/>
                    <a:pt x="134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34" y="46"/>
                    <a:pt x="134" y="46"/>
                    <a:pt x="135" y="46"/>
                  </a:cubicBezTo>
                  <a:cubicBezTo>
                    <a:pt x="135" y="46"/>
                    <a:pt x="136" y="46"/>
                    <a:pt x="136" y="46"/>
                  </a:cubicBezTo>
                  <a:cubicBezTo>
                    <a:pt x="136" y="46"/>
                    <a:pt x="137" y="46"/>
                    <a:pt x="137" y="46"/>
                  </a:cubicBezTo>
                  <a:cubicBezTo>
                    <a:pt x="138" y="45"/>
                    <a:pt x="138" y="46"/>
                    <a:pt x="138" y="45"/>
                  </a:cubicBezTo>
                  <a:cubicBezTo>
                    <a:pt x="138" y="44"/>
                    <a:pt x="137" y="44"/>
                    <a:pt x="137" y="44"/>
                  </a:cubicBezTo>
                  <a:cubicBezTo>
                    <a:pt x="138" y="44"/>
                    <a:pt x="138" y="43"/>
                    <a:pt x="138" y="43"/>
                  </a:cubicBezTo>
                  <a:cubicBezTo>
                    <a:pt x="139" y="43"/>
                    <a:pt x="138" y="43"/>
                    <a:pt x="139" y="43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0"/>
                  </a:cubicBezTo>
                  <a:cubicBezTo>
                    <a:pt x="140" y="40"/>
                    <a:pt x="140" y="39"/>
                    <a:pt x="140" y="39"/>
                  </a:cubicBezTo>
                  <a:cubicBezTo>
                    <a:pt x="140" y="39"/>
                    <a:pt x="139" y="37"/>
                    <a:pt x="139" y="37"/>
                  </a:cubicBezTo>
                  <a:cubicBezTo>
                    <a:pt x="139" y="37"/>
                    <a:pt x="141" y="41"/>
                    <a:pt x="142" y="44"/>
                  </a:cubicBezTo>
                  <a:cubicBezTo>
                    <a:pt x="142" y="44"/>
                    <a:pt x="141" y="44"/>
                    <a:pt x="141" y="44"/>
                  </a:cubicBezTo>
                  <a:cubicBezTo>
                    <a:pt x="141" y="45"/>
                    <a:pt x="141" y="45"/>
                    <a:pt x="141" y="46"/>
                  </a:cubicBezTo>
                  <a:cubicBezTo>
                    <a:pt x="141" y="46"/>
                    <a:pt x="141" y="46"/>
                    <a:pt x="141" y="48"/>
                  </a:cubicBezTo>
                  <a:cubicBezTo>
                    <a:pt x="141" y="50"/>
                    <a:pt x="141" y="50"/>
                    <a:pt x="141" y="51"/>
                  </a:cubicBezTo>
                  <a:cubicBezTo>
                    <a:pt x="141" y="51"/>
                    <a:pt x="142" y="52"/>
                    <a:pt x="142" y="52"/>
                  </a:cubicBezTo>
                  <a:cubicBezTo>
                    <a:pt x="142" y="53"/>
                    <a:pt x="141" y="55"/>
                    <a:pt x="141" y="55"/>
                  </a:cubicBezTo>
                  <a:cubicBezTo>
                    <a:pt x="141" y="55"/>
                    <a:pt x="141" y="55"/>
                    <a:pt x="141" y="56"/>
                  </a:cubicBezTo>
                  <a:cubicBezTo>
                    <a:pt x="140" y="56"/>
                    <a:pt x="141" y="57"/>
                    <a:pt x="140" y="56"/>
                  </a:cubicBezTo>
                  <a:cubicBezTo>
                    <a:pt x="140" y="55"/>
                    <a:pt x="139" y="54"/>
                    <a:pt x="139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4"/>
                    <a:pt x="139" y="53"/>
                    <a:pt x="138" y="53"/>
                  </a:cubicBezTo>
                  <a:cubicBezTo>
                    <a:pt x="137" y="53"/>
                    <a:pt x="137" y="53"/>
                    <a:pt x="136" y="53"/>
                  </a:cubicBezTo>
                  <a:cubicBezTo>
                    <a:pt x="136" y="54"/>
                    <a:pt x="137" y="55"/>
                    <a:pt x="136" y="55"/>
                  </a:cubicBezTo>
                  <a:cubicBezTo>
                    <a:pt x="136" y="55"/>
                    <a:pt x="134" y="54"/>
                    <a:pt x="134" y="54"/>
                  </a:cubicBezTo>
                  <a:cubicBezTo>
                    <a:pt x="133" y="55"/>
                    <a:pt x="133" y="55"/>
                    <a:pt x="132" y="55"/>
                  </a:cubicBezTo>
                  <a:cubicBezTo>
                    <a:pt x="132" y="56"/>
                    <a:pt x="132" y="57"/>
                    <a:pt x="132" y="57"/>
                  </a:cubicBezTo>
                  <a:cubicBezTo>
                    <a:pt x="131" y="58"/>
                    <a:pt x="131" y="58"/>
                    <a:pt x="131" y="59"/>
                  </a:cubicBezTo>
                  <a:cubicBezTo>
                    <a:pt x="131" y="60"/>
                    <a:pt x="129" y="60"/>
                    <a:pt x="129" y="60"/>
                  </a:cubicBezTo>
                  <a:cubicBezTo>
                    <a:pt x="129" y="60"/>
                    <a:pt x="127" y="60"/>
                    <a:pt x="127" y="61"/>
                  </a:cubicBezTo>
                  <a:cubicBezTo>
                    <a:pt x="126" y="61"/>
                    <a:pt x="127" y="62"/>
                    <a:pt x="126" y="62"/>
                  </a:cubicBezTo>
                  <a:cubicBezTo>
                    <a:pt x="125" y="62"/>
                    <a:pt x="125" y="64"/>
                    <a:pt x="125" y="64"/>
                  </a:cubicBezTo>
                  <a:cubicBezTo>
                    <a:pt x="125" y="64"/>
                    <a:pt x="125" y="65"/>
                    <a:pt x="125" y="65"/>
                  </a:cubicBezTo>
                  <a:cubicBezTo>
                    <a:pt x="125" y="66"/>
                    <a:pt x="125" y="67"/>
                    <a:pt x="125" y="67"/>
                  </a:cubicBezTo>
                  <a:cubicBezTo>
                    <a:pt x="124" y="67"/>
                    <a:pt x="123" y="67"/>
                    <a:pt x="123" y="67"/>
                  </a:cubicBezTo>
                  <a:cubicBezTo>
                    <a:pt x="123" y="67"/>
                    <a:pt x="123" y="68"/>
                    <a:pt x="122" y="68"/>
                  </a:cubicBezTo>
                  <a:cubicBezTo>
                    <a:pt x="121" y="69"/>
                    <a:pt x="120" y="69"/>
                    <a:pt x="120" y="69"/>
                  </a:cubicBezTo>
                  <a:cubicBezTo>
                    <a:pt x="119" y="70"/>
                    <a:pt x="120" y="71"/>
                    <a:pt x="119" y="71"/>
                  </a:cubicBezTo>
                  <a:cubicBezTo>
                    <a:pt x="118" y="70"/>
                    <a:pt x="116" y="70"/>
                    <a:pt x="116" y="71"/>
                  </a:cubicBezTo>
                  <a:cubicBezTo>
                    <a:pt x="115" y="71"/>
                    <a:pt x="116" y="72"/>
                    <a:pt x="114" y="73"/>
                  </a:cubicBezTo>
                  <a:cubicBezTo>
                    <a:pt x="112" y="74"/>
                    <a:pt x="112" y="74"/>
                    <a:pt x="111" y="74"/>
                  </a:cubicBezTo>
                  <a:cubicBezTo>
                    <a:pt x="111" y="75"/>
                    <a:pt x="110" y="74"/>
                    <a:pt x="110" y="76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4" y="82"/>
                    <a:pt x="114" y="82"/>
                    <a:pt x="114" y="83"/>
                  </a:cubicBezTo>
                  <a:cubicBezTo>
                    <a:pt x="113" y="84"/>
                    <a:pt x="113" y="85"/>
                    <a:pt x="113" y="86"/>
                  </a:cubicBezTo>
                  <a:cubicBezTo>
                    <a:pt x="113" y="86"/>
                    <a:pt x="113" y="88"/>
                    <a:pt x="113" y="88"/>
                  </a:cubicBezTo>
                  <a:cubicBezTo>
                    <a:pt x="113" y="89"/>
                    <a:pt x="114" y="90"/>
                    <a:pt x="114" y="90"/>
                  </a:cubicBezTo>
                  <a:cubicBezTo>
                    <a:pt x="114" y="90"/>
                    <a:pt x="113" y="91"/>
                    <a:pt x="114" y="92"/>
                  </a:cubicBezTo>
                  <a:cubicBezTo>
                    <a:pt x="114" y="93"/>
                    <a:pt x="116" y="94"/>
                    <a:pt x="116" y="94"/>
                  </a:cubicBezTo>
                  <a:cubicBezTo>
                    <a:pt x="117" y="94"/>
                    <a:pt x="118" y="95"/>
                    <a:pt x="118" y="95"/>
                  </a:cubicBezTo>
                  <a:cubicBezTo>
                    <a:pt x="118" y="95"/>
                    <a:pt x="118" y="98"/>
                    <a:pt x="118" y="98"/>
                  </a:cubicBezTo>
                  <a:cubicBezTo>
                    <a:pt x="118" y="99"/>
                    <a:pt x="121" y="103"/>
                    <a:pt x="120" y="104"/>
                  </a:cubicBezTo>
                  <a:cubicBezTo>
                    <a:pt x="119" y="105"/>
                    <a:pt x="119" y="106"/>
                    <a:pt x="119" y="106"/>
                  </a:cubicBezTo>
                  <a:cubicBezTo>
                    <a:pt x="119" y="107"/>
                    <a:pt x="120" y="107"/>
                    <a:pt x="120" y="107"/>
                  </a:cubicBezTo>
                  <a:cubicBezTo>
                    <a:pt x="120" y="108"/>
                    <a:pt x="122" y="108"/>
                    <a:pt x="121" y="109"/>
                  </a:cubicBezTo>
                  <a:cubicBezTo>
                    <a:pt x="120" y="110"/>
                    <a:pt x="119" y="111"/>
                    <a:pt x="119" y="112"/>
                  </a:cubicBezTo>
                  <a:cubicBezTo>
                    <a:pt x="118" y="112"/>
                    <a:pt x="118" y="113"/>
                    <a:pt x="118" y="114"/>
                  </a:cubicBezTo>
                  <a:cubicBezTo>
                    <a:pt x="117" y="114"/>
                    <a:pt x="117" y="115"/>
                    <a:pt x="116" y="116"/>
                  </a:cubicBezTo>
                  <a:cubicBezTo>
                    <a:pt x="115" y="116"/>
                    <a:pt x="115" y="117"/>
                    <a:pt x="115" y="118"/>
                  </a:cubicBezTo>
                  <a:cubicBezTo>
                    <a:pt x="115" y="118"/>
                    <a:pt x="113" y="120"/>
                    <a:pt x="115" y="119"/>
                  </a:cubicBezTo>
                  <a:cubicBezTo>
                    <a:pt x="117" y="117"/>
                    <a:pt x="115" y="119"/>
                    <a:pt x="117" y="117"/>
                  </a:cubicBezTo>
                  <a:cubicBezTo>
                    <a:pt x="120" y="115"/>
                    <a:pt x="120" y="116"/>
                    <a:pt x="122" y="114"/>
                  </a:cubicBezTo>
                  <a:cubicBezTo>
                    <a:pt x="123" y="113"/>
                    <a:pt x="121" y="117"/>
                    <a:pt x="123" y="112"/>
                  </a:cubicBezTo>
                  <a:cubicBezTo>
                    <a:pt x="125" y="107"/>
                    <a:pt x="125" y="108"/>
                    <a:pt x="126" y="107"/>
                  </a:cubicBezTo>
                  <a:cubicBezTo>
                    <a:pt x="126" y="105"/>
                    <a:pt x="126" y="107"/>
                    <a:pt x="128" y="104"/>
                  </a:cubicBezTo>
                  <a:cubicBezTo>
                    <a:pt x="129" y="101"/>
                    <a:pt x="128" y="103"/>
                    <a:pt x="129" y="101"/>
                  </a:cubicBezTo>
                  <a:cubicBezTo>
                    <a:pt x="130" y="100"/>
                    <a:pt x="130" y="102"/>
                    <a:pt x="131" y="99"/>
                  </a:cubicBezTo>
                  <a:cubicBezTo>
                    <a:pt x="132" y="96"/>
                    <a:pt x="132" y="98"/>
                    <a:pt x="132" y="95"/>
                  </a:cubicBezTo>
                  <a:cubicBezTo>
                    <a:pt x="133" y="91"/>
                    <a:pt x="132" y="91"/>
                    <a:pt x="134" y="89"/>
                  </a:cubicBezTo>
                  <a:cubicBezTo>
                    <a:pt x="136" y="88"/>
                    <a:pt x="135" y="89"/>
                    <a:pt x="136" y="87"/>
                  </a:cubicBezTo>
                  <a:cubicBezTo>
                    <a:pt x="137" y="86"/>
                    <a:pt x="136" y="87"/>
                    <a:pt x="138" y="84"/>
                  </a:cubicBezTo>
                  <a:cubicBezTo>
                    <a:pt x="139" y="82"/>
                    <a:pt x="141" y="80"/>
                    <a:pt x="141" y="75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1" y="70"/>
                    <a:pt x="144" y="68"/>
                    <a:pt x="143" y="65"/>
                  </a:cubicBezTo>
                  <a:cubicBezTo>
                    <a:pt x="142" y="62"/>
                    <a:pt x="142" y="63"/>
                    <a:pt x="142" y="62"/>
                  </a:cubicBezTo>
                  <a:cubicBezTo>
                    <a:pt x="142" y="61"/>
                    <a:pt x="143" y="61"/>
                    <a:pt x="144" y="60"/>
                  </a:cubicBezTo>
                  <a:cubicBezTo>
                    <a:pt x="144" y="59"/>
                    <a:pt x="144" y="59"/>
                    <a:pt x="145" y="58"/>
                  </a:cubicBezTo>
                  <a:cubicBezTo>
                    <a:pt x="145" y="57"/>
                    <a:pt x="145" y="56"/>
                    <a:pt x="145" y="56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46" y="56"/>
                    <a:pt x="152" y="122"/>
                    <a:pt x="87" y="132"/>
                  </a:cubicBezTo>
                  <a:cubicBezTo>
                    <a:pt x="87" y="132"/>
                    <a:pt x="102" y="128"/>
                    <a:pt x="104" y="125"/>
                  </a:cubicBezTo>
                  <a:cubicBezTo>
                    <a:pt x="104" y="125"/>
                    <a:pt x="104" y="123"/>
                    <a:pt x="103" y="123"/>
                  </a:cubicBezTo>
                  <a:cubicBezTo>
                    <a:pt x="103" y="123"/>
                    <a:pt x="102" y="123"/>
                    <a:pt x="101" y="122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122"/>
                    <a:pt x="100" y="122"/>
                    <a:pt x="97" y="121"/>
                  </a:cubicBezTo>
                  <a:cubicBezTo>
                    <a:pt x="94" y="121"/>
                    <a:pt x="94" y="121"/>
                    <a:pt x="93" y="121"/>
                  </a:cubicBezTo>
                  <a:cubicBezTo>
                    <a:pt x="91" y="120"/>
                    <a:pt x="90" y="118"/>
                    <a:pt x="90" y="119"/>
                  </a:cubicBezTo>
                  <a:cubicBezTo>
                    <a:pt x="89" y="121"/>
                    <a:pt x="90" y="120"/>
                    <a:pt x="89" y="121"/>
                  </a:cubicBezTo>
                  <a:cubicBezTo>
                    <a:pt x="88" y="121"/>
                    <a:pt x="85" y="121"/>
                    <a:pt x="85" y="121"/>
                  </a:cubicBezTo>
                  <a:cubicBezTo>
                    <a:pt x="85" y="121"/>
                    <a:pt x="80" y="121"/>
                    <a:pt x="80" y="120"/>
                  </a:cubicBezTo>
                  <a:cubicBezTo>
                    <a:pt x="79" y="120"/>
                    <a:pt x="79" y="119"/>
                    <a:pt x="79" y="119"/>
                  </a:cubicBezTo>
                  <a:cubicBezTo>
                    <a:pt x="78" y="119"/>
                    <a:pt x="77" y="121"/>
                    <a:pt x="77" y="121"/>
                  </a:cubicBezTo>
                  <a:cubicBezTo>
                    <a:pt x="80" y="122"/>
                    <a:pt x="80" y="122"/>
                    <a:pt x="80" y="122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2" y="124"/>
                    <a:pt x="83" y="124"/>
                    <a:pt x="82" y="125"/>
                  </a:cubicBezTo>
                  <a:cubicBezTo>
                    <a:pt x="82" y="125"/>
                    <a:pt x="81" y="125"/>
                    <a:pt x="80" y="125"/>
                  </a:cubicBezTo>
                  <a:cubicBezTo>
                    <a:pt x="79" y="125"/>
                    <a:pt x="76" y="127"/>
                    <a:pt x="76" y="126"/>
                  </a:cubicBezTo>
                  <a:cubicBezTo>
                    <a:pt x="75" y="125"/>
                    <a:pt x="75" y="125"/>
                    <a:pt x="74" y="124"/>
                  </a:cubicBezTo>
                  <a:cubicBezTo>
                    <a:pt x="74" y="123"/>
                    <a:pt x="74" y="122"/>
                    <a:pt x="73" y="122"/>
                  </a:cubicBezTo>
                  <a:cubicBezTo>
                    <a:pt x="72" y="122"/>
                    <a:pt x="71" y="122"/>
                    <a:pt x="71" y="122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0" y="124"/>
                    <a:pt x="69" y="124"/>
                  </a:cubicBezTo>
                  <a:cubicBezTo>
                    <a:pt x="68" y="124"/>
                    <a:pt x="68" y="126"/>
                    <a:pt x="67" y="124"/>
                  </a:cubicBezTo>
                  <a:cubicBezTo>
                    <a:pt x="66" y="123"/>
                    <a:pt x="66" y="123"/>
                    <a:pt x="65" y="123"/>
                  </a:cubicBezTo>
                  <a:cubicBezTo>
                    <a:pt x="64" y="123"/>
                    <a:pt x="62" y="123"/>
                    <a:pt x="62" y="123"/>
                  </a:cubicBezTo>
                  <a:cubicBezTo>
                    <a:pt x="61" y="123"/>
                    <a:pt x="60" y="123"/>
                    <a:pt x="60" y="123"/>
                  </a:cubicBezTo>
                  <a:cubicBezTo>
                    <a:pt x="59" y="123"/>
                    <a:pt x="57" y="125"/>
                    <a:pt x="57" y="124"/>
                  </a:cubicBezTo>
                  <a:cubicBezTo>
                    <a:pt x="56" y="124"/>
                    <a:pt x="53" y="124"/>
                    <a:pt x="53" y="124"/>
                  </a:cubicBezTo>
                  <a:cubicBezTo>
                    <a:pt x="53" y="124"/>
                    <a:pt x="61" y="131"/>
                    <a:pt x="77" y="132"/>
                  </a:cubicBezTo>
                  <a:cubicBezTo>
                    <a:pt x="77" y="132"/>
                    <a:pt x="41" y="133"/>
                    <a:pt x="21" y="98"/>
                  </a:cubicBezTo>
                  <a:cubicBezTo>
                    <a:pt x="0" y="63"/>
                    <a:pt x="14" y="18"/>
                    <a:pt x="61" y="2"/>
                  </a:cubicBezTo>
                  <a:cubicBezTo>
                    <a:pt x="61" y="2"/>
                    <a:pt x="26" y="15"/>
                    <a:pt x="17" y="48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8"/>
                    <a:pt x="18" y="48"/>
                    <a:pt x="19" y="47"/>
                  </a:cubicBezTo>
                  <a:cubicBezTo>
                    <a:pt x="20" y="45"/>
                    <a:pt x="19" y="45"/>
                    <a:pt x="20" y="44"/>
                  </a:cubicBezTo>
                  <a:cubicBezTo>
                    <a:pt x="20" y="43"/>
                    <a:pt x="20" y="44"/>
                    <a:pt x="21" y="43"/>
                  </a:cubicBezTo>
                  <a:cubicBezTo>
                    <a:pt x="22" y="42"/>
                    <a:pt x="22" y="42"/>
                    <a:pt x="23" y="41"/>
                  </a:cubicBezTo>
                  <a:cubicBezTo>
                    <a:pt x="23" y="41"/>
                    <a:pt x="24" y="39"/>
                    <a:pt x="24" y="38"/>
                  </a:cubicBezTo>
                  <a:cubicBezTo>
                    <a:pt x="25" y="37"/>
                    <a:pt x="26" y="37"/>
                    <a:pt x="27" y="37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8" y="38"/>
                    <a:pt x="26" y="39"/>
                    <a:pt x="26" y="39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5" y="44"/>
                    <a:pt x="25" y="44"/>
                  </a:cubicBezTo>
                  <a:cubicBezTo>
                    <a:pt x="25" y="45"/>
                    <a:pt x="26" y="47"/>
                    <a:pt x="26" y="47"/>
                  </a:cubicBezTo>
                  <a:cubicBezTo>
                    <a:pt x="26" y="47"/>
                    <a:pt x="27" y="49"/>
                    <a:pt x="27" y="49"/>
                  </a:cubicBezTo>
                  <a:cubicBezTo>
                    <a:pt x="28" y="49"/>
                    <a:pt x="31" y="50"/>
                    <a:pt x="31" y="50"/>
                  </a:cubicBezTo>
                  <a:cubicBezTo>
                    <a:pt x="31" y="50"/>
                    <a:pt x="32" y="49"/>
                    <a:pt x="33" y="47"/>
                  </a:cubicBezTo>
                  <a:cubicBezTo>
                    <a:pt x="34" y="46"/>
                    <a:pt x="36" y="46"/>
                    <a:pt x="36" y="46"/>
                  </a:cubicBezTo>
                  <a:cubicBezTo>
                    <a:pt x="36" y="45"/>
                    <a:pt x="36" y="44"/>
                    <a:pt x="36" y="43"/>
                  </a:cubicBezTo>
                  <a:cubicBezTo>
                    <a:pt x="37" y="42"/>
                    <a:pt x="36" y="42"/>
                    <a:pt x="38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42" y="39"/>
                    <a:pt x="41" y="40"/>
                  </a:cubicBezTo>
                  <a:cubicBezTo>
                    <a:pt x="40" y="42"/>
                    <a:pt x="41" y="44"/>
                    <a:pt x="40" y="44"/>
                  </a:cubicBezTo>
                  <a:cubicBezTo>
                    <a:pt x="39" y="44"/>
                    <a:pt x="39" y="43"/>
                    <a:pt x="38" y="45"/>
                  </a:cubicBezTo>
                  <a:cubicBezTo>
                    <a:pt x="38" y="46"/>
                    <a:pt x="38" y="47"/>
                    <a:pt x="37" y="47"/>
                  </a:cubicBezTo>
                  <a:cubicBezTo>
                    <a:pt x="37" y="48"/>
                    <a:pt x="36" y="50"/>
                    <a:pt x="36" y="50"/>
                  </a:cubicBezTo>
                  <a:cubicBezTo>
                    <a:pt x="35" y="50"/>
                    <a:pt x="34" y="50"/>
                    <a:pt x="34" y="51"/>
                  </a:cubicBezTo>
                  <a:cubicBezTo>
                    <a:pt x="34" y="51"/>
                    <a:pt x="35" y="53"/>
                    <a:pt x="34" y="53"/>
                  </a:cubicBezTo>
                  <a:cubicBezTo>
                    <a:pt x="33" y="53"/>
                    <a:pt x="32" y="54"/>
                    <a:pt x="32" y="54"/>
                  </a:cubicBezTo>
                  <a:cubicBezTo>
                    <a:pt x="31" y="53"/>
                    <a:pt x="32" y="54"/>
                    <a:pt x="30" y="53"/>
                  </a:cubicBezTo>
                  <a:cubicBezTo>
                    <a:pt x="29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7" y="55"/>
                    <a:pt x="27" y="57"/>
                    <a:pt x="27" y="5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8" y="65"/>
                    <a:pt x="29" y="65"/>
                  </a:cubicBezTo>
                  <a:cubicBezTo>
                    <a:pt x="30" y="65"/>
                    <a:pt x="31" y="67"/>
                    <a:pt x="31" y="67"/>
                  </a:cubicBezTo>
                  <a:cubicBezTo>
                    <a:pt x="32" y="67"/>
                    <a:pt x="32" y="70"/>
                    <a:pt x="32" y="70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4" y="75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2"/>
                    <a:pt x="33" y="84"/>
                    <a:pt x="34" y="84"/>
                  </a:cubicBezTo>
                  <a:cubicBezTo>
                    <a:pt x="35" y="85"/>
                    <a:pt x="37" y="87"/>
                    <a:pt x="37" y="87"/>
                  </a:cubicBezTo>
                  <a:cubicBezTo>
                    <a:pt x="37" y="88"/>
                    <a:pt x="37" y="89"/>
                    <a:pt x="38" y="89"/>
                  </a:cubicBezTo>
                  <a:cubicBezTo>
                    <a:pt x="39" y="89"/>
                    <a:pt x="40" y="89"/>
                    <a:pt x="40" y="89"/>
                  </a:cubicBezTo>
                  <a:cubicBezTo>
                    <a:pt x="40" y="90"/>
                    <a:pt x="40" y="92"/>
                    <a:pt x="40" y="92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100"/>
                    <a:pt x="46" y="100"/>
                  </a:cubicBezTo>
                  <a:cubicBezTo>
                    <a:pt x="47" y="100"/>
                    <a:pt x="50" y="101"/>
                    <a:pt x="51" y="102"/>
                  </a:cubicBezTo>
                  <a:cubicBezTo>
                    <a:pt x="51" y="102"/>
                    <a:pt x="53" y="103"/>
                    <a:pt x="54" y="103"/>
                  </a:cubicBezTo>
                  <a:cubicBezTo>
                    <a:pt x="55" y="103"/>
                    <a:pt x="54" y="105"/>
                    <a:pt x="55" y="103"/>
                  </a:cubicBezTo>
                  <a:cubicBezTo>
                    <a:pt x="56" y="101"/>
                    <a:pt x="55" y="102"/>
                    <a:pt x="56" y="100"/>
                  </a:cubicBezTo>
                  <a:cubicBezTo>
                    <a:pt x="57" y="97"/>
                    <a:pt x="57" y="99"/>
                    <a:pt x="57" y="97"/>
                  </a:cubicBezTo>
                  <a:cubicBezTo>
                    <a:pt x="57" y="96"/>
                    <a:pt x="57" y="97"/>
                    <a:pt x="57" y="96"/>
                  </a:cubicBezTo>
                  <a:cubicBezTo>
                    <a:pt x="58" y="94"/>
                    <a:pt x="57" y="95"/>
                    <a:pt x="58" y="93"/>
                  </a:cubicBezTo>
                  <a:cubicBezTo>
                    <a:pt x="59" y="91"/>
                    <a:pt x="59" y="92"/>
                    <a:pt x="60" y="90"/>
                  </a:cubicBezTo>
                  <a:cubicBezTo>
                    <a:pt x="61" y="89"/>
                    <a:pt x="62" y="90"/>
                    <a:pt x="61" y="88"/>
                  </a:cubicBezTo>
                  <a:cubicBezTo>
                    <a:pt x="61" y="86"/>
                    <a:pt x="61" y="88"/>
                    <a:pt x="61" y="86"/>
                  </a:cubicBezTo>
                  <a:cubicBezTo>
                    <a:pt x="60" y="84"/>
                    <a:pt x="61" y="84"/>
                    <a:pt x="59" y="83"/>
                  </a:cubicBezTo>
                  <a:cubicBezTo>
                    <a:pt x="58" y="82"/>
                    <a:pt x="57" y="82"/>
                    <a:pt x="57" y="81"/>
                  </a:cubicBezTo>
                  <a:cubicBezTo>
                    <a:pt x="57" y="79"/>
                    <a:pt x="57" y="79"/>
                    <a:pt x="58" y="78"/>
                  </a:cubicBezTo>
                  <a:cubicBezTo>
                    <a:pt x="58" y="77"/>
                    <a:pt x="59" y="76"/>
                    <a:pt x="59" y="76"/>
                  </a:cubicBezTo>
                  <a:cubicBezTo>
                    <a:pt x="60" y="75"/>
                    <a:pt x="60" y="76"/>
                    <a:pt x="61" y="74"/>
                  </a:cubicBezTo>
                  <a:cubicBezTo>
                    <a:pt x="61" y="73"/>
                    <a:pt x="62" y="72"/>
                    <a:pt x="62" y="72"/>
                  </a:cubicBezTo>
                  <a:cubicBezTo>
                    <a:pt x="62" y="72"/>
                    <a:pt x="62" y="69"/>
                    <a:pt x="62" y="68"/>
                  </a:cubicBezTo>
                  <a:cubicBezTo>
                    <a:pt x="62" y="66"/>
                    <a:pt x="63" y="68"/>
                    <a:pt x="62" y="66"/>
                  </a:cubicBezTo>
                  <a:cubicBezTo>
                    <a:pt x="62" y="64"/>
                    <a:pt x="62" y="63"/>
                    <a:pt x="62" y="63"/>
                  </a:cubicBezTo>
                  <a:cubicBezTo>
                    <a:pt x="62" y="63"/>
                    <a:pt x="64" y="61"/>
                    <a:pt x="65" y="62"/>
                  </a:cubicBezTo>
                  <a:cubicBezTo>
                    <a:pt x="66" y="62"/>
                    <a:pt x="66" y="63"/>
                    <a:pt x="67" y="62"/>
                  </a:cubicBezTo>
                  <a:cubicBezTo>
                    <a:pt x="69" y="61"/>
                    <a:pt x="68" y="60"/>
                    <a:pt x="69" y="60"/>
                  </a:cubicBezTo>
                  <a:cubicBezTo>
                    <a:pt x="69" y="60"/>
                    <a:pt x="70" y="59"/>
                    <a:pt x="71" y="60"/>
                  </a:cubicBezTo>
                  <a:cubicBezTo>
                    <a:pt x="72" y="61"/>
                    <a:pt x="73" y="61"/>
                    <a:pt x="75" y="61"/>
                  </a:cubicBezTo>
                  <a:cubicBezTo>
                    <a:pt x="76" y="62"/>
                    <a:pt x="77" y="62"/>
                    <a:pt x="79" y="62"/>
                  </a:cubicBezTo>
                  <a:cubicBezTo>
                    <a:pt x="80" y="62"/>
                    <a:pt x="83" y="62"/>
                    <a:pt x="84" y="62"/>
                  </a:cubicBezTo>
                  <a:cubicBezTo>
                    <a:pt x="85" y="61"/>
                    <a:pt x="86" y="62"/>
                    <a:pt x="86" y="60"/>
                  </a:cubicBezTo>
                  <a:cubicBezTo>
                    <a:pt x="87" y="59"/>
                    <a:pt x="86" y="59"/>
                    <a:pt x="88" y="58"/>
                  </a:cubicBezTo>
                  <a:cubicBezTo>
                    <a:pt x="89" y="57"/>
                    <a:pt x="89" y="58"/>
                    <a:pt x="89" y="57"/>
                  </a:cubicBezTo>
                  <a:cubicBezTo>
                    <a:pt x="90" y="55"/>
                    <a:pt x="89" y="56"/>
                    <a:pt x="90" y="54"/>
                  </a:cubicBezTo>
                  <a:cubicBezTo>
                    <a:pt x="91" y="53"/>
                    <a:pt x="89" y="55"/>
                    <a:pt x="91" y="53"/>
                  </a:cubicBezTo>
                  <a:cubicBezTo>
                    <a:pt x="93" y="51"/>
                    <a:pt x="93" y="53"/>
                    <a:pt x="93" y="51"/>
                  </a:cubicBezTo>
                  <a:cubicBezTo>
                    <a:pt x="92" y="50"/>
                    <a:pt x="92" y="51"/>
                    <a:pt x="92" y="49"/>
                  </a:cubicBezTo>
                  <a:cubicBezTo>
                    <a:pt x="92" y="47"/>
                    <a:pt x="89" y="49"/>
                    <a:pt x="91" y="46"/>
                  </a:cubicBezTo>
                  <a:cubicBezTo>
                    <a:pt x="92" y="42"/>
                    <a:pt x="93" y="43"/>
                    <a:pt x="91" y="40"/>
                  </a:cubicBezTo>
                  <a:cubicBezTo>
                    <a:pt x="89" y="37"/>
                    <a:pt x="87" y="36"/>
                    <a:pt x="87" y="36"/>
                  </a:cubicBezTo>
                  <a:cubicBezTo>
                    <a:pt x="87" y="35"/>
                    <a:pt x="86" y="33"/>
                    <a:pt x="86" y="33"/>
                  </a:cubicBezTo>
                  <a:cubicBezTo>
                    <a:pt x="85" y="33"/>
                    <a:pt x="85" y="32"/>
                    <a:pt x="84" y="32"/>
                  </a:cubicBezTo>
                  <a:cubicBezTo>
                    <a:pt x="83" y="32"/>
                    <a:pt x="81" y="32"/>
                    <a:pt x="80" y="31"/>
                  </a:cubicBezTo>
                  <a:cubicBezTo>
                    <a:pt x="79" y="30"/>
                    <a:pt x="78" y="28"/>
                    <a:pt x="77" y="28"/>
                  </a:cubicBezTo>
                  <a:cubicBezTo>
                    <a:pt x="77" y="28"/>
                    <a:pt x="77" y="28"/>
                    <a:pt x="76" y="28"/>
                  </a:cubicBezTo>
                  <a:cubicBezTo>
                    <a:pt x="74" y="28"/>
                    <a:pt x="74" y="28"/>
                    <a:pt x="73" y="28"/>
                  </a:cubicBezTo>
                  <a:cubicBezTo>
                    <a:pt x="72" y="28"/>
                    <a:pt x="74" y="28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8" y="27"/>
                    <a:pt x="68" y="27"/>
                    <a:pt x="67" y="27"/>
                  </a:cubicBezTo>
                  <a:cubicBezTo>
                    <a:pt x="66" y="28"/>
                    <a:pt x="66" y="25"/>
                    <a:pt x="66" y="28"/>
                  </a:cubicBezTo>
                  <a:cubicBezTo>
                    <a:pt x="66" y="30"/>
                    <a:pt x="67" y="31"/>
                    <a:pt x="65" y="31"/>
                  </a:cubicBezTo>
                  <a:cubicBezTo>
                    <a:pt x="63" y="31"/>
                    <a:pt x="65" y="31"/>
                    <a:pt x="63" y="31"/>
                  </a:cubicBezTo>
                  <a:cubicBezTo>
                    <a:pt x="61" y="31"/>
                    <a:pt x="62" y="32"/>
                    <a:pt x="61" y="32"/>
                  </a:cubicBezTo>
                  <a:cubicBezTo>
                    <a:pt x="60" y="33"/>
                    <a:pt x="60" y="33"/>
                    <a:pt x="58" y="33"/>
                  </a:cubicBezTo>
                  <a:cubicBezTo>
                    <a:pt x="57" y="33"/>
                    <a:pt x="59" y="35"/>
                    <a:pt x="57" y="33"/>
                  </a:cubicBezTo>
                  <a:cubicBezTo>
                    <a:pt x="55" y="31"/>
                    <a:pt x="58" y="31"/>
                    <a:pt x="55" y="31"/>
                  </a:cubicBezTo>
                  <a:cubicBezTo>
                    <a:pt x="51" y="31"/>
                    <a:pt x="51" y="32"/>
                    <a:pt x="50" y="32"/>
                  </a:cubicBezTo>
                  <a:cubicBezTo>
                    <a:pt x="50" y="32"/>
                    <a:pt x="49" y="32"/>
                    <a:pt x="48" y="31"/>
                  </a:cubicBezTo>
                  <a:cubicBezTo>
                    <a:pt x="46" y="31"/>
                    <a:pt x="46" y="31"/>
                    <a:pt x="45" y="31"/>
                  </a:cubicBezTo>
                  <a:cubicBezTo>
                    <a:pt x="45" y="31"/>
                    <a:pt x="45" y="33"/>
                    <a:pt x="44" y="31"/>
                  </a:cubicBezTo>
                  <a:cubicBezTo>
                    <a:pt x="44" y="30"/>
                    <a:pt x="42" y="30"/>
                    <a:pt x="44" y="29"/>
                  </a:cubicBezTo>
                  <a:cubicBezTo>
                    <a:pt x="46" y="28"/>
                    <a:pt x="47" y="30"/>
                    <a:pt x="47" y="28"/>
                  </a:cubicBezTo>
                  <a:cubicBezTo>
                    <a:pt x="47" y="27"/>
                    <a:pt x="45" y="27"/>
                    <a:pt x="47" y="27"/>
                  </a:cubicBezTo>
                  <a:cubicBezTo>
                    <a:pt x="49" y="27"/>
                    <a:pt x="49" y="27"/>
                    <a:pt x="50" y="26"/>
                  </a:cubicBezTo>
                  <a:cubicBezTo>
                    <a:pt x="52" y="26"/>
                    <a:pt x="53" y="28"/>
                    <a:pt x="54" y="26"/>
                  </a:cubicBezTo>
                  <a:cubicBezTo>
                    <a:pt x="54" y="25"/>
                    <a:pt x="57" y="27"/>
                    <a:pt x="54" y="25"/>
                  </a:cubicBezTo>
                  <a:cubicBezTo>
                    <a:pt x="51" y="23"/>
                    <a:pt x="52" y="22"/>
                    <a:pt x="51" y="22"/>
                  </a:cubicBezTo>
                  <a:cubicBezTo>
                    <a:pt x="49" y="23"/>
                    <a:pt x="50" y="24"/>
                    <a:pt x="48" y="23"/>
                  </a:cubicBezTo>
                  <a:cubicBezTo>
                    <a:pt x="47" y="22"/>
                    <a:pt x="45" y="22"/>
                    <a:pt x="47" y="20"/>
                  </a:cubicBezTo>
                  <a:cubicBezTo>
                    <a:pt x="49" y="19"/>
                    <a:pt x="48" y="19"/>
                    <a:pt x="50" y="19"/>
                  </a:cubicBezTo>
                  <a:cubicBezTo>
                    <a:pt x="52" y="18"/>
                    <a:pt x="54" y="22"/>
                    <a:pt x="55" y="21"/>
                  </a:cubicBezTo>
                  <a:cubicBezTo>
                    <a:pt x="56" y="21"/>
                    <a:pt x="56" y="20"/>
                    <a:pt x="57" y="21"/>
                  </a:cubicBezTo>
                  <a:cubicBezTo>
                    <a:pt x="57" y="21"/>
                    <a:pt x="57" y="23"/>
                    <a:pt x="58" y="24"/>
                  </a:cubicBezTo>
                  <a:cubicBezTo>
                    <a:pt x="58" y="25"/>
                    <a:pt x="57" y="26"/>
                    <a:pt x="59" y="25"/>
                  </a:cubicBezTo>
                  <a:cubicBezTo>
                    <a:pt x="61" y="24"/>
                    <a:pt x="56" y="24"/>
                    <a:pt x="61" y="22"/>
                  </a:cubicBezTo>
                  <a:cubicBezTo>
                    <a:pt x="65" y="21"/>
                    <a:pt x="67" y="21"/>
                    <a:pt x="68" y="22"/>
                  </a:cubicBezTo>
                  <a:cubicBezTo>
                    <a:pt x="68" y="22"/>
                    <a:pt x="69" y="22"/>
                    <a:pt x="70" y="23"/>
                  </a:cubicBezTo>
                  <a:cubicBezTo>
                    <a:pt x="70" y="23"/>
                    <a:pt x="68" y="24"/>
                    <a:pt x="70" y="23"/>
                  </a:cubicBezTo>
                  <a:cubicBezTo>
                    <a:pt x="72" y="22"/>
                    <a:pt x="74" y="24"/>
                    <a:pt x="74" y="24"/>
                  </a:cubicBezTo>
                  <a:cubicBezTo>
                    <a:pt x="74" y="24"/>
                    <a:pt x="74" y="23"/>
                    <a:pt x="75" y="24"/>
                  </a:cubicBezTo>
                  <a:cubicBezTo>
                    <a:pt x="76" y="25"/>
                    <a:pt x="77" y="25"/>
                    <a:pt x="78" y="25"/>
                  </a:cubicBezTo>
                  <a:cubicBezTo>
                    <a:pt x="79" y="25"/>
                    <a:pt x="81" y="25"/>
                    <a:pt x="80" y="23"/>
                  </a:cubicBezTo>
                  <a:cubicBezTo>
                    <a:pt x="78" y="21"/>
                    <a:pt x="79" y="22"/>
                    <a:pt x="77" y="21"/>
                  </a:cubicBezTo>
                  <a:cubicBezTo>
                    <a:pt x="74" y="20"/>
                    <a:pt x="70" y="20"/>
                    <a:pt x="73" y="19"/>
                  </a:cubicBezTo>
                  <a:cubicBezTo>
                    <a:pt x="77" y="18"/>
                    <a:pt x="72" y="18"/>
                    <a:pt x="76" y="16"/>
                  </a:cubicBezTo>
                  <a:cubicBezTo>
                    <a:pt x="81" y="14"/>
                    <a:pt x="81" y="17"/>
                    <a:pt x="81" y="14"/>
                  </a:cubicBezTo>
                  <a:cubicBezTo>
                    <a:pt x="80" y="11"/>
                    <a:pt x="81" y="11"/>
                    <a:pt x="82" y="11"/>
                  </a:cubicBezTo>
                  <a:cubicBezTo>
                    <a:pt x="83" y="11"/>
                    <a:pt x="86" y="12"/>
                    <a:pt x="87" y="12"/>
                  </a:cubicBezTo>
                  <a:cubicBezTo>
                    <a:pt x="88" y="12"/>
                    <a:pt x="86" y="13"/>
                    <a:pt x="88" y="12"/>
                  </a:cubicBezTo>
                  <a:cubicBezTo>
                    <a:pt x="91" y="10"/>
                    <a:pt x="91" y="12"/>
                    <a:pt x="91" y="10"/>
                  </a:cubicBezTo>
                  <a:cubicBezTo>
                    <a:pt x="90" y="9"/>
                    <a:pt x="90" y="8"/>
                    <a:pt x="88" y="7"/>
                  </a:cubicBezTo>
                  <a:cubicBezTo>
                    <a:pt x="87" y="6"/>
                    <a:pt x="87" y="2"/>
                    <a:pt x="84" y="4"/>
                  </a:cubicBezTo>
                  <a:cubicBezTo>
                    <a:pt x="81" y="5"/>
                    <a:pt x="82" y="5"/>
                    <a:pt x="80" y="5"/>
                  </a:cubicBezTo>
                  <a:cubicBezTo>
                    <a:pt x="77" y="5"/>
                    <a:pt x="76" y="5"/>
                    <a:pt x="76" y="4"/>
                  </a:cubicBezTo>
                  <a:cubicBezTo>
                    <a:pt x="76" y="4"/>
                    <a:pt x="79" y="2"/>
                    <a:pt x="79" y="2"/>
                  </a:cubicBezTo>
                  <a:cubicBezTo>
                    <a:pt x="79" y="2"/>
                    <a:pt x="80" y="2"/>
                    <a:pt x="80" y="2"/>
                  </a:cubicBezTo>
                  <a:cubicBezTo>
                    <a:pt x="79" y="2"/>
                    <a:pt x="79" y="1"/>
                    <a:pt x="79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8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"/>
            <p:cNvSpPr>
              <a:spLocks noEditPoints="1"/>
            </p:cNvSpPr>
            <p:nvPr/>
          </p:nvSpPr>
          <p:spPr bwMode="auto">
            <a:xfrm>
              <a:off x="3323592" y="4204177"/>
              <a:ext cx="492125" cy="325438"/>
            </a:xfrm>
            <a:custGeom>
              <a:avLst/>
              <a:gdLst>
                <a:gd name="T0" fmla="*/ 7 w 165"/>
                <a:gd name="T1" fmla="*/ 24 h 109"/>
                <a:gd name="T2" fmla="*/ 42 w 165"/>
                <a:gd name="T3" fmla="*/ 0 h 109"/>
                <a:gd name="T4" fmla="*/ 84 w 165"/>
                <a:gd name="T5" fmla="*/ 107 h 109"/>
                <a:gd name="T6" fmla="*/ 37 w 165"/>
                <a:gd name="T7" fmla="*/ 63 h 109"/>
                <a:gd name="T8" fmla="*/ 7 w 165"/>
                <a:gd name="T9" fmla="*/ 24 h 109"/>
                <a:gd name="T10" fmla="*/ 99 w 165"/>
                <a:gd name="T11" fmla="*/ 20 h 109"/>
                <a:gd name="T12" fmla="*/ 92 w 165"/>
                <a:gd name="T13" fmla="*/ 27 h 109"/>
                <a:gd name="T14" fmla="*/ 99 w 165"/>
                <a:gd name="T15" fmla="*/ 34 h 109"/>
                <a:gd name="T16" fmla="*/ 106 w 165"/>
                <a:gd name="T17" fmla="*/ 27 h 109"/>
                <a:gd name="T18" fmla="*/ 99 w 165"/>
                <a:gd name="T19" fmla="*/ 20 h 109"/>
                <a:gd name="T20" fmla="*/ 115 w 165"/>
                <a:gd name="T21" fmla="*/ 48 h 109"/>
                <a:gd name="T22" fmla="*/ 106 w 165"/>
                <a:gd name="T23" fmla="*/ 39 h 109"/>
                <a:gd name="T24" fmla="*/ 96 w 165"/>
                <a:gd name="T25" fmla="*/ 48 h 109"/>
                <a:gd name="T26" fmla="*/ 106 w 165"/>
                <a:gd name="T27" fmla="*/ 58 h 109"/>
                <a:gd name="T28" fmla="*/ 115 w 165"/>
                <a:gd name="T29" fmla="*/ 48 h 109"/>
                <a:gd name="T30" fmla="*/ 99 w 165"/>
                <a:gd name="T31" fmla="*/ 83 h 109"/>
                <a:gd name="T32" fmla="*/ 110 w 165"/>
                <a:gd name="T33" fmla="*/ 72 h 109"/>
                <a:gd name="T34" fmla="*/ 99 w 165"/>
                <a:gd name="T35" fmla="*/ 61 h 109"/>
                <a:gd name="T36" fmla="*/ 88 w 165"/>
                <a:gd name="T37" fmla="*/ 72 h 109"/>
                <a:gd name="T38" fmla="*/ 99 w 165"/>
                <a:gd name="T39" fmla="*/ 83 h 109"/>
                <a:gd name="T40" fmla="*/ 80 w 165"/>
                <a:gd name="T41" fmla="*/ 101 h 109"/>
                <a:gd name="T42" fmla="*/ 91 w 165"/>
                <a:gd name="T43" fmla="*/ 90 h 109"/>
                <a:gd name="T44" fmla="*/ 80 w 165"/>
                <a:gd name="T45" fmla="*/ 78 h 109"/>
                <a:gd name="T46" fmla="*/ 68 w 165"/>
                <a:gd name="T47" fmla="*/ 90 h 109"/>
                <a:gd name="T48" fmla="*/ 80 w 165"/>
                <a:gd name="T49" fmla="*/ 101 h 109"/>
                <a:gd name="T50" fmla="*/ 32 w 165"/>
                <a:gd name="T51" fmla="*/ 47 h 109"/>
                <a:gd name="T52" fmla="*/ 46 w 165"/>
                <a:gd name="T53" fmla="*/ 32 h 109"/>
                <a:gd name="T54" fmla="*/ 32 w 165"/>
                <a:gd name="T55" fmla="*/ 18 h 109"/>
                <a:gd name="T56" fmla="*/ 17 w 165"/>
                <a:gd name="T57" fmla="*/ 32 h 109"/>
                <a:gd name="T58" fmla="*/ 32 w 165"/>
                <a:gd name="T59" fmla="*/ 4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109">
                  <a:moveTo>
                    <a:pt x="7" y="24"/>
                  </a:moveTo>
                  <a:cubicBezTo>
                    <a:pt x="15" y="3"/>
                    <a:pt x="42" y="0"/>
                    <a:pt x="42" y="0"/>
                  </a:cubicBezTo>
                  <a:cubicBezTo>
                    <a:pt x="165" y="2"/>
                    <a:pt x="116" y="104"/>
                    <a:pt x="84" y="107"/>
                  </a:cubicBezTo>
                  <a:cubicBezTo>
                    <a:pt x="53" y="109"/>
                    <a:pt x="58" y="71"/>
                    <a:pt x="37" y="63"/>
                  </a:cubicBezTo>
                  <a:cubicBezTo>
                    <a:pt x="17" y="55"/>
                    <a:pt x="0" y="46"/>
                    <a:pt x="7" y="24"/>
                  </a:cubicBezTo>
                  <a:close/>
                  <a:moveTo>
                    <a:pt x="99" y="20"/>
                  </a:moveTo>
                  <a:cubicBezTo>
                    <a:pt x="95" y="20"/>
                    <a:pt x="92" y="23"/>
                    <a:pt x="92" y="27"/>
                  </a:cubicBezTo>
                  <a:cubicBezTo>
                    <a:pt x="92" y="31"/>
                    <a:pt x="95" y="34"/>
                    <a:pt x="99" y="34"/>
                  </a:cubicBezTo>
                  <a:cubicBezTo>
                    <a:pt x="103" y="34"/>
                    <a:pt x="106" y="31"/>
                    <a:pt x="106" y="27"/>
                  </a:cubicBezTo>
                  <a:cubicBezTo>
                    <a:pt x="106" y="23"/>
                    <a:pt x="103" y="20"/>
                    <a:pt x="99" y="20"/>
                  </a:cubicBezTo>
                  <a:close/>
                  <a:moveTo>
                    <a:pt x="115" y="48"/>
                  </a:moveTo>
                  <a:cubicBezTo>
                    <a:pt x="115" y="43"/>
                    <a:pt x="111" y="39"/>
                    <a:pt x="106" y="39"/>
                  </a:cubicBezTo>
                  <a:cubicBezTo>
                    <a:pt x="100" y="39"/>
                    <a:pt x="96" y="43"/>
                    <a:pt x="96" y="48"/>
                  </a:cubicBezTo>
                  <a:cubicBezTo>
                    <a:pt x="96" y="54"/>
                    <a:pt x="100" y="58"/>
                    <a:pt x="106" y="58"/>
                  </a:cubicBezTo>
                  <a:cubicBezTo>
                    <a:pt x="111" y="58"/>
                    <a:pt x="115" y="54"/>
                    <a:pt x="115" y="48"/>
                  </a:cubicBezTo>
                  <a:close/>
                  <a:moveTo>
                    <a:pt x="99" y="83"/>
                  </a:moveTo>
                  <a:cubicBezTo>
                    <a:pt x="105" y="83"/>
                    <a:pt x="110" y="78"/>
                    <a:pt x="110" y="72"/>
                  </a:cubicBezTo>
                  <a:cubicBezTo>
                    <a:pt x="110" y="66"/>
                    <a:pt x="105" y="61"/>
                    <a:pt x="99" y="61"/>
                  </a:cubicBezTo>
                  <a:cubicBezTo>
                    <a:pt x="93" y="61"/>
                    <a:pt x="88" y="66"/>
                    <a:pt x="88" y="72"/>
                  </a:cubicBezTo>
                  <a:cubicBezTo>
                    <a:pt x="88" y="78"/>
                    <a:pt x="93" y="83"/>
                    <a:pt x="99" y="83"/>
                  </a:cubicBezTo>
                  <a:close/>
                  <a:moveTo>
                    <a:pt x="80" y="101"/>
                  </a:moveTo>
                  <a:cubicBezTo>
                    <a:pt x="86" y="101"/>
                    <a:pt x="91" y="96"/>
                    <a:pt x="91" y="90"/>
                  </a:cubicBezTo>
                  <a:cubicBezTo>
                    <a:pt x="91" y="83"/>
                    <a:pt x="86" y="78"/>
                    <a:pt x="80" y="78"/>
                  </a:cubicBezTo>
                  <a:cubicBezTo>
                    <a:pt x="73" y="78"/>
                    <a:pt x="68" y="83"/>
                    <a:pt x="68" y="90"/>
                  </a:cubicBezTo>
                  <a:cubicBezTo>
                    <a:pt x="68" y="96"/>
                    <a:pt x="73" y="101"/>
                    <a:pt x="80" y="101"/>
                  </a:cubicBezTo>
                  <a:close/>
                  <a:moveTo>
                    <a:pt x="32" y="47"/>
                  </a:moveTo>
                  <a:cubicBezTo>
                    <a:pt x="39" y="47"/>
                    <a:pt x="46" y="40"/>
                    <a:pt x="46" y="32"/>
                  </a:cubicBezTo>
                  <a:cubicBezTo>
                    <a:pt x="46" y="25"/>
                    <a:pt x="39" y="18"/>
                    <a:pt x="32" y="18"/>
                  </a:cubicBezTo>
                  <a:cubicBezTo>
                    <a:pt x="24" y="18"/>
                    <a:pt x="17" y="25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"/>
            <p:cNvSpPr>
              <a:spLocks noEditPoints="1"/>
            </p:cNvSpPr>
            <p:nvPr/>
          </p:nvSpPr>
          <p:spPr bwMode="auto">
            <a:xfrm>
              <a:off x="1239205" y="3966052"/>
              <a:ext cx="677863" cy="604838"/>
            </a:xfrm>
            <a:custGeom>
              <a:avLst/>
              <a:gdLst>
                <a:gd name="T0" fmla="*/ 200 w 227"/>
                <a:gd name="T1" fmla="*/ 185 h 203"/>
                <a:gd name="T2" fmla="*/ 140 w 227"/>
                <a:gd name="T3" fmla="*/ 183 h 203"/>
                <a:gd name="T4" fmla="*/ 181 w 227"/>
                <a:gd name="T5" fmla="*/ 25 h 203"/>
                <a:gd name="T6" fmla="*/ 198 w 227"/>
                <a:gd name="T7" fmla="*/ 115 h 203"/>
                <a:gd name="T8" fmla="*/ 200 w 227"/>
                <a:gd name="T9" fmla="*/ 185 h 203"/>
                <a:gd name="T10" fmla="*/ 91 w 227"/>
                <a:gd name="T11" fmla="*/ 113 h 203"/>
                <a:gd name="T12" fmla="*/ 105 w 227"/>
                <a:gd name="T13" fmla="*/ 110 h 203"/>
                <a:gd name="T14" fmla="*/ 103 w 227"/>
                <a:gd name="T15" fmla="*/ 96 h 203"/>
                <a:gd name="T16" fmla="*/ 89 w 227"/>
                <a:gd name="T17" fmla="*/ 98 h 203"/>
                <a:gd name="T18" fmla="*/ 91 w 227"/>
                <a:gd name="T19" fmla="*/ 113 h 203"/>
                <a:gd name="T20" fmla="*/ 96 w 227"/>
                <a:gd name="T21" fmla="*/ 66 h 203"/>
                <a:gd name="T22" fmla="*/ 99 w 227"/>
                <a:gd name="T23" fmla="*/ 85 h 203"/>
                <a:gd name="T24" fmla="*/ 118 w 227"/>
                <a:gd name="T25" fmla="*/ 82 h 203"/>
                <a:gd name="T26" fmla="*/ 115 w 227"/>
                <a:gd name="T27" fmla="*/ 63 h 203"/>
                <a:gd name="T28" fmla="*/ 96 w 227"/>
                <a:gd name="T29" fmla="*/ 66 h 203"/>
                <a:gd name="T30" fmla="*/ 144 w 227"/>
                <a:gd name="T31" fmla="*/ 40 h 203"/>
                <a:gd name="T32" fmla="*/ 122 w 227"/>
                <a:gd name="T33" fmla="*/ 43 h 203"/>
                <a:gd name="T34" fmla="*/ 125 w 227"/>
                <a:gd name="T35" fmla="*/ 65 h 203"/>
                <a:gd name="T36" fmla="*/ 147 w 227"/>
                <a:gd name="T37" fmla="*/ 62 h 203"/>
                <a:gd name="T38" fmla="*/ 144 w 227"/>
                <a:gd name="T39" fmla="*/ 40 h 203"/>
                <a:gd name="T40" fmla="*/ 182 w 227"/>
                <a:gd name="T41" fmla="*/ 35 h 203"/>
                <a:gd name="T42" fmla="*/ 159 w 227"/>
                <a:gd name="T43" fmla="*/ 39 h 203"/>
                <a:gd name="T44" fmla="*/ 162 w 227"/>
                <a:gd name="T45" fmla="*/ 62 h 203"/>
                <a:gd name="T46" fmla="*/ 186 w 227"/>
                <a:gd name="T47" fmla="*/ 58 h 203"/>
                <a:gd name="T48" fmla="*/ 182 w 227"/>
                <a:gd name="T49" fmla="*/ 35 h 203"/>
                <a:gd name="T50" fmla="*/ 191 w 227"/>
                <a:gd name="T51" fmla="*/ 139 h 203"/>
                <a:gd name="T52" fmla="*/ 163 w 227"/>
                <a:gd name="T53" fmla="*/ 143 h 203"/>
                <a:gd name="T54" fmla="*/ 167 w 227"/>
                <a:gd name="T55" fmla="*/ 172 h 203"/>
                <a:gd name="T56" fmla="*/ 195 w 227"/>
                <a:gd name="T57" fmla="*/ 167 h 203"/>
                <a:gd name="T58" fmla="*/ 191 w 227"/>
                <a:gd name="T59" fmla="*/ 13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7" h="203">
                  <a:moveTo>
                    <a:pt x="200" y="185"/>
                  </a:moveTo>
                  <a:cubicBezTo>
                    <a:pt x="173" y="203"/>
                    <a:pt x="140" y="183"/>
                    <a:pt x="140" y="183"/>
                  </a:cubicBezTo>
                  <a:cubicBezTo>
                    <a:pt x="0" y="76"/>
                    <a:pt x="143" y="0"/>
                    <a:pt x="181" y="25"/>
                  </a:cubicBezTo>
                  <a:cubicBezTo>
                    <a:pt x="220" y="49"/>
                    <a:pt x="182" y="88"/>
                    <a:pt x="198" y="115"/>
                  </a:cubicBezTo>
                  <a:cubicBezTo>
                    <a:pt x="215" y="141"/>
                    <a:pt x="227" y="167"/>
                    <a:pt x="200" y="185"/>
                  </a:cubicBezTo>
                  <a:close/>
                  <a:moveTo>
                    <a:pt x="91" y="113"/>
                  </a:moveTo>
                  <a:cubicBezTo>
                    <a:pt x="96" y="116"/>
                    <a:pt x="102" y="115"/>
                    <a:pt x="105" y="110"/>
                  </a:cubicBezTo>
                  <a:cubicBezTo>
                    <a:pt x="109" y="106"/>
                    <a:pt x="108" y="99"/>
                    <a:pt x="103" y="96"/>
                  </a:cubicBezTo>
                  <a:cubicBezTo>
                    <a:pt x="99" y="93"/>
                    <a:pt x="92" y="94"/>
                    <a:pt x="89" y="98"/>
                  </a:cubicBezTo>
                  <a:cubicBezTo>
                    <a:pt x="86" y="103"/>
                    <a:pt x="86" y="109"/>
                    <a:pt x="91" y="113"/>
                  </a:cubicBezTo>
                  <a:close/>
                  <a:moveTo>
                    <a:pt x="96" y="66"/>
                  </a:moveTo>
                  <a:cubicBezTo>
                    <a:pt x="92" y="72"/>
                    <a:pt x="93" y="80"/>
                    <a:pt x="99" y="85"/>
                  </a:cubicBezTo>
                  <a:cubicBezTo>
                    <a:pt x="105" y="89"/>
                    <a:pt x="114" y="88"/>
                    <a:pt x="118" y="82"/>
                  </a:cubicBezTo>
                  <a:cubicBezTo>
                    <a:pt x="123" y="76"/>
                    <a:pt x="121" y="67"/>
                    <a:pt x="115" y="63"/>
                  </a:cubicBezTo>
                  <a:cubicBezTo>
                    <a:pt x="109" y="58"/>
                    <a:pt x="101" y="60"/>
                    <a:pt x="96" y="66"/>
                  </a:cubicBezTo>
                  <a:close/>
                  <a:moveTo>
                    <a:pt x="144" y="40"/>
                  </a:moveTo>
                  <a:cubicBezTo>
                    <a:pt x="137" y="35"/>
                    <a:pt x="128" y="36"/>
                    <a:pt x="122" y="43"/>
                  </a:cubicBezTo>
                  <a:cubicBezTo>
                    <a:pt x="117" y="50"/>
                    <a:pt x="119" y="60"/>
                    <a:pt x="125" y="65"/>
                  </a:cubicBezTo>
                  <a:cubicBezTo>
                    <a:pt x="132" y="70"/>
                    <a:pt x="142" y="68"/>
                    <a:pt x="147" y="62"/>
                  </a:cubicBezTo>
                  <a:cubicBezTo>
                    <a:pt x="152" y="55"/>
                    <a:pt x="151" y="45"/>
                    <a:pt x="144" y="40"/>
                  </a:cubicBezTo>
                  <a:close/>
                  <a:moveTo>
                    <a:pt x="182" y="35"/>
                  </a:moveTo>
                  <a:cubicBezTo>
                    <a:pt x="175" y="29"/>
                    <a:pt x="165" y="31"/>
                    <a:pt x="159" y="39"/>
                  </a:cubicBezTo>
                  <a:cubicBezTo>
                    <a:pt x="153" y="46"/>
                    <a:pt x="155" y="57"/>
                    <a:pt x="162" y="62"/>
                  </a:cubicBezTo>
                  <a:cubicBezTo>
                    <a:pt x="170" y="68"/>
                    <a:pt x="180" y="66"/>
                    <a:pt x="186" y="58"/>
                  </a:cubicBezTo>
                  <a:cubicBezTo>
                    <a:pt x="191" y="51"/>
                    <a:pt x="190" y="40"/>
                    <a:pt x="182" y="35"/>
                  </a:cubicBezTo>
                  <a:close/>
                  <a:moveTo>
                    <a:pt x="191" y="139"/>
                  </a:moveTo>
                  <a:cubicBezTo>
                    <a:pt x="182" y="132"/>
                    <a:pt x="169" y="134"/>
                    <a:pt x="163" y="143"/>
                  </a:cubicBezTo>
                  <a:cubicBezTo>
                    <a:pt x="156" y="152"/>
                    <a:pt x="158" y="165"/>
                    <a:pt x="167" y="172"/>
                  </a:cubicBezTo>
                  <a:cubicBezTo>
                    <a:pt x="176" y="178"/>
                    <a:pt x="189" y="176"/>
                    <a:pt x="195" y="167"/>
                  </a:cubicBezTo>
                  <a:cubicBezTo>
                    <a:pt x="202" y="158"/>
                    <a:pt x="200" y="146"/>
                    <a:pt x="19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4082417" y="1713389"/>
              <a:ext cx="112713" cy="114300"/>
            </a:xfrm>
            <a:custGeom>
              <a:avLst/>
              <a:gdLst>
                <a:gd name="T0" fmla="*/ 34 w 38"/>
                <a:gd name="T1" fmla="*/ 26 h 38"/>
                <a:gd name="T2" fmla="*/ 27 w 38"/>
                <a:gd name="T3" fmla="*/ 4 h 38"/>
                <a:gd name="T4" fmla="*/ 4 w 38"/>
                <a:gd name="T5" fmla="*/ 11 h 38"/>
                <a:gd name="T6" fmla="*/ 12 w 38"/>
                <a:gd name="T7" fmla="*/ 34 h 38"/>
                <a:gd name="T8" fmla="*/ 34 w 38"/>
                <a:gd name="T9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4" y="26"/>
                  </a:moveTo>
                  <a:cubicBezTo>
                    <a:pt x="38" y="18"/>
                    <a:pt x="35" y="8"/>
                    <a:pt x="27" y="4"/>
                  </a:cubicBezTo>
                  <a:cubicBezTo>
                    <a:pt x="19" y="0"/>
                    <a:pt x="9" y="3"/>
                    <a:pt x="4" y="11"/>
                  </a:cubicBezTo>
                  <a:cubicBezTo>
                    <a:pt x="0" y="20"/>
                    <a:pt x="4" y="30"/>
                    <a:pt x="12" y="34"/>
                  </a:cubicBezTo>
                  <a:cubicBezTo>
                    <a:pt x="20" y="38"/>
                    <a:pt x="30" y="35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7"/>
            <p:cNvSpPr/>
            <p:nvPr/>
          </p:nvSpPr>
          <p:spPr bwMode="auto">
            <a:xfrm>
              <a:off x="3855405" y="1781652"/>
              <a:ext cx="282575" cy="239713"/>
            </a:xfrm>
            <a:custGeom>
              <a:avLst/>
              <a:gdLst>
                <a:gd name="T0" fmla="*/ 95 w 95"/>
                <a:gd name="T1" fmla="*/ 8 h 80"/>
                <a:gd name="T2" fmla="*/ 23 w 95"/>
                <a:gd name="T3" fmla="*/ 73 h 80"/>
                <a:gd name="T4" fmla="*/ 2 w 95"/>
                <a:gd name="T5" fmla="*/ 79 h 80"/>
                <a:gd name="T6" fmla="*/ 86 w 95"/>
                <a:gd name="T7" fmla="*/ 0 h 80"/>
                <a:gd name="T8" fmla="*/ 95 w 95"/>
                <a:gd name="T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80">
                  <a:moveTo>
                    <a:pt x="95" y="8"/>
                  </a:moveTo>
                  <a:cubicBezTo>
                    <a:pt x="94" y="8"/>
                    <a:pt x="23" y="73"/>
                    <a:pt x="23" y="73"/>
                  </a:cubicBezTo>
                  <a:cubicBezTo>
                    <a:pt x="23" y="73"/>
                    <a:pt x="3" y="80"/>
                    <a:pt x="2" y="79"/>
                  </a:cubicBezTo>
                  <a:cubicBezTo>
                    <a:pt x="0" y="79"/>
                    <a:pt x="86" y="0"/>
                    <a:pt x="86" y="0"/>
                  </a:cubicBezTo>
                  <a:lnTo>
                    <a:pt x="9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8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  <a:gd name="T12" fmla="*/ 6 w 30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9"/>
            <p:cNvSpPr/>
            <p:nvPr/>
          </p:nvSpPr>
          <p:spPr bwMode="auto">
            <a:xfrm>
              <a:off x="4099880" y="1794352"/>
              <a:ext cx="47625" cy="349250"/>
            </a:xfrm>
            <a:custGeom>
              <a:avLst/>
              <a:gdLst>
                <a:gd name="T0" fmla="*/ 6 w 30"/>
                <a:gd name="T1" fmla="*/ 2 h 220"/>
                <a:gd name="T2" fmla="*/ 0 w 30"/>
                <a:gd name="T3" fmla="*/ 182 h 220"/>
                <a:gd name="T4" fmla="*/ 11 w 30"/>
                <a:gd name="T5" fmla="*/ 220 h 220"/>
                <a:gd name="T6" fmla="*/ 22 w 30"/>
                <a:gd name="T7" fmla="*/ 182 h 220"/>
                <a:gd name="T8" fmla="*/ 30 w 30"/>
                <a:gd name="T9" fmla="*/ 4 h 220"/>
                <a:gd name="T10" fmla="*/ 6 w 30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20">
                  <a:moveTo>
                    <a:pt x="6" y="2"/>
                  </a:moveTo>
                  <a:lnTo>
                    <a:pt x="0" y="182"/>
                  </a:lnTo>
                  <a:lnTo>
                    <a:pt x="11" y="220"/>
                  </a:lnTo>
                  <a:lnTo>
                    <a:pt x="22" y="182"/>
                  </a:lnTo>
                  <a:lnTo>
                    <a:pt x="30" y="4"/>
                  </a:lnTo>
                  <a:lnTo>
                    <a:pt x="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0"/>
            <p:cNvSpPr/>
            <p:nvPr/>
          </p:nvSpPr>
          <p:spPr bwMode="auto">
            <a:xfrm>
              <a:off x="4144330" y="1689577"/>
              <a:ext cx="36513" cy="53975"/>
            </a:xfrm>
            <a:custGeom>
              <a:avLst/>
              <a:gdLst>
                <a:gd name="T0" fmla="*/ 0 w 12"/>
                <a:gd name="T1" fmla="*/ 13 h 18"/>
                <a:gd name="T2" fmla="*/ 2 w 12"/>
                <a:gd name="T3" fmla="*/ 17 h 18"/>
                <a:gd name="T4" fmla="*/ 2 w 12"/>
                <a:gd name="T5" fmla="*/ 17 h 18"/>
                <a:gd name="T6" fmla="*/ 6 w 12"/>
                <a:gd name="T7" fmla="*/ 16 h 18"/>
                <a:gd name="T8" fmla="*/ 11 w 12"/>
                <a:gd name="T9" fmla="*/ 5 h 18"/>
                <a:gd name="T10" fmla="*/ 10 w 12"/>
                <a:gd name="T11" fmla="*/ 1 h 18"/>
                <a:gd name="T12" fmla="*/ 10 w 12"/>
                <a:gd name="T13" fmla="*/ 1 h 18"/>
                <a:gd name="T14" fmla="*/ 6 w 12"/>
                <a:gd name="T15" fmla="*/ 2 h 18"/>
                <a:gd name="T16" fmla="*/ 0 w 12"/>
                <a:gd name="T17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8">
                  <a:moveTo>
                    <a:pt x="0" y="13"/>
                  </a:moveTo>
                  <a:cubicBezTo>
                    <a:pt x="0" y="15"/>
                    <a:pt x="0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8"/>
                    <a:pt x="5" y="18"/>
                    <a:pt x="6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7" y="1"/>
                    <a:pt x="6" y="2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1"/>
            <p:cNvSpPr/>
            <p:nvPr/>
          </p:nvSpPr>
          <p:spPr bwMode="auto">
            <a:xfrm>
              <a:off x="4225292" y="3542189"/>
              <a:ext cx="109538" cy="111125"/>
            </a:xfrm>
            <a:custGeom>
              <a:avLst/>
              <a:gdLst>
                <a:gd name="T0" fmla="*/ 31 w 37"/>
                <a:gd name="T1" fmla="*/ 8 h 37"/>
                <a:gd name="T2" fmla="*/ 7 w 37"/>
                <a:gd name="T3" fmla="*/ 7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8"/>
                  </a:moveTo>
                  <a:cubicBezTo>
                    <a:pt x="25" y="1"/>
                    <a:pt x="14" y="0"/>
                    <a:pt x="7" y="7"/>
                  </a:cubicBezTo>
                  <a:cubicBezTo>
                    <a:pt x="0" y="13"/>
                    <a:pt x="0" y="23"/>
                    <a:pt x="6" y="30"/>
                  </a:cubicBezTo>
                  <a:cubicBezTo>
                    <a:pt x="12" y="37"/>
                    <a:pt x="23" y="37"/>
                    <a:pt x="30" y="31"/>
                  </a:cubicBezTo>
                  <a:cubicBezTo>
                    <a:pt x="36" y="25"/>
                    <a:pt x="37" y="15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4280855" y="3613627"/>
              <a:ext cx="134938" cy="338138"/>
            </a:xfrm>
            <a:custGeom>
              <a:avLst/>
              <a:gdLst>
                <a:gd name="T0" fmla="*/ 10 w 45"/>
                <a:gd name="T1" fmla="*/ 0 h 113"/>
                <a:gd name="T2" fmla="*/ 45 w 45"/>
                <a:gd name="T3" fmla="*/ 90 h 113"/>
                <a:gd name="T4" fmla="*/ 44 w 45"/>
                <a:gd name="T5" fmla="*/ 112 h 113"/>
                <a:gd name="T6" fmla="*/ 0 w 45"/>
                <a:gd name="T7" fmla="*/ 5 h 113"/>
                <a:gd name="T8" fmla="*/ 10 w 4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3">
                  <a:moveTo>
                    <a:pt x="10" y="0"/>
                  </a:moveTo>
                  <a:cubicBezTo>
                    <a:pt x="11" y="0"/>
                    <a:pt x="45" y="90"/>
                    <a:pt x="45" y="90"/>
                  </a:cubicBezTo>
                  <a:cubicBezTo>
                    <a:pt x="45" y="90"/>
                    <a:pt x="45" y="111"/>
                    <a:pt x="44" y="112"/>
                  </a:cubicBezTo>
                  <a:cubicBezTo>
                    <a:pt x="43" y="113"/>
                    <a:pt x="0" y="5"/>
                    <a:pt x="0" y="5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3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  <a:gd name="T12" fmla="*/ 4 w 209"/>
                <a:gd name="T13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4"/>
            <p:cNvSpPr/>
            <p:nvPr/>
          </p:nvSpPr>
          <p:spPr bwMode="auto">
            <a:xfrm>
              <a:off x="4290380" y="3602514"/>
              <a:ext cx="331788" cy="149225"/>
            </a:xfrm>
            <a:custGeom>
              <a:avLst/>
              <a:gdLst>
                <a:gd name="T0" fmla="*/ 4 w 209"/>
                <a:gd name="T1" fmla="*/ 22 h 94"/>
                <a:gd name="T2" fmla="*/ 169 w 209"/>
                <a:gd name="T3" fmla="*/ 92 h 94"/>
                <a:gd name="T4" fmla="*/ 209 w 209"/>
                <a:gd name="T5" fmla="*/ 94 h 94"/>
                <a:gd name="T6" fmla="*/ 177 w 209"/>
                <a:gd name="T7" fmla="*/ 71 h 94"/>
                <a:gd name="T8" fmla="*/ 13 w 209"/>
                <a:gd name="T9" fmla="*/ 0 h 94"/>
                <a:gd name="T10" fmla="*/ 0 w 209"/>
                <a:gd name="T11" fmla="*/ 2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94">
                  <a:moveTo>
                    <a:pt x="4" y="22"/>
                  </a:moveTo>
                  <a:lnTo>
                    <a:pt x="169" y="92"/>
                  </a:lnTo>
                  <a:lnTo>
                    <a:pt x="209" y="94"/>
                  </a:lnTo>
                  <a:lnTo>
                    <a:pt x="177" y="71"/>
                  </a:lnTo>
                  <a:lnTo>
                    <a:pt x="13" y="0"/>
                  </a:lnTo>
                  <a:lnTo>
                    <a:pt x="0" y="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5"/>
            <p:cNvSpPr/>
            <p:nvPr/>
          </p:nvSpPr>
          <p:spPr bwMode="auto">
            <a:xfrm>
              <a:off x="4215767" y="3535839"/>
              <a:ext cx="44450" cy="46038"/>
            </a:xfrm>
            <a:custGeom>
              <a:avLst/>
              <a:gdLst>
                <a:gd name="T0" fmla="*/ 9 w 15"/>
                <a:gd name="T1" fmla="*/ 14 h 15"/>
                <a:gd name="T2" fmla="*/ 14 w 15"/>
                <a:gd name="T3" fmla="*/ 14 h 15"/>
                <a:gd name="T4" fmla="*/ 14 w 15"/>
                <a:gd name="T5" fmla="*/ 14 h 15"/>
                <a:gd name="T6" fmla="*/ 14 w 15"/>
                <a:gd name="T7" fmla="*/ 10 h 15"/>
                <a:gd name="T8" fmla="*/ 6 w 15"/>
                <a:gd name="T9" fmla="*/ 1 h 15"/>
                <a:gd name="T10" fmla="*/ 1 w 15"/>
                <a:gd name="T11" fmla="*/ 1 h 15"/>
                <a:gd name="T12" fmla="*/ 1 w 15"/>
                <a:gd name="T13" fmla="*/ 1 h 15"/>
                <a:gd name="T14" fmla="*/ 1 w 15"/>
                <a:gd name="T15" fmla="*/ 5 h 15"/>
                <a:gd name="T16" fmla="*/ 9 w 15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9" y="14"/>
                  </a:moveTo>
                  <a:cubicBezTo>
                    <a:pt x="11" y="15"/>
                    <a:pt x="12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1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lnTo>
                    <a:pt x="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6"/>
            <p:cNvSpPr/>
            <p:nvPr/>
          </p:nvSpPr>
          <p:spPr bwMode="auto">
            <a:xfrm>
              <a:off x="983617" y="2889727"/>
              <a:ext cx="109538" cy="109538"/>
            </a:xfrm>
            <a:custGeom>
              <a:avLst/>
              <a:gdLst>
                <a:gd name="T0" fmla="*/ 31 w 37"/>
                <a:gd name="T1" fmla="*/ 7 h 37"/>
                <a:gd name="T2" fmla="*/ 7 w 37"/>
                <a:gd name="T3" fmla="*/ 6 h 37"/>
                <a:gd name="T4" fmla="*/ 6 w 37"/>
                <a:gd name="T5" fmla="*/ 30 h 37"/>
                <a:gd name="T6" fmla="*/ 30 w 37"/>
                <a:gd name="T7" fmla="*/ 31 h 37"/>
                <a:gd name="T8" fmla="*/ 31 w 37"/>
                <a:gd name="T9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1" y="7"/>
                  </a:moveTo>
                  <a:cubicBezTo>
                    <a:pt x="25" y="0"/>
                    <a:pt x="14" y="0"/>
                    <a:pt x="7" y="6"/>
                  </a:cubicBezTo>
                  <a:cubicBezTo>
                    <a:pt x="1" y="12"/>
                    <a:pt x="0" y="23"/>
                    <a:pt x="6" y="30"/>
                  </a:cubicBezTo>
                  <a:cubicBezTo>
                    <a:pt x="12" y="36"/>
                    <a:pt x="23" y="37"/>
                    <a:pt x="30" y="31"/>
                  </a:cubicBezTo>
                  <a:cubicBezTo>
                    <a:pt x="36" y="25"/>
                    <a:pt x="37" y="14"/>
                    <a:pt x="3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7"/>
            <p:cNvSpPr/>
            <p:nvPr/>
          </p:nvSpPr>
          <p:spPr bwMode="auto">
            <a:xfrm>
              <a:off x="1039180" y="2957989"/>
              <a:ext cx="138113" cy="339725"/>
            </a:xfrm>
            <a:custGeom>
              <a:avLst/>
              <a:gdLst>
                <a:gd name="T0" fmla="*/ 10 w 46"/>
                <a:gd name="T1" fmla="*/ 0 h 114"/>
                <a:gd name="T2" fmla="*/ 46 w 46"/>
                <a:gd name="T3" fmla="*/ 91 h 114"/>
                <a:gd name="T4" fmla="*/ 44 w 46"/>
                <a:gd name="T5" fmla="*/ 113 h 114"/>
                <a:gd name="T6" fmla="*/ 0 w 46"/>
                <a:gd name="T7" fmla="*/ 6 h 114"/>
                <a:gd name="T8" fmla="*/ 10 w 46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4">
                  <a:moveTo>
                    <a:pt x="10" y="0"/>
                  </a:moveTo>
                  <a:cubicBezTo>
                    <a:pt x="11" y="1"/>
                    <a:pt x="46" y="91"/>
                    <a:pt x="46" y="91"/>
                  </a:cubicBezTo>
                  <a:cubicBezTo>
                    <a:pt x="46" y="91"/>
                    <a:pt x="45" y="111"/>
                    <a:pt x="44" y="113"/>
                  </a:cubicBezTo>
                  <a:cubicBezTo>
                    <a:pt x="43" y="114"/>
                    <a:pt x="0" y="6"/>
                    <a:pt x="0" y="6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8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  <a:gd name="T12" fmla="*/ 2 w 206"/>
                <a:gd name="T13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  <a:lnTo>
                    <a:pt x="2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9"/>
            <p:cNvSpPr/>
            <p:nvPr/>
          </p:nvSpPr>
          <p:spPr bwMode="auto">
            <a:xfrm>
              <a:off x="1051880" y="2945289"/>
              <a:ext cx="327025" cy="149225"/>
            </a:xfrm>
            <a:custGeom>
              <a:avLst/>
              <a:gdLst>
                <a:gd name="T0" fmla="*/ 2 w 206"/>
                <a:gd name="T1" fmla="*/ 23 h 94"/>
                <a:gd name="T2" fmla="*/ 167 w 206"/>
                <a:gd name="T3" fmla="*/ 92 h 94"/>
                <a:gd name="T4" fmla="*/ 206 w 206"/>
                <a:gd name="T5" fmla="*/ 94 h 94"/>
                <a:gd name="T6" fmla="*/ 175 w 206"/>
                <a:gd name="T7" fmla="*/ 72 h 94"/>
                <a:gd name="T8" fmla="*/ 11 w 206"/>
                <a:gd name="T9" fmla="*/ 0 h 94"/>
                <a:gd name="T10" fmla="*/ 0 w 206"/>
                <a:gd name="T11" fmla="*/ 2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94">
                  <a:moveTo>
                    <a:pt x="2" y="23"/>
                  </a:moveTo>
                  <a:lnTo>
                    <a:pt x="167" y="92"/>
                  </a:lnTo>
                  <a:lnTo>
                    <a:pt x="206" y="94"/>
                  </a:lnTo>
                  <a:lnTo>
                    <a:pt x="175" y="72"/>
                  </a:lnTo>
                  <a:lnTo>
                    <a:pt x="11" y="0"/>
                  </a:lnTo>
                  <a:lnTo>
                    <a:pt x="0" y="2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0"/>
            <p:cNvSpPr/>
            <p:nvPr/>
          </p:nvSpPr>
          <p:spPr bwMode="auto">
            <a:xfrm>
              <a:off x="974092" y="2880202"/>
              <a:ext cx="44450" cy="47625"/>
            </a:xfrm>
            <a:custGeom>
              <a:avLst/>
              <a:gdLst>
                <a:gd name="T0" fmla="*/ 10 w 15"/>
                <a:gd name="T1" fmla="*/ 15 h 16"/>
                <a:gd name="T2" fmla="*/ 14 w 15"/>
                <a:gd name="T3" fmla="*/ 15 h 16"/>
                <a:gd name="T4" fmla="*/ 14 w 15"/>
                <a:gd name="T5" fmla="*/ 15 h 16"/>
                <a:gd name="T6" fmla="*/ 14 w 15"/>
                <a:gd name="T7" fmla="*/ 10 h 16"/>
                <a:gd name="T8" fmla="*/ 6 w 15"/>
                <a:gd name="T9" fmla="*/ 1 h 16"/>
                <a:gd name="T10" fmla="*/ 2 w 15"/>
                <a:gd name="T11" fmla="*/ 1 h 16"/>
                <a:gd name="T12" fmla="*/ 2 w 15"/>
                <a:gd name="T13" fmla="*/ 1 h 16"/>
                <a:gd name="T14" fmla="*/ 1 w 15"/>
                <a:gd name="T15" fmla="*/ 6 h 16"/>
                <a:gd name="T16" fmla="*/ 10 w 15"/>
                <a:gd name="T1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0" y="15"/>
                  </a:moveTo>
                  <a:cubicBezTo>
                    <a:pt x="11" y="16"/>
                    <a:pt x="13" y="16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5" y="12"/>
                    <a:pt x="14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  <a:lnTo>
                    <a:pt x="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1"/>
            <p:cNvSpPr/>
            <p:nvPr/>
          </p:nvSpPr>
          <p:spPr bwMode="auto">
            <a:xfrm>
              <a:off x="3156905" y="3935889"/>
              <a:ext cx="114300" cy="114300"/>
            </a:xfrm>
            <a:custGeom>
              <a:avLst/>
              <a:gdLst>
                <a:gd name="T0" fmla="*/ 33 w 38"/>
                <a:gd name="T1" fmla="*/ 28 h 38"/>
                <a:gd name="T2" fmla="*/ 28 w 38"/>
                <a:gd name="T3" fmla="*/ 5 h 38"/>
                <a:gd name="T4" fmla="*/ 5 w 38"/>
                <a:gd name="T5" fmla="*/ 10 h 38"/>
                <a:gd name="T6" fmla="*/ 10 w 38"/>
                <a:gd name="T7" fmla="*/ 33 h 38"/>
                <a:gd name="T8" fmla="*/ 33 w 38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3" y="28"/>
                  </a:moveTo>
                  <a:cubicBezTo>
                    <a:pt x="38" y="21"/>
                    <a:pt x="35" y="10"/>
                    <a:pt x="28" y="5"/>
                  </a:cubicBezTo>
                  <a:cubicBezTo>
                    <a:pt x="20" y="0"/>
                    <a:pt x="10" y="3"/>
                    <a:pt x="5" y="10"/>
                  </a:cubicBezTo>
                  <a:cubicBezTo>
                    <a:pt x="0" y="18"/>
                    <a:pt x="2" y="28"/>
                    <a:pt x="10" y="33"/>
                  </a:cubicBezTo>
                  <a:cubicBezTo>
                    <a:pt x="17" y="38"/>
                    <a:pt x="28" y="36"/>
                    <a:pt x="3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2"/>
            <p:cNvSpPr/>
            <p:nvPr/>
          </p:nvSpPr>
          <p:spPr bwMode="auto">
            <a:xfrm>
              <a:off x="2904492" y="4002564"/>
              <a:ext cx="303213" cy="211138"/>
            </a:xfrm>
            <a:custGeom>
              <a:avLst/>
              <a:gdLst>
                <a:gd name="T0" fmla="*/ 102 w 102"/>
                <a:gd name="T1" fmla="*/ 9 h 71"/>
                <a:gd name="T2" fmla="*/ 23 w 102"/>
                <a:gd name="T3" fmla="*/ 66 h 71"/>
                <a:gd name="T4" fmla="*/ 2 w 102"/>
                <a:gd name="T5" fmla="*/ 70 h 71"/>
                <a:gd name="T6" fmla="*/ 94 w 102"/>
                <a:gd name="T7" fmla="*/ 0 h 71"/>
                <a:gd name="T8" fmla="*/ 102 w 102"/>
                <a:gd name="T9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1">
                  <a:moveTo>
                    <a:pt x="102" y="9"/>
                  </a:moveTo>
                  <a:cubicBezTo>
                    <a:pt x="102" y="10"/>
                    <a:pt x="23" y="66"/>
                    <a:pt x="23" y="66"/>
                  </a:cubicBezTo>
                  <a:cubicBezTo>
                    <a:pt x="23" y="66"/>
                    <a:pt x="3" y="71"/>
                    <a:pt x="2" y="70"/>
                  </a:cubicBezTo>
                  <a:cubicBezTo>
                    <a:pt x="0" y="69"/>
                    <a:pt x="94" y="0"/>
                    <a:pt x="94" y="0"/>
                  </a:cubicBezTo>
                  <a:lnTo>
                    <a:pt x="10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  <a:gd name="T12" fmla="*/ 26 w 49"/>
                <a:gd name="T13" fmla="*/ 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  <a:lnTo>
                    <a:pt x="2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4"/>
            <p:cNvSpPr/>
            <p:nvPr/>
          </p:nvSpPr>
          <p:spPr bwMode="auto">
            <a:xfrm>
              <a:off x="3139442" y="4013677"/>
              <a:ext cx="77788" cy="349250"/>
            </a:xfrm>
            <a:custGeom>
              <a:avLst/>
              <a:gdLst>
                <a:gd name="T0" fmla="*/ 26 w 49"/>
                <a:gd name="T1" fmla="*/ 2 h 220"/>
                <a:gd name="T2" fmla="*/ 0 w 49"/>
                <a:gd name="T3" fmla="*/ 182 h 220"/>
                <a:gd name="T4" fmla="*/ 7 w 49"/>
                <a:gd name="T5" fmla="*/ 220 h 220"/>
                <a:gd name="T6" fmla="*/ 22 w 49"/>
                <a:gd name="T7" fmla="*/ 184 h 220"/>
                <a:gd name="T8" fmla="*/ 49 w 49"/>
                <a:gd name="T9" fmla="*/ 8 h 220"/>
                <a:gd name="T10" fmla="*/ 26 w 49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20">
                  <a:moveTo>
                    <a:pt x="26" y="2"/>
                  </a:moveTo>
                  <a:lnTo>
                    <a:pt x="0" y="182"/>
                  </a:lnTo>
                  <a:lnTo>
                    <a:pt x="7" y="220"/>
                  </a:lnTo>
                  <a:lnTo>
                    <a:pt x="22" y="184"/>
                  </a:lnTo>
                  <a:lnTo>
                    <a:pt x="49" y="8"/>
                  </a:lnTo>
                  <a:lnTo>
                    <a:pt x="2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5"/>
            <p:cNvSpPr/>
            <p:nvPr/>
          </p:nvSpPr>
          <p:spPr bwMode="auto">
            <a:xfrm>
              <a:off x="3220405" y="3918427"/>
              <a:ext cx="41275" cy="50800"/>
            </a:xfrm>
            <a:custGeom>
              <a:avLst/>
              <a:gdLst>
                <a:gd name="T0" fmla="*/ 1 w 14"/>
                <a:gd name="T1" fmla="*/ 12 h 17"/>
                <a:gd name="T2" fmla="*/ 2 w 14"/>
                <a:gd name="T3" fmla="*/ 16 h 17"/>
                <a:gd name="T4" fmla="*/ 2 w 14"/>
                <a:gd name="T5" fmla="*/ 16 h 17"/>
                <a:gd name="T6" fmla="*/ 6 w 14"/>
                <a:gd name="T7" fmla="*/ 15 h 17"/>
                <a:gd name="T8" fmla="*/ 13 w 14"/>
                <a:gd name="T9" fmla="*/ 5 h 17"/>
                <a:gd name="T10" fmla="*/ 12 w 14"/>
                <a:gd name="T11" fmla="*/ 1 h 17"/>
                <a:gd name="T12" fmla="*/ 12 w 14"/>
                <a:gd name="T13" fmla="*/ 1 h 17"/>
                <a:gd name="T14" fmla="*/ 8 w 14"/>
                <a:gd name="T15" fmla="*/ 2 h 17"/>
                <a:gd name="T16" fmla="*/ 1 w 14"/>
                <a:gd name="T1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7">
                  <a:moveTo>
                    <a:pt x="1" y="12"/>
                  </a:moveTo>
                  <a:cubicBezTo>
                    <a:pt x="0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7"/>
                    <a:pt x="5" y="17"/>
                    <a:pt x="6" y="1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8" y="2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6"/>
            <p:cNvSpPr>
              <a:spLocks noEditPoints="1"/>
            </p:cNvSpPr>
            <p:nvPr/>
          </p:nvSpPr>
          <p:spPr bwMode="auto">
            <a:xfrm>
              <a:off x="4379280" y="2873852"/>
              <a:ext cx="179388" cy="488950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4 h 164"/>
                <a:gd name="T16" fmla="*/ 4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8"/>
                    <a:pt x="46" y="164"/>
                    <a:pt x="30" y="164"/>
                  </a:cubicBezTo>
                  <a:cubicBezTo>
                    <a:pt x="13" y="164"/>
                    <a:pt x="0" y="128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4"/>
                    <a:pt x="30" y="14"/>
                  </a:cubicBezTo>
                  <a:cubicBezTo>
                    <a:pt x="16" y="14"/>
                    <a:pt x="4" y="44"/>
                    <a:pt x="4" y="82"/>
                  </a:cubicBezTo>
                  <a:cubicBezTo>
                    <a:pt x="4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7"/>
            <p:cNvSpPr>
              <a:spLocks noEditPoints="1"/>
            </p:cNvSpPr>
            <p:nvPr/>
          </p:nvSpPr>
          <p:spPr bwMode="auto">
            <a:xfrm>
              <a:off x="4225292" y="3029427"/>
              <a:ext cx="485775" cy="179388"/>
            </a:xfrm>
            <a:custGeom>
              <a:avLst/>
              <a:gdLst>
                <a:gd name="T0" fmla="*/ 0 w 163"/>
                <a:gd name="T1" fmla="*/ 30 h 60"/>
                <a:gd name="T2" fmla="*/ 82 w 163"/>
                <a:gd name="T3" fmla="*/ 0 h 60"/>
                <a:gd name="T4" fmla="*/ 163 w 163"/>
                <a:gd name="T5" fmla="*/ 30 h 60"/>
                <a:gd name="T6" fmla="*/ 82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2 w 163"/>
                <a:gd name="T13" fmla="*/ 5 h 60"/>
                <a:gd name="T14" fmla="*/ 13 w 163"/>
                <a:gd name="T15" fmla="*/ 30 h 60"/>
                <a:gd name="T16" fmla="*/ 82 w 163"/>
                <a:gd name="T17" fmla="*/ 56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4"/>
                    <a:pt x="36" y="0"/>
                    <a:pt x="82" y="0"/>
                  </a:cubicBezTo>
                  <a:cubicBezTo>
                    <a:pt x="127" y="0"/>
                    <a:pt x="163" y="14"/>
                    <a:pt x="163" y="30"/>
                  </a:cubicBezTo>
                  <a:cubicBezTo>
                    <a:pt x="163" y="47"/>
                    <a:pt x="127" y="60"/>
                    <a:pt x="82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6"/>
                    <a:pt x="82" y="56"/>
                  </a:cubicBezTo>
                  <a:cubicBezTo>
                    <a:pt x="119" y="56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8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1 h 139"/>
                <a:gd name="T2" fmla="*/ 91 w 139"/>
                <a:gd name="T3" fmla="*/ 48 h 139"/>
                <a:gd name="T4" fmla="*/ 127 w 139"/>
                <a:gd name="T5" fmla="*/ 127 h 139"/>
                <a:gd name="T6" fmla="*/ 48 w 139"/>
                <a:gd name="T7" fmla="*/ 91 h 139"/>
                <a:gd name="T8" fmla="*/ 12 w 139"/>
                <a:gd name="T9" fmla="*/ 11 h 139"/>
                <a:gd name="T10" fmla="*/ 118 w 139"/>
                <a:gd name="T11" fmla="*/ 118 h 139"/>
                <a:gd name="T12" fmla="*/ 87 w 139"/>
                <a:gd name="T13" fmla="*/ 51 h 139"/>
                <a:gd name="T14" fmla="*/ 21 w 139"/>
                <a:gd name="T15" fmla="*/ 21 h 139"/>
                <a:gd name="T16" fmla="*/ 52 w 139"/>
                <a:gd name="T17" fmla="*/ 87 h 139"/>
                <a:gd name="T18" fmla="*/ 118 w 139"/>
                <a:gd name="T19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1"/>
                  </a:moveTo>
                  <a:cubicBezTo>
                    <a:pt x="24" y="0"/>
                    <a:pt x="59" y="16"/>
                    <a:pt x="91" y="48"/>
                  </a:cubicBezTo>
                  <a:cubicBezTo>
                    <a:pt x="123" y="80"/>
                    <a:pt x="139" y="115"/>
                    <a:pt x="127" y="127"/>
                  </a:cubicBezTo>
                  <a:cubicBezTo>
                    <a:pt x="116" y="139"/>
                    <a:pt x="80" y="123"/>
                    <a:pt x="48" y="91"/>
                  </a:cubicBezTo>
                  <a:cubicBezTo>
                    <a:pt x="16" y="59"/>
                    <a:pt x="0" y="23"/>
                    <a:pt x="12" y="11"/>
                  </a:cubicBezTo>
                  <a:close/>
                  <a:moveTo>
                    <a:pt x="118" y="118"/>
                  </a:moveTo>
                  <a:cubicBezTo>
                    <a:pt x="128" y="108"/>
                    <a:pt x="114" y="78"/>
                    <a:pt x="87" y="51"/>
                  </a:cubicBezTo>
                  <a:cubicBezTo>
                    <a:pt x="61" y="25"/>
                    <a:pt x="31" y="11"/>
                    <a:pt x="21" y="21"/>
                  </a:cubicBezTo>
                  <a:cubicBezTo>
                    <a:pt x="11" y="31"/>
                    <a:pt x="25" y="60"/>
                    <a:pt x="52" y="87"/>
                  </a:cubicBezTo>
                  <a:cubicBezTo>
                    <a:pt x="79" y="114"/>
                    <a:pt x="108" y="128"/>
                    <a:pt x="118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9"/>
            <p:cNvSpPr>
              <a:spLocks noEditPoints="1"/>
            </p:cNvSpPr>
            <p:nvPr/>
          </p:nvSpPr>
          <p:spPr bwMode="auto">
            <a:xfrm>
              <a:off x="4260217" y="2913539"/>
              <a:ext cx="414338" cy="414338"/>
            </a:xfrm>
            <a:custGeom>
              <a:avLst/>
              <a:gdLst>
                <a:gd name="T0" fmla="*/ 12 w 139"/>
                <a:gd name="T1" fmla="*/ 127 h 139"/>
                <a:gd name="T2" fmla="*/ 48 w 139"/>
                <a:gd name="T3" fmla="*/ 48 h 139"/>
                <a:gd name="T4" fmla="*/ 127 w 139"/>
                <a:gd name="T5" fmla="*/ 11 h 139"/>
                <a:gd name="T6" fmla="*/ 91 w 139"/>
                <a:gd name="T7" fmla="*/ 91 h 139"/>
                <a:gd name="T8" fmla="*/ 12 w 139"/>
                <a:gd name="T9" fmla="*/ 127 h 139"/>
                <a:gd name="T10" fmla="*/ 118 w 139"/>
                <a:gd name="T11" fmla="*/ 21 h 139"/>
                <a:gd name="T12" fmla="*/ 52 w 139"/>
                <a:gd name="T13" fmla="*/ 51 h 139"/>
                <a:gd name="T14" fmla="*/ 21 w 139"/>
                <a:gd name="T15" fmla="*/ 118 h 139"/>
                <a:gd name="T16" fmla="*/ 87 w 139"/>
                <a:gd name="T17" fmla="*/ 87 h 139"/>
                <a:gd name="T18" fmla="*/ 118 w 139"/>
                <a:gd name="T19" fmla="*/ 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12" y="127"/>
                  </a:moveTo>
                  <a:cubicBezTo>
                    <a:pt x="0" y="115"/>
                    <a:pt x="16" y="80"/>
                    <a:pt x="48" y="48"/>
                  </a:cubicBezTo>
                  <a:cubicBezTo>
                    <a:pt x="80" y="16"/>
                    <a:pt x="116" y="0"/>
                    <a:pt x="127" y="11"/>
                  </a:cubicBezTo>
                  <a:cubicBezTo>
                    <a:pt x="139" y="23"/>
                    <a:pt x="123" y="59"/>
                    <a:pt x="91" y="91"/>
                  </a:cubicBezTo>
                  <a:cubicBezTo>
                    <a:pt x="59" y="123"/>
                    <a:pt x="24" y="139"/>
                    <a:pt x="12" y="127"/>
                  </a:cubicBezTo>
                  <a:close/>
                  <a:moveTo>
                    <a:pt x="118" y="21"/>
                  </a:moveTo>
                  <a:cubicBezTo>
                    <a:pt x="108" y="11"/>
                    <a:pt x="79" y="25"/>
                    <a:pt x="52" y="51"/>
                  </a:cubicBezTo>
                  <a:cubicBezTo>
                    <a:pt x="25" y="78"/>
                    <a:pt x="11" y="108"/>
                    <a:pt x="21" y="118"/>
                  </a:cubicBezTo>
                  <a:cubicBezTo>
                    <a:pt x="31" y="128"/>
                    <a:pt x="61" y="114"/>
                    <a:pt x="87" y="87"/>
                  </a:cubicBezTo>
                  <a:cubicBezTo>
                    <a:pt x="114" y="60"/>
                    <a:pt x="128" y="31"/>
                    <a:pt x="1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0"/>
            <p:cNvSpPr>
              <a:spLocks noChangeArrowheads="1"/>
            </p:cNvSpPr>
            <p:nvPr/>
          </p:nvSpPr>
          <p:spPr bwMode="auto">
            <a:xfrm>
              <a:off x="4430080" y="3083402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1"/>
            <p:cNvSpPr>
              <a:spLocks noEditPoints="1"/>
            </p:cNvSpPr>
            <p:nvPr/>
          </p:nvSpPr>
          <p:spPr bwMode="auto">
            <a:xfrm>
              <a:off x="2345692" y="4261327"/>
              <a:ext cx="182563" cy="488950"/>
            </a:xfrm>
            <a:custGeom>
              <a:avLst/>
              <a:gdLst>
                <a:gd name="T0" fmla="*/ 30 w 61"/>
                <a:gd name="T1" fmla="*/ 0 h 164"/>
                <a:gd name="T2" fmla="*/ 61 w 61"/>
                <a:gd name="T3" fmla="*/ 82 h 164"/>
                <a:gd name="T4" fmla="*/ 30 w 61"/>
                <a:gd name="T5" fmla="*/ 164 h 164"/>
                <a:gd name="T6" fmla="*/ 0 w 61"/>
                <a:gd name="T7" fmla="*/ 82 h 164"/>
                <a:gd name="T8" fmla="*/ 30 w 61"/>
                <a:gd name="T9" fmla="*/ 0 h 164"/>
                <a:gd name="T10" fmla="*/ 30 w 61"/>
                <a:gd name="T11" fmla="*/ 151 h 164"/>
                <a:gd name="T12" fmla="*/ 56 w 61"/>
                <a:gd name="T13" fmla="*/ 82 h 164"/>
                <a:gd name="T14" fmla="*/ 30 w 61"/>
                <a:gd name="T15" fmla="*/ 13 h 164"/>
                <a:gd name="T16" fmla="*/ 5 w 61"/>
                <a:gd name="T17" fmla="*/ 82 h 164"/>
                <a:gd name="T18" fmla="*/ 30 w 61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64">
                  <a:moveTo>
                    <a:pt x="30" y="0"/>
                  </a:moveTo>
                  <a:cubicBezTo>
                    <a:pt x="47" y="0"/>
                    <a:pt x="61" y="37"/>
                    <a:pt x="61" y="82"/>
                  </a:cubicBezTo>
                  <a:cubicBezTo>
                    <a:pt x="61" y="127"/>
                    <a:pt x="47" y="164"/>
                    <a:pt x="30" y="164"/>
                  </a:cubicBezTo>
                  <a:cubicBezTo>
                    <a:pt x="14" y="164"/>
                    <a:pt x="0" y="127"/>
                    <a:pt x="0" y="82"/>
                  </a:cubicBezTo>
                  <a:cubicBezTo>
                    <a:pt x="0" y="37"/>
                    <a:pt x="14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6" y="120"/>
                    <a:pt x="56" y="82"/>
                  </a:cubicBezTo>
                  <a:cubicBezTo>
                    <a:pt x="56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2193292" y="4416902"/>
              <a:ext cx="487363" cy="179388"/>
            </a:xfrm>
            <a:custGeom>
              <a:avLst/>
              <a:gdLst>
                <a:gd name="T0" fmla="*/ 0 w 163"/>
                <a:gd name="T1" fmla="*/ 30 h 60"/>
                <a:gd name="T2" fmla="*/ 81 w 163"/>
                <a:gd name="T3" fmla="*/ 0 h 60"/>
                <a:gd name="T4" fmla="*/ 163 w 163"/>
                <a:gd name="T5" fmla="*/ 30 h 60"/>
                <a:gd name="T6" fmla="*/ 81 w 163"/>
                <a:gd name="T7" fmla="*/ 60 h 60"/>
                <a:gd name="T8" fmla="*/ 0 w 163"/>
                <a:gd name="T9" fmla="*/ 30 h 60"/>
                <a:gd name="T10" fmla="*/ 150 w 163"/>
                <a:gd name="T11" fmla="*/ 30 h 60"/>
                <a:gd name="T12" fmla="*/ 81 w 163"/>
                <a:gd name="T13" fmla="*/ 5 h 60"/>
                <a:gd name="T14" fmla="*/ 13 w 163"/>
                <a:gd name="T15" fmla="*/ 30 h 60"/>
                <a:gd name="T16" fmla="*/ 81 w 163"/>
                <a:gd name="T17" fmla="*/ 55 h 60"/>
                <a:gd name="T18" fmla="*/ 150 w 163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60">
                  <a:moveTo>
                    <a:pt x="0" y="30"/>
                  </a:moveTo>
                  <a:cubicBezTo>
                    <a:pt x="0" y="13"/>
                    <a:pt x="36" y="0"/>
                    <a:pt x="81" y="0"/>
                  </a:cubicBezTo>
                  <a:cubicBezTo>
                    <a:pt x="127" y="0"/>
                    <a:pt x="163" y="13"/>
                    <a:pt x="163" y="30"/>
                  </a:cubicBezTo>
                  <a:cubicBezTo>
                    <a:pt x="163" y="47"/>
                    <a:pt x="127" y="60"/>
                    <a:pt x="81" y="60"/>
                  </a:cubicBezTo>
                  <a:cubicBezTo>
                    <a:pt x="36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19" y="5"/>
                    <a:pt x="81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1" y="55"/>
                  </a:cubicBezTo>
                  <a:cubicBezTo>
                    <a:pt x="119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3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7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7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3" y="0"/>
                    <a:pt x="59" y="17"/>
                    <a:pt x="91" y="49"/>
                  </a:cubicBezTo>
                  <a:cubicBezTo>
                    <a:pt x="123" y="81"/>
                    <a:pt x="139" y="116"/>
                    <a:pt x="127" y="128"/>
                  </a:cubicBezTo>
                  <a:cubicBezTo>
                    <a:pt x="115" y="140"/>
                    <a:pt x="80" y="123"/>
                    <a:pt x="48" y="91"/>
                  </a:cubicBezTo>
                  <a:cubicBezTo>
                    <a:pt x="16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7" y="52"/>
                  </a:cubicBezTo>
                  <a:cubicBezTo>
                    <a:pt x="60" y="25"/>
                    <a:pt x="31" y="12"/>
                    <a:pt x="21" y="22"/>
                  </a:cubicBezTo>
                  <a:cubicBezTo>
                    <a:pt x="11" y="31"/>
                    <a:pt x="25" y="61"/>
                    <a:pt x="52" y="88"/>
                  </a:cubicBezTo>
                  <a:cubicBezTo>
                    <a:pt x="78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4"/>
            <p:cNvSpPr>
              <a:spLocks noEditPoints="1"/>
            </p:cNvSpPr>
            <p:nvPr/>
          </p:nvSpPr>
          <p:spPr bwMode="auto">
            <a:xfrm>
              <a:off x="2229805" y="4297839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7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7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6" y="81"/>
                    <a:pt x="48" y="49"/>
                  </a:cubicBezTo>
                  <a:cubicBezTo>
                    <a:pt x="80" y="17"/>
                    <a:pt x="115" y="0"/>
                    <a:pt x="127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3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8" y="25"/>
                    <a:pt x="52" y="52"/>
                  </a:cubicBezTo>
                  <a:cubicBezTo>
                    <a:pt x="25" y="79"/>
                    <a:pt x="11" y="109"/>
                    <a:pt x="21" y="119"/>
                  </a:cubicBezTo>
                  <a:cubicBezTo>
                    <a:pt x="31" y="128"/>
                    <a:pt x="60" y="115"/>
                    <a:pt x="87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Oval 55"/>
            <p:cNvSpPr>
              <a:spLocks noChangeArrowheads="1"/>
            </p:cNvSpPr>
            <p:nvPr/>
          </p:nvSpPr>
          <p:spPr bwMode="auto">
            <a:xfrm>
              <a:off x="2399667" y="4467702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6"/>
            <p:cNvSpPr>
              <a:spLocks noEditPoints="1"/>
            </p:cNvSpPr>
            <p:nvPr/>
          </p:nvSpPr>
          <p:spPr bwMode="auto">
            <a:xfrm>
              <a:off x="1167767" y="2226152"/>
              <a:ext cx="179388" cy="490538"/>
            </a:xfrm>
            <a:custGeom>
              <a:avLst/>
              <a:gdLst>
                <a:gd name="T0" fmla="*/ 30 w 60"/>
                <a:gd name="T1" fmla="*/ 0 h 164"/>
                <a:gd name="T2" fmla="*/ 60 w 60"/>
                <a:gd name="T3" fmla="*/ 82 h 164"/>
                <a:gd name="T4" fmla="*/ 30 w 60"/>
                <a:gd name="T5" fmla="*/ 164 h 164"/>
                <a:gd name="T6" fmla="*/ 0 w 60"/>
                <a:gd name="T7" fmla="*/ 82 h 164"/>
                <a:gd name="T8" fmla="*/ 30 w 60"/>
                <a:gd name="T9" fmla="*/ 0 h 164"/>
                <a:gd name="T10" fmla="*/ 30 w 60"/>
                <a:gd name="T11" fmla="*/ 151 h 164"/>
                <a:gd name="T12" fmla="*/ 55 w 60"/>
                <a:gd name="T13" fmla="*/ 82 h 164"/>
                <a:gd name="T14" fmla="*/ 30 w 60"/>
                <a:gd name="T15" fmla="*/ 13 h 164"/>
                <a:gd name="T16" fmla="*/ 5 w 60"/>
                <a:gd name="T17" fmla="*/ 82 h 164"/>
                <a:gd name="T18" fmla="*/ 30 w 60"/>
                <a:gd name="T19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64">
                  <a:moveTo>
                    <a:pt x="30" y="0"/>
                  </a:moveTo>
                  <a:cubicBezTo>
                    <a:pt x="46" y="0"/>
                    <a:pt x="60" y="37"/>
                    <a:pt x="60" y="82"/>
                  </a:cubicBezTo>
                  <a:cubicBezTo>
                    <a:pt x="60" y="127"/>
                    <a:pt x="46" y="164"/>
                    <a:pt x="30" y="164"/>
                  </a:cubicBezTo>
                  <a:cubicBezTo>
                    <a:pt x="13" y="164"/>
                    <a:pt x="0" y="127"/>
                    <a:pt x="0" y="82"/>
                  </a:cubicBezTo>
                  <a:cubicBezTo>
                    <a:pt x="0" y="37"/>
                    <a:pt x="13" y="0"/>
                    <a:pt x="30" y="0"/>
                  </a:cubicBezTo>
                  <a:close/>
                  <a:moveTo>
                    <a:pt x="30" y="151"/>
                  </a:moveTo>
                  <a:cubicBezTo>
                    <a:pt x="44" y="151"/>
                    <a:pt x="55" y="120"/>
                    <a:pt x="55" y="82"/>
                  </a:cubicBezTo>
                  <a:cubicBezTo>
                    <a:pt x="55" y="44"/>
                    <a:pt x="44" y="13"/>
                    <a:pt x="30" y="13"/>
                  </a:cubicBezTo>
                  <a:cubicBezTo>
                    <a:pt x="16" y="13"/>
                    <a:pt x="5" y="44"/>
                    <a:pt x="5" y="82"/>
                  </a:cubicBezTo>
                  <a:cubicBezTo>
                    <a:pt x="5" y="120"/>
                    <a:pt x="16" y="151"/>
                    <a:pt x="3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7"/>
            <p:cNvSpPr>
              <a:spLocks noEditPoints="1"/>
            </p:cNvSpPr>
            <p:nvPr/>
          </p:nvSpPr>
          <p:spPr bwMode="auto">
            <a:xfrm>
              <a:off x="1012192" y="2381727"/>
              <a:ext cx="490538" cy="179388"/>
            </a:xfrm>
            <a:custGeom>
              <a:avLst/>
              <a:gdLst>
                <a:gd name="T0" fmla="*/ 0 w 164"/>
                <a:gd name="T1" fmla="*/ 30 h 60"/>
                <a:gd name="T2" fmla="*/ 82 w 164"/>
                <a:gd name="T3" fmla="*/ 0 h 60"/>
                <a:gd name="T4" fmla="*/ 164 w 164"/>
                <a:gd name="T5" fmla="*/ 30 h 60"/>
                <a:gd name="T6" fmla="*/ 82 w 164"/>
                <a:gd name="T7" fmla="*/ 60 h 60"/>
                <a:gd name="T8" fmla="*/ 0 w 164"/>
                <a:gd name="T9" fmla="*/ 30 h 60"/>
                <a:gd name="T10" fmla="*/ 150 w 164"/>
                <a:gd name="T11" fmla="*/ 30 h 60"/>
                <a:gd name="T12" fmla="*/ 82 w 164"/>
                <a:gd name="T13" fmla="*/ 5 h 60"/>
                <a:gd name="T14" fmla="*/ 13 w 164"/>
                <a:gd name="T15" fmla="*/ 30 h 60"/>
                <a:gd name="T16" fmla="*/ 82 w 164"/>
                <a:gd name="T17" fmla="*/ 55 h 60"/>
                <a:gd name="T18" fmla="*/ 150 w 164"/>
                <a:gd name="T1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60">
                  <a:moveTo>
                    <a:pt x="0" y="30"/>
                  </a:moveTo>
                  <a:cubicBezTo>
                    <a:pt x="0" y="13"/>
                    <a:pt x="37" y="0"/>
                    <a:pt x="82" y="0"/>
                  </a:cubicBezTo>
                  <a:cubicBezTo>
                    <a:pt x="127" y="0"/>
                    <a:pt x="164" y="13"/>
                    <a:pt x="164" y="30"/>
                  </a:cubicBezTo>
                  <a:cubicBezTo>
                    <a:pt x="164" y="47"/>
                    <a:pt x="127" y="60"/>
                    <a:pt x="82" y="60"/>
                  </a:cubicBezTo>
                  <a:cubicBezTo>
                    <a:pt x="37" y="60"/>
                    <a:pt x="0" y="47"/>
                    <a:pt x="0" y="30"/>
                  </a:cubicBezTo>
                  <a:close/>
                  <a:moveTo>
                    <a:pt x="150" y="30"/>
                  </a:moveTo>
                  <a:cubicBezTo>
                    <a:pt x="150" y="16"/>
                    <a:pt x="120" y="5"/>
                    <a:pt x="82" y="5"/>
                  </a:cubicBezTo>
                  <a:cubicBezTo>
                    <a:pt x="44" y="5"/>
                    <a:pt x="13" y="16"/>
                    <a:pt x="13" y="30"/>
                  </a:cubicBezTo>
                  <a:cubicBezTo>
                    <a:pt x="13" y="44"/>
                    <a:pt x="44" y="55"/>
                    <a:pt x="82" y="55"/>
                  </a:cubicBezTo>
                  <a:cubicBezTo>
                    <a:pt x="120" y="55"/>
                    <a:pt x="150" y="44"/>
                    <a:pt x="15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8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 h 140"/>
                <a:gd name="T2" fmla="*/ 91 w 139"/>
                <a:gd name="T3" fmla="*/ 49 h 140"/>
                <a:gd name="T4" fmla="*/ 128 w 139"/>
                <a:gd name="T5" fmla="*/ 128 h 140"/>
                <a:gd name="T6" fmla="*/ 48 w 139"/>
                <a:gd name="T7" fmla="*/ 91 h 140"/>
                <a:gd name="T8" fmla="*/ 12 w 139"/>
                <a:gd name="T9" fmla="*/ 12 h 140"/>
                <a:gd name="T10" fmla="*/ 118 w 139"/>
                <a:gd name="T11" fmla="*/ 119 h 140"/>
                <a:gd name="T12" fmla="*/ 88 w 139"/>
                <a:gd name="T13" fmla="*/ 52 h 140"/>
                <a:gd name="T14" fmla="*/ 21 w 139"/>
                <a:gd name="T15" fmla="*/ 22 h 140"/>
                <a:gd name="T16" fmla="*/ 52 w 139"/>
                <a:gd name="T17" fmla="*/ 88 h 140"/>
                <a:gd name="T18" fmla="*/ 118 w 139"/>
                <a:gd name="T19" fmla="*/ 11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"/>
                  </a:moveTo>
                  <a:cubicBezTo>
                    <a:pt x="24" y="0"/>
                    <a:pt x="59" y="17"/>
                    <a:pt x="91" y="49"/>
                  </a:cubicBezTo>
                  <a:cubicBezTo>
                    <a:pt x="123" y="81"/>
                    <a:pt x="139" y="116"/>
                    <a:pt x="128" y="128"/>
                  </a:cubicBezTo>
                  <a:cubicBezTo>
                    <a:pt x="116" y="140"/>
                    <a:pt x="80" y="123"/>
                    <a:pt x="48" y="91"/>
                  </a:cubicBezTo>
                  <a:cubicBezTo>
                    <a:pt x="17" y="59"/>
                    <a:pt x="0" y="24"/>
                    <a:pt x="12" y="12"/>
                  </a:cubicBezTo>
                  <a:close/>
                  <a:moveTo>
                    <a:pt x="118" y="119"/>
                  </a:moveTo>
                  <a:cubicBezTo>
                    <a:pt x="128" y="109"/>
                    <a:pt x="114" y="79"/>
                    <a:pt x="88" y="52"/>
                  </a:cubicBezTo>
                  <a:cubicBezTo>
                    <a:pt x="61" y="25"/>
                    <a:pt x="31" y="12"/>
                    <a:pt x="21" y="22"/>
                  </a:cubicBezTo>
                  <a:cubicBezTo>
                    <a:pt x="12" y="31"/>
                    <a:pt x="25" y="61"/>
                    <a:pt x="52" y="88"/>
                  </a:cubicBezTo>
                  <a:cubicBezTo>
                    <a:pt x="79" y="115"/>
                    <a:pt x="108" y="128"/>
                    <a:pt x="118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9"/>
            <p:cNvSpPr>
              <a:spLocks noEditPoints="1"/>
            </p:cNvSpPr>
            <p:nvPr/>
          </p:nvSpPr>
          <p:spPr bwMode="auto">
            <a:xfrm>
              <a:off x="1048705" y="2262664"/>
              <a:ext cx="414338" cy="417513"/>
            </a:xfrm>
            <a:custGeom>
              <a:avLst/>
              <a:gdLst>
                <a:gd name="T0" fmla="*/ 12 w 139"/>
                <a:gd name="T1" fmla="*/ 128 h 140"/>
                <a:gd name="T2" fmla="*/ 48 w 139"/>
                <a:gd name="T3" fmla="*/ 49 h 140"/>
                <a:gd name="T4" fmla="*/ 128 w 139"/>
                <a:gd name="T5" fmla="*/ 12 h 140"/>
                <a:gd name="T6" fmla="*/ 91 w 139"/>
                <a:gd name="T7" fmla="*/ 91 h 140"/>
                <a:gd name="T8" fmla="*/ 12 w 139"/>
                <a:gd name="T9" fmla="*/ 128 h 140"/>
                <a:gd name="T10" fmla="*/ 118 w 139"/>
                <a:gd name="T11" fmla="*/ 22 h 140"/>
                <a:gd name="T12" fmla="*/ 52 w 139"/>
                <a:gd name="T13" fmla="*/ 52 h 140"/>
                <a:gd name="T14" fmla="*/ 21 w 139"/>
                <a:gd name="T15" fmla="*/ 119 h 140"/>
                <a:gd name="T16" fmla="*/ 88 w 139"/>
                <a:gd name="T17" fmla="*/ 88 h 140"/>
                <a:gd name="T18" fmla="*/ 118 w 139"/>
                <a:gd name="T19" fmla="*/ 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0">
                  <a:moveTo>
                    <a:pt x="12" y="128"/>
                  </a:moveTo>
                  <a:cubicBezTo>
                    <a:pt x="0" y="116"/>
                    <a:pt x="17" y="81"/>
                    <a:pt x="48" y="49"/>
                  </a:cubicBezTo>
                  <a:cubicBezTo>
                    <a:pt x="80" y="17"/>
                    <a:pt x="116" y="0"/>
                    <a:pt x="128" y="12"/>
                  </a:cubicBezTo>
                  <a:cubicBezTo>
                    <a:pt x="139" y="24"/>
                    <a:pt x="123" y="59"/>
                    <a:pt x="91" y="91"/>
                  </a:cubicBezTo>
                  <a:cubicBezTo>
                    <a:pt x="59" y="123"/>
                    <a:pt x="24" y="140"/>
                    <a:pt x="12" y="128"/>
                  </a:cubicBezTo>
                  <a:close/>
                  <a:moveTo>
                    <a:pt x="118" y="22"/>
                  </a:moveTo>
                  <a:cubicBezTo>
                    <a:pt x="108" y="12"/>
                    <a:pt x="79" y="25"/>
                    <a:pt x="52" y="52"/>
                  </a:cubicBezTo>
                  <a:cubicBezTo>
                    <a:pt x="25" y="79"/>
                    <a:pt x="12" y="109"/>
                    <a:pt x="21" y="119"/>
                  </a:cubicBezTo>
                  <a:cubicBezTo>
                    <a:pt x="31" y="128"/>
                    <a:pt x="61" y="115"/>
                    <a:pt x="88" y="88"/>
                  </a:cubicBezTo>
                  <a:cubicBezTo>
                    <a:pt x="114" y="61"/>
                    <a:pt x="128" y="31"/>
                    <a:pt x="1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Oval 60"/>
            <p:cNvSpPr>
              <a:spLocks noChangeArrowheads="1"/>
            </p:cNvSpPr>
            <p:nvPr/>
          </p:nvSpPr>
          <p:spPr bwMode="auto">
            <a:xfrm>
              <a:off x="1218567" y="2432527"/>
              <a:ext cx="74613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61"/>
            <p:cNvSpPr>
              <a:spLocks noEditPoints="1"/>
            </p:cNvSpPr>
            <p:nvPr/>
          </p:nvSpPr>
          <p:spPr bwMode="auto">
            <a:xfrm>
              <a:off x="1605917" y="3358039"/>
              <a:ext cx="409575" cy="411163"/>
            </a:xfrm>
            <a:custGeom>
              <a:avLst/>
              <a:gdLst>
                <a:gd name="T0" fmla="*/ 44 w 137"/>
                <a:gd name="T1" fmla="*/ 14 h 138"/>
                <a:gd name="T2" fmla="*/ 124 w 137"/>
                <a:gd name="T3" fmla="*/ 44 h 138"/>
                <a:gd name="T4" fmla="*/ 94 w 137"/>
                <a:gd name="T5" fmla="*/ 124 h 138"/>
                <a:gd name="T6" fmla="*/ 14 w 137"/>
                <a:gd name="T7" fmla="*/ 94 h 138"/>
                <a:gd name="T8" fmla="*/ 44 w 137"/>
                <a:gd name="T9" fmla="*/ 14 h 138"/>
                <a:gd name="T10" fmla="*/ 89 w 137"/>
                <a:gd name="T11" fmla="*/ 114 h 138"/>
                <a:gd name="T12" fmla="*/ 113 w 137"/>
                <a:gd name="T13" fmla="*/ 49 h 138"/>
                <a:gd name="T14" fmla="*/ 48 w 137"/>
                <a:gd name="T15" fmla="*/ 24 h 138"/>
                <a:gd name="T16" fmla="*/ 24 w 137"/>
                <a:gd name="T17" fmla="*/ 89 h 138"/>
                <a:gd name="T18" fmla="*/ 89 w 137"/>
                <a:gd name="T19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38">
                  <a:moveTo>
                    <a:pt x="44" y="14"/>
                  </a:moveTo>
                  <a:cubicBezTo>
                    <a:pt x="74" y="0"/>
                    <a:pt x="110" y="14"/>
                    <a:pt x="124" y="44"/>
                  </a:cubicBezTo>
                  <a:cubicBezTo>
                    <a:pt x="137" y="74"/>
                    <a:pt x="124" y="110"/>
                    <a:pt x="94" y="124"/>
                  </a:cubicBezTo>
                  <a:cubicBezTo>
                    <a:pt x="63" y="138"/>
                    <a:pt x="27" y="124"/>
                    <a:pt x="14" y="94"/>
                  </a:cubicBezTo>
                  <a:cubicBezTo>
                    <a:pt x="0" y="64"/>
                    <a:pt x="13" y="28"/>
                    <a:pt x="44" y="14"/>
                  </a:cubicBezTo>
                  <a:close/>
                  <a:moveTo>
                    <a:pt x="89" y="114"/>
                  </a:moveTo>
                  <a:cubicBezTo>
                    <a:pt x="114" y="103"/>
                    <a:pt x="124" y="73"/>
                    <a:pt x="113" y="49"/>
                  </a:cubicBezTo>
                  <a:cubicBezTo>
                    <a:pt x="102" y="24"/>
                    <a:pt x="73" y="13"/>
                    <a:pt x="48" y="24"/>
                  </a:cubicBezTo>
                  <a:cubicBezTo>
                    <a:pt x="24" y="35"/>
                    <a:pt x="13" y="65"/>
                    <a:pt x="24" y="89"/>
                  </a:cubicBezTo>
                  <a:cubicBezTo>
                    <a:pt x="35" y="114"/>
                    <a:pt x="64" y="125"/>
                    <a:pt x="8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62"/>
            <p:cNvSpPr/>
            <p:nvPr/>
          </p:nvSpPr>
          <p:spPr bwMode="auto">
            <a:xfrm>
              <a:off x="1853567" y="3700939"/>
              <a:ext cx="119063" cy="179388"/>
            </a:xfrm>
            <a:custGeom>
              <a:avLst/>
              <a:gdLst>
                <a:gd name="T0" fmla="*/ 47 w 75"/>
                <a:gd name="T1" fmla="*/ 113 h 113"/>
                <a:gd name="T2" fmla="*/ 75 w 75"/>
                <a:gd name="T3" fmla="*/ 99 h 113"/>
                <a:gd name="T4" fmla="*/ 28 w 75"/>
                <a:gd name="T5" fmla="*/ 0 h 113"/>
                <a:gd name="T6" fmla="*/ 0 w 75"/>
                <a:gd name="T7" fmla="*/ 11 h 113"/>
                <a:gd name="T8" fmla="*/ 47 w 75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3">
                  <a:moveTo>
                    <a:pt x="47" y="113"/>
                  </a:moveTo>
                  <a:lnTo>
                    <a:pt x="75" y="99"/>
                  </a:lnTo>
                  <a:lnTo>
                    <a:pt x="28" y="0"/>
                  </a:lnTo>
                  <a:lnTo>
                    <a:pt x="0" y="11"/>
                  </a:lnTo>
                  <a:lnTo>
                    <a:pt x="47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63"/>
            <p:cNvSpPr/>
            <p:nvPr/>
          </p:nvSpPr>
          <p:spPr bwMode="auto">
            <a:xfrm>
              <a:off x="1871030" y="3751739"/>
              <a:ext cx="158750" cy="238125"/>
            </a:xfrm>
            <a:custGeom>
              <a:avLst/>
              <a:gdLst>
                <a:gd name="T0" fmla="*/ 26 w 53"/>
                <a:gd name="T1" fmla="*/ 71 h 80"/>
                <a:gd name="T2" fmla="*/ 43 w 53"/>
                <a:gd name="T3" fmla="*/ 77 h 80"/>
                <a:gd name="T4" fmla="*/ 43 w 53"/>
                <a:gd name="T5" fmla="*/ 77 h 80"/>
                <a:gd name="T6" fmla="*/ 50 w 53"/>
                <a:gd name="T7" fmla="*/ 60 h 80"/>
                <a:gd name="T8" fmla="*/ 27 w 53"/>
                <a:gd name="T9" fmla="*/ 9 h 80"/>
                <a:gd name="T10" fmla="*/ 10 w 53"/>
                <a:gd name="T11" fmla="*/ 3 h 80"/>
                <a:gd name="T12" fmla="*/ 10 w 53"/>
                <a:gd name="T13" fmla="*/ 3 h 80"/>
                <a:gd name="T14" fmla="*/ 3 w 53"/>
                <a:gd name="T15" fmla="*/ 20 h 80"/>
                <a:gd name="T16" fmla="*/ 26 w 53"/>
                <a:gd name="T17" fmla="*/ 7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26" y="71"/>
                  </a:moveTo>
                  <a:cubicBezTo>
                    <a:pt x="29" y="77"/>
                    <a:pt x="37" y="80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50" y="74"/>
                    <a:pt x="53" y="67"/>
                    <a:pt x="50" y="6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4" y="3"/>
                    <a:pt x="16" y="0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3" y="6"/>
                    <a:pt x="0" y="14"/>
                    <a:pt x="3" y="20"/>
                  </a:cubicBezTo>
                  <a:lnTo>
                    <a:pt x="2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64"/>
            <p:cNvSpPr>
              <a:spLocks noEditPoints="1"/>
            </p:cNvSpPr>
            <p:nvPr/>
          </p:nvSpPr>
          <p:spPr bwMode="auto">
            <a:xfrm>
              <a:off x="3488692" y="3554889"/>
              <a:ext cx="401638" cy="404813"/>
            </a:xfrm>
            <a:custGeom>
              <a:avLst/>
              <a:gdLst>
                <a:gd name="T0" fmla="*/ 105 w 135"/>
                <a:gd name="T1" fmla="*/ 21 h 136"/>
                <a:gd name="T2" fmla="*/ 114 w 135"/>
                <a:gd name="T3" fmla="*/ 106 h 136"/>
                <a:gd name="T4" fmla="*/ 29 w 135"/>
                <a:gd name="T5" fmla="*/ 115 h 136"/>
                <a:gd name="T6" fmla="*/ 21 w 135"/>
                <a:gd name="T7" fmla="*/ 30 h 136"/>
                <a:gd name="T8" fmla="*/ 105 w 135"/>
                <a:gd name="T9" fmla="*/ 21 h 136"/>
                <a:gd name="T10" fmla="*/ 36 w 135"/>
                <a:gd name="T11" fmla="*/ 106 h 136"/>
                <a:gd name="T12" fmla="*/ 106 w 135"/>
                <a:gd name="T13" fmla="*/ 99 h 136"/>
                <a:gd name="T14" fmla="*/ 98 w 135"/>
                <a:gd name="T15" fmla="*/ 30 h 136"/>
                <a:gd name="T16" fmla="*/ 29 w 135"/>
                <a:gd name="T17" fmla="*/ 37 h 136"/>
                <a:gd name="T18" fmla="*/ 36 w 135"/>
                <a:gd name="T19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105" y="21"/>
                  </a:moveTo>
                  <a:cubicBezTo>
                    <a:pt x="131" y="42"/>
                    <a:pt x="135" y="80"/>
                    <a:pt x="114" y="106"/>
                  </a:cubicBezTo>
                  <a:cubicBezTo>
                    <a:pt x="93" y="132"/>
                    <a:pt x="55" y="136"/>
                    <a:pt x="29" y="115"/>
                  </a:cubicBezTo>
                  <a:cubicBezTo>
                    <a:pt x="4" y="94"/>
                    <a:pt x="0" y="56"/>
                    <a:pt x="21" y="30"/>
                  </a:cubicBezTo>
                  <a:cubicBezTo>
                    <a:pt x="42" y="4"/>
                    <a:pt x="80" y="0"/>
                    <a:pt x="105" y="21"/>
                  </a:cubicBezTo>
                  <a:close/>
                  <a:moveTo>
                    <a:pt x="36" y="106"/>
                  </a:moveTo>
                  <a:cubicBezTo>
                    <a:pt x="58" y="123"/>
                    <a:pt x="88" y="120"/>
                    <a:pt x="106" y="99"/>
                  </a:cubicBezTo>
                  <a:cubicBezTo>
                    <a:pt x="123" y="78"/>
                    <a:pt x="119" y="47"/>
                    <a:pt x="98" y="30"/>
                  </a:cubicBezTo>
                  <a:cubicBezTo>
                    <a:pt x="77" y="13"/>
                    <a:pt x="46" y="16"/>
                    <a:pt x="29" y="37"/>
                  </a:cubicBezTo>
                  <a:cubicBezTo>
                    <a:pt x="12" y="58"/>
                    <a:pt x="15" y="89"/>
                    <a:pt x="3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65"/>
            <p:cNvSpPr/>
            <p:nvPr/>
          </p:nvSpPr>
          <p:spPr bwMode="auto">
            <a:xfrm>
              <a:off x="3458530" y="3867627"/>
              <a:ext cx="149225" cy="166688"/>
            </a:xfrm>
            <a:custGeom>
              <a:avLst/>
              <a:gdLst>
                <a:gd name="T0" fmla="*/ 0 w 94"/>
                <a:gd name="T1" fmla="*/ 85 h 105"/>
                <a:gd name="T2" fmla="*/ 24 w 94"/>
                <a:gd name="T3" fmla="*/ 105 h 105"/>
                <a:gd name="T4" fmla="*/ 94 w 94"/>
                <a:gd name="T5" fmla="*/ 19 h 105"/>
                <a:gd name="T6" fmla="*/ 69 w 94"/>
                <a:gd name="T7" fmla="*/ 0 h 105"/>
                <a:gd name="T8" fmla="*/ 0 w 94"/>
                <a:gd name="T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05">
                  <a:moveTo>
                    <a:pt x="0" y="85"/>
                  </a:moveTo>
                  <a:lnTo>
                    <a:pt x="24" y="105"/>
                  </a:lnTo>
                  <a:lnTo>
                    <a:pt x="94" y="19"/>
                  </a:lnTo>
                  <a:lnTo>
                    <a:pt x="69" y="0"/>
                  </a:lnTo>
                  <a:lnTo>
                    <a:pt x="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66"/>
            <p:cNvSpPr/>
            <p:nvPr/>
          </p:nvSpPr>
          <p:spPr bwMode="auto">
            <a:xfrm>
              <a:off x="3380742" y="3912077"/>
              <a:ext cx="190500" cy="214313"/>
            </a:xfrm>
            <a:custGeom>
              <a:avLst/>
              <a:gdLst>
                <a:gd name="T0" fmla="*/ 5 w 64"/>
                <a:gd name="T1" fmla="*/ 49 h 72"/>
                <a:gd name="T2" fmla="*/ 6 w 64"/>
                <a:gd name="T3" fmla="*/ 68 h 72"/>
                <a:gd name="T4" fmla="*/ 6 w 64"/>
                <a:gd name="T5" fmla="*/ 68 h 72"/>
                <a:gd name="T6" fmla="*/ 25 w 64"/>
                <a:gd name="T7" fmla="*/ 66 h 72"/>
                <a:gd name="T8" fmla="*/ 60 w 64"/>
                <a:gd name="T9" fmla="*/ 23 h 72"/>
                <a:gd name="T10" fmla="*/ 58 w 64"/>
                <a:gd name="T11" fmla="*/ 4 h 72"/>
                <a:gd name="T12" fmla="*/ 58 w 64"/>
                <a:gd name="T13" fmla="*/ 4 h 72"/>
                <a:gd name="T14" fmla="*/ 40 w 64"/>
                <a:gd name="T15" fmla="*/ 6 h 72"/>
                <a:gd name="T16" fmla="*/ 5 w 64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2">
                  <a:moveTo>
                    <a:pt x="5" y="49"/>
                  </a:moveTo>
                  <a:cubicBezTo>
                    <a:pt x="0" y="55"/>
                    <a:pt x="1" y="63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12" y="72"/>
                    <a:pt x="20" y="71"/>
                    <a:pt x="25" y="66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4" y="17"/>
                    <a:pt x="63" y="9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2" y="0"/>
                    <a:pt x="44" y="1"/>
                    <a:pt x="40" y="6"/>
                  </a:cubicBezTo>
                  <a:lnTo>
                    <a:pt x="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67"/>
            <p:cNvSpPr>
              <a:spLocks noEditPoints="1"/>
            </p:cNvSpPr>
            <p:nvPr/>
          </p:nvSpPr>
          <p:spPr bwMode="auto">
            <a:xfrm>
              <a:off x="1439230" y="2632552"/>
              <a:ext cx="325438" cy="623888"/>
            </a:xfrm>
            <a:custGeom>
              <a:avLst/>
              <a:gdLst>
                <a:gd name="T0" fmla="*/ 205 w 205"/>
                <a:gd name="T1" fmla="*/ 0 h 393"/>
                <a:gd name="T2" fmla="*/ 205 w 205"/>
                <a:gd name="T3" fmla="*/ 393 h 393"/>
                <a:gd name="T4" fmla="*/ 0 w 205"/>
                <a:gd name="T5" fmla="*/ 393 h 393"/>
                <a:gd name="T6" fmla="*/ 205 w 205"/>
                <a:gd name="T7" fmla="*/ 0 h 393"/>
                <a:gd name="T8" fmla="*/ 175 w 205"/>
                <a:gd name="T9" fmla="*/ 152 h 393"/>
                <a:gd name="T10" fmla="*/ 68 w 205"/>
                <a:gd name="T11" fmla="*/ 340 h 393"/>
                <a:gd name="T12" fmla="*/ 175 w 205"/>
                <a:gd name="T13" fmla="*/ 340 h 393"/>
                <a:gd name="T14" fmla="*/ 175 w 205"/>
                <a:gd name="T15" fmla="*/ 152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393">
                  <a:moveTo>
                    <a:pt x="205" y="0"/>
                  </a:moveTo>
                  <a:lnTo>
                    <a:pt x="205" y="393"/>
                  </a:lnTo>
                  <a:lnTo>
                    <a:pt x="0" y="393"/>
                  </a:lnTo>
                  <a:lnTo>
                    <a:pt x="205" y="0"/>
                  </a:lnTo>
                  <a:close/>
                  <a:moveTo>
                    <a:pt x="175" y="152"/>
                  </a:moveTo>
                  <a:lnTo>
                    <a:pt x="68" y="340"/>
                  </a:lnTo>
                  <a:lnTo>
                    <a:pt x="175" y="340"/>
                  </a:lnTo>
                  <a:lnTo>
                    <a:pt x="175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Rectangle 68"/>
            <p:cNvSpPr>
              <a:spLocks noChangeArrowheads="1"/>
            </p:cNvSpPr>
            <p:nvPr/>
          </p:nvSpPr>
          <p:spPr bwMode="auto">
            <a:xfrm>
              <a:off x="1847217" y="2645252"/>
              <a:ext cx="84138" cy="611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69"/>
            <p:cNvSpPr>
              <a:spLocks noEditPoints="1"/>
            </p:cNvSpPr>
            <p:nvPr/>
          </p:nvSpPr>
          <p:spPr bwMode="auto">
            <a:xfrm>
              <a:off x="2858455" y="4478814"/>
              <a:ext cx="388938" cy="173038"/>
            </a:xfrm>
            <a:custGeom>
              <a:avLst/>
              <a:gdLst>
                <a:gd name="T0" fmla="*/ 245 w 245"/>
                <a:gd name="T1" fmla="*/ 0 h 109"/>
                <a:gd name="T2" fmla="*/ 57 w 245"/>
                <a:gd name="T3" fmla="*/ 109 h 109"/>
                <a:gd name="T4" fmla="*/ 0 w 245"/>
                <a:gd name="T5" fmla="*/ 10 h 109"/>
                <a:gd name="T6" fmla="*/ 245 w 245"/>
                <a:gd name="T7" fmla="*/ 0 h 109"/>
                <a:gd name="T8" fmla="*/ 164 w 245"/>
                <a:gd name="T9" fmla="*/ 28 h 109"/>
                <a:gd name="T10" fmla="*/ 44 w 245"/>
                <a:gd name="T11" fmla="*/ 28 h 109"/>
                <a:gd name="T12" fmla="*/ 74 w 245"/>
                <a:gd name="T13" fmla="*/ 79 h 109"/>
                <a:gd name="T14" fmla="*/ 164 w 245"/>
                <a:gd name="T15" fmla="*/ 2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109">
                  <a:moveTo>
                    <a:pt x="245" y="0"/>
                  </a:moveTo>
                  <a:lnTo>
                    <a:pt x="57" y="109"/>
                  </a:lnTo>
                  <a:lnTo>
                    <a:pt x="0" y="10"/>
                  </a:lnTo>
                  <a:lnTo>
                    <a:pt x="245" y="0"/>
                  </a:lnTo>
                  <a:close/>
                  <a:moveTo>
                    <a:pt x="164" y="28"/>
                  </a:moveTo>
                  <a:lnTo>
                    <a:pt x="44" y="28"/>
                  </a:lnTo>
                  <a:lnTo>
                    <a:pt x="74" y="79"/>
                  </a:lnTo>
                  <a:lnTo>
                    <a:pt x="16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70"/>
            <p:cNvSpPr/>
            <p:nvPr/>
          </p:nvSpPr>
          <p:spPr bwMode="auto">
            <a:xfrm>
              <a:off x="2972755" y="4523264"/>
              <a:ext cx="315913" cy="209550"/>
            </a:xfrm>
            <a:custGeom>
              <a:avLst/>
              <a:gdLst>
                <a:gd name="T0" fmla="*/ 0 w 199"/>
                <a:gd name="T1" fmla="*/ 106 h 132"/>
                <a:gd name="T2" fmla="*/ 15 w 199"/>
                <a:gd name="T3" fmla="*/ 132 h 132"/>
                <a:gd name="T4" fmla="*/ 199 w 199"/>
                <a:gd name="T5" fmla="*/ 25 h 132"/>
                <a:gd name="T6" fmla="*/ 184 w 199"/>
                <a:gd name="T7" fmla="*/ 0 h 132"/>
                <a:gd name="T8" fmla="*/ 0 w 199"/>
                <a:gd name="T9" fmla="*/ 10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32">
                  <a:moveTo>
                    <a:pt x="0" y="106"/>
                  </a:moveTo>
                  <a:lnTo>
                    <a:pt x="15" y="132"/>
                  </a:lnTo>
                  <a:lnTo>
                    <a:pt x="199" y="25"/>
                  </a:lnTo>
                  <a:lnTo>
                    <a:pt x="184" y="0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71"/>
            <p:cNvSpPr/>
            <p:nvPr/>
          </p:nvSpPr>
          <p:spPr bwMode="auto">
            <a:xfrm>
              <a:off x="2101217" y="1316514"/>
              <a:ext cx="277813" cy="254000"/>
            </a:xfrm>
            <a:custGeom>
              <a:avLst/>
              <a:gdLst>
                <a:gd name="T0" fmla="*/ 48 w 93"/>
                <a:gd name="T1" fmla="*/ 85 h 85"/>
                <a:gd name="T2" fmla="*/ 93 w 93"/>
                <a:gd name="T3" fmla="*/ 85 h 85"/>
                <a:gd name="T4" fmla="*/ 93 w 93"/>
                <a:gd name="T5" fmla="*/ 17 h 85"/>
                <a:gd name="T6" fmla="*/ 47 w 93"/>
                <a:gd name="T7" fmla="*/ 17 h 85"/>
                <a:gd name="T8" fmla="*/ 0 w 93"/>
                <a:gd name="T9" fmla="*/ 17 h 85"/>
                <a:gd name="T10" fmla="*/ 0 w 93"/>
                <a:gd name="T11" fmla="*/ 85 h 85"/>
                <a:gd name="T12" fmla="*/ 48 w 93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5">
                  <a:moveTo>
                    <a:pt x="48" y="85"/>
                  </a:moveTo>
                  <a:cubicBezTo>
                    <a:pt x="48" y="85"/>
                    <a:pt x="64" y="69"/>
                    <a:pt x="93" y="85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63" y="0"/>
                    <a:pt x="47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72"/>
            <p:cNvSpPr/>
            <p:nvPr/>
          </p:nvSpPr>
          <p:spPr bwMode="auto">
            <a:xfrm>
              <a:off x="1898017" y="2259489"/>
              <a:ext cx="274638" cy="257175"/>
            </a:xfrm>
            <a:custGeom>
              <a:avLst/>
              <a:gdLst>
                <a:gd name="T0" fmla="*/ 47 w 92"/>
                <a:gd name="T1" fmla="*/ 86 h 86"/>
                <a:gd name="T2" fmla="*/ 92 w 92"/>
                <a:gd name="T3" fmla="*/ 85 h 86"/>
                <a:gd name="T4" fmla="*/ 92 w 92"/>
                <a:gd name="T5" fmla="*/ 17 h 86"/>
                <a:gd name="T6" fmla="*/ 46 w 92"/>
                <a:gd name="T7" fmla="*/ 17 h 86"/>
                <a:gd name="T8" fmla="*/ 0 w 92"/>
                <a:gd name="T9" fmla="*/ 17 h 86"/>
                <a:gd name="T10" fmla="*/ 0 w 92"/>
                <a:gd name="T11" fmla="*/ 85 h 86"/>
                <a:gd name="T12" fmla="*/ 47 w 92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86">
                  <a:moveTo>
                    <a:pt x="47" y="86"/>
                  </a:moveTo>
                  <a:cubicBezTo>
                    <a:pt x="47" y="86"/>
                    <a:pt x="63" y="70"/>
                    <a:pt x="92" y="8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17"/>
                    <a:pt x="62" y="0"/>
                    <a:pt x="46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73"/>
            <p:cNvSpPr/>
            <p:nvPr/>
          </p:nvSpPr>
          <p:spPr bwMode="auto">
            <a:xfrm>
              <a:off x="3715705" y="2686527"/>
              <a:ext cx="342900" cy="330200"/>
            </a:xfrm>
            <a:custGeom>
              <a:avLst/>
              <a:gdLst>
                <a:gd name="T0" fmla="*/ 37 w 115"/>
                <a:gd name="T1" fmla="*/ 83 h 111"/>
                <a:gd name="T2" fmla="*/ 73 w 115"/>
                <a:gd name="T3" fmla="*/ 111 h 111"/>
                <a:gd name="T4" fmla="*/ 115 w 115"/>
                <a:gd name="T5" fmla="*/ 58 h 111"/>
                <a:gd name="T6" fmla="*/ 79 w 115"/>
                <a:gd name="T7" fmla="*/ 29 h 111"/>
                <a:gd name="T8" fmla="*/ 43 w 115"/>
                <a:gd name="T9" fmla="*/ 0 h 111"/>
                <a:gd name="T10" fmla="*/ 0 w 115"/>
                <a:gd name="T11" fmla="*/ 53 h 111"/>
                <a:gd name="T12" fmla="*/ 37 w 115"/>
                <a:gd name="T1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1">
                  <a:moveTo>
                    <a:pt x="37" y="83"/>
                  </a:moveTo>
                  <a:cubicBezTo>
                    <a:pt x="37" y="83"/>
                    <a:pt x="59" y="81"/>
                    <a:pt x="73" y="111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8"/>
                    <a:pt x="102" y="26"/>
                    <a:pt x="79" y="2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74"/>
            <p:cNvSpPr/>
            <p:nvPr/>
          </p:nvSpPr>
          <p:spPr bwMode="auto">
            <a:xfrm>
              <a:off x="2528255" y="3959702"/>
              <a:ext cx="277813" cy="257175"/>
            </a:xfrm>
            <a:custGeom>
              <a:avLst/>
              <a:gdLst>
                <a:gd name="T0" fmla="*/ 48 w 93"/>
                <a:gd name="T1" fmla="*/ 86 h 86"/>
                <a:gd name="T2" fmla="*/ 93 w 93"/>
                <a:gd name="T3" fmla="*/ 86 h 86"/>
                <a:gd name="T4" fmla="*/ 93 w 93"/>
                <a:gd name="T5" fmla="*/ 18 h 86"/>
                <a:gd name="T6" fmla="*/ 46 w 93"/>
                <a:gd name="T7" fmla="*/ 18 h 86"/>
                <a:gd name="T8" fmla="*/ 0 w 93"/>
                <a:gd name="T9" fmla="*/ 18 h 86"/>
                <a:gd name="T10" fmla="*/ 0 w 93"/>
                <a:gd name="T11" fmla="*/ 86 h 86"/>
                <a:gd name="T12" fmla="*/ 48 w 9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6">
                  <a:moveTo>
                    <a:pt x="48" y="86"/>
                  </a:moveTo>
                  <a:cubicBezTo>
                    <a:pt x="48" y="86"/>
                    <a:pt x="64" y="70"/>
                    <a:pt x="93" y="86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8"/>
                    <a:pt x="63" y="0"/>
                    <a:pt x="46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4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75"/>
            <p:cNvSpPr/>
            <p:nvPr/>
          </p:nvSpPr>
          <p:spPr bwMode="auto">
            <a:xfrm>
              <a:off x="3472817" y="1797527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76"/>
            <p:cNvSpPr/>
            <p:nvPr/>
          </p:nvSpPr>
          <p:spPr bwMode="auto">
            <a:xfrm>
              <a:off x="3472817" y="1821339"/>
              <a:ext cx="93663" cy="20638"/>
            </a:xfrm>
            <a:custGeom>
              <a:avLst/>
              <a:gdLst>
                <a:gd name="T0" fmla="*/ 0 w 31"/>
                <a:gd name="T1" fmla="*/ 4 h 7"/>
                <a:gd name="T2" fmla="*/ 5 w 31"/>
                <a:gd name="T3" fmla="*/ 7 h 7"/>
                <a:gd name="T4" fmla="*/ 26 w 31"/>
                <a:gd name="T5" fmla="*/ 7 h 7"/>
                <a:gd name="T6" fmla="*/ 31 w 31"/>
                <a:gd name="T7" fmla="*/ 4 h 7"/>
                <a:gd name="T8" fmla="*/ 31 w 31"/>
                <a:gd name="T9" fmla="*/ 4 h 7"/>
                <a:gd name="T10" fmla="*/ 26 w 31"/>
                <a:gd name="T11" fmla="*/ 0 h 7"/>
                <a:gd name="T12" fmla="*/ 5 w 31"/>
                <a:gd name="T13" fmla="*/ 0 h 7"/>
                <a:gd name="T14" fmla="*/ 0 w 31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">
                  <a:moveTo>
                    <a:pt x="0" y="4"/>
                  </a:moveTo>
                  <a:cubicBezTo>
                    <a:pt x="0" y="6"/>
                    <a:pt x="2" y="7"/>
                    <a:pt x="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9" y="7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77"/>
            <p:cNvSpPr/>
            <p:nvPr/>
          </p:nvSpPr>
          <p:spPr bwMode="auto">
            <a:xfrm>
              <a:off x="3491867" y="1845152"/>
              <a:ext cx="55563" cy="20638"/>
            </a:xfrm>
            <a:custGeom>
              <a:avLst/>
              <a:gdLst>
                <a:gd name="T0" fmla="*/ 0 w 19"/>
                <a:gd name="T1" fmla="*/ 4 h 7"/>
                <a:gd name="T2" fmla="*/ 3 w 19"/>
                <a:gd name="T3" fmla="*/ 7 h 7"/>
                <a:gd name="T4" fmla="*/ 16 w 19"/>
                <a:gd name="T5" fmla="*/ 7 h 7"/>
                <a:gd name="T6" fmla="*/ 19 w 19"/>
                <a:gd name="T7" fmla="*/ 4 h 7"/>
                <a:gd name="T8" fmla="*/ 19 w 19"/>
                <a:gd name="T9" fmla="*/ 4 h 7"/>
                <a:gd name="T10" fmla="*/ 16 w 19"/>
                <a:gd name="T11" fmla="*/ 0 h 7"/>
                <a:gd name="T12" fmla="*/ 3 w 19"/>
                <a:gd name="T13" fmla="*/ 0 h 7"/>
                <a:gd name="T14" fmla="*/ 0 w 19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4"/>
                  </a:moveTo>
                  <a:cubicBezTo>
                    <a:pt x="0" y="6"/>
                    <a:pt x="2" y="7"/>
                    <a:pt x="3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78"/>
            <p:cNvSpPr>
              <a:spLocks noEditPoints="1"/>
            </p:cNvSpPr>
            <p:nvPr/>
          </p:nvSpPr>
          <p:spPr bwMode="auto">
            <a:xfrm>
              <a:off x="3323592" y="1438752"/>
              <a:ext cx="396875" cy="352425"/>
            </a:xfrm>
            <a:custGeom>
              <a:avLst/>
              <a:gdLst>
                <a:gd name="T0" fmla="*/ 65 w 133"/>
                <a:gd name="T1" fmla="*/ 0 h 118"/>
                <a:gd name="T2" fmla="*/ 65 w 133"/>
                <a:gd name="T3" fmla="*/ 0 h 118"/>
                <a:gd name="T4" fmla="*/ 66 w 133"/>
                <a:gd name="T5" fmla="*/ 0 h 118"/>
                <a:gd name="T6" fmla="*/ 68 w 133"/>
                <a:gd name="T7" fmla="*/ 0 h 118"/>
                <a:gd name="T8" fmla="*/ 68 w 133"/>
                <a:gd name="T9" fmla="*/ 0 h 118"/>
                <a:gd name="T10" fmla="*/ 99 w 133"/>
                <a:gd name="T11" fmla="*/ 82 h 118"/>
                <a:gd name="T12" fmla="*/ 82 w 133"/>
                <a:gd name="T13" fmla="*/ 118 h 118"/>
                <a:gd name="T14" fmla="*/ 66 w 133"/>
                <a:gd name="T15" fmla="*/ 118 h 118"/>
                <a:gd name="T16" fmla="*/ 64 w 133"/>
                <a:gd name="T17" fmla="*/ 118 h 118"/>
                <a:gd name="T18" fmla="*/ 49 w 133"/>
                <a:gd name="T19" fmla="*/ 118 h 118"/>
                <a:gd name="T20" fmla="*/ 33 w 133"/>
                <a:gd name="T21" fmla="*/ 82 h 118"/>
                <a:gd name="T22" fmla="*/ 65 w 133"/>
                <a:gd name="T23" fmla="*/ 0 h 118"/>
                <a:gd name="T24" fmla="*/ 33 w 133"/>
                <a:gd name="T25" fmla="*/ 60 h 118"/>
                <a:gd name="T26" fmla="*/ 52 w 133"/>
                <a:gd name="T27" fmla="*/ 13 h 118"/>
                <a:gd name="T28" fmla="*/ 33 w 133"/>
                <a:gd name="T29" fmla="*/ 6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8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1"/>
                    <a:pt x="117" y="66"/>
                    <a:pt x="99" y="82"/>
                  </a:cubicBezTo>
                  <a:cubicBezTo>
                    <a:pt x="81" y="98"/>
                    <a:pt x="82" y="118"/>
                    <a:pt x="82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4" y="118"/>
                    <a:pt x="64" y="118"/>
                    <a:pt x="64" y="118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49" y="118"/>
                    <a:pt x="51" y="98"/>
                    <a:pt x="33" y="82"/>
                  </a:cubicBezTo>
                  <a:cubicBezTo>
                    <a:pt x="15" y="66"/>
                    <a:pt x="0" y="1"/>
                    <a:pt x="65" y="0"/>
                  </a:cubicBezTo>
                  <a:close/>
                  <a:moveTo>
                    <a:pt x="33" y="60"/>
                  </a:moveTo>
                  <a:cubicBezTo>
                    <a:pt x="22" y="29"/>
                    <a:pt x="52" y="13"/>
                    <a:pt x="52" y="13"/>
                  </a:cubicBezTo>
                  <a:cubicBezTo>
                    <a:pt x="8" y="20"/>
                    <a:pt x="33" y="6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9"/>
            <p:cNvSpPr/>
            <p:nvPr/>
          </p:nvSpPr>
          <p:spPr bwMode="auto">
            <a:xfrm>
              <a:off x="1609092" y="2086452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80"/>
            <p:cNvSpPr/>
            <p:nvPr/>
          </p:nvSpPr>
          <p:spPr bwMode="auto">
            <a:xfrm>
              <a:off x="1609092" y="2110264"/>
              <a:ext cx="95250" cy="20638"/>
            </a:xfrm>
            <a:custGeom>
              <a:avLst/>
              <a:gdLst>
                <a:gd name="T0" fmla="*/ 0 w 32"/>
                <a:gd name="T1" fmla="*/ 3 h 7"/>
                <a:gd name="T2" fmla="*/ 6 w 32"/>
                <a:gd name="T3" fmla="*/ 7 h 7"/>
                <a:gd name="T4" fmla="*/ 27 w 32"/>
                <a:gd name="T5" fmla="*/ 7 h 7"/>
                <a:gd name="T6" fmla="*/ 32 w 32"/>
                <a:gd name="T7" fmla="*/ 3 h 7"/>
                <a:gd name="T8" fmla="*/ 32 w 32"/>
                <a:gd name="T9" fmla="*/ 3 h 7"/>
                <a:gd name="T10" fmla="*/ 27 w 32"/>
                <a:gd name="T11" fmla="*/ 0 h 7"/>
                <a:gd name="T12" fmla="*/ 6 w 32"/>
                <a:gd name="T13" fmla="*/ 0 h 7"/>
                <a:gd name="T14" fmla="*/ 0 w 32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">
                  <a:moveTo>
                    <a:pt x="0" y="3"/>
                  </a:moveTo>
                  <a:cubicBezTo>
                    <a:pt x="0" y="5"/>
                    <a:pt x="3" y="7"/>
                    <a:pt x="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2" y="5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81"/>
            <p:cNvSpPr/>
            <p:nvPr/>
          </p:nvSpPr>
          <p:spPr bwMode="auto">
            <a:xfrm>
              <a:off x="1629730" y="2134077"/>
              <a:ext cx="57150" cy="20638"/>
            </a:xfrm>
            <a:custGeom>
              <a:avLst/>
              <a:gdLst>
                <a:gd name="T0" fmla="*/ 0 w 19"/>
                <a:gd name="T1" fmla="*/ 3 h 7"/>
                <a:gd name="T2" fmla="*/ 3 w 19"/>
                <a:gd name="T3" fmla="*/ 7 h 7"/>
                <a:gd name="T4" fmla="*/ 15 w 19"/>
                <a:gd name="T5" fmla="*/ 7 h 7"/>
                <a:gd name="T6" fmla="*/ 19 w 19"/>
                <a:gd name="T7" fmla="*/ 3 h 7"/>
                <a:gd name="T8" fmla="*/ 19 w 19"/>
                <a:gd name="T9" fmla="*/ 3 h 7"/>
                <a:gd name="T10" fmla="*/ 15 w 19"/>
                <a:gd name="T11" fmla="*/ 0 h 7"/>
                <a:gd name="T12" fmla="*/ 3 w 19"/>
                <a:gd name="T13" fmla="*/ 0 h 7"/>
                <a:gd name="T14" fmla="*/ 0 w 19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0" y="3"/>
                  </a:moveTo>
                  <a:cubicBezTo>
                    <a:pt x="0" y="5"/>
                    <a:pt x="1" y="7"/>
                    <a:pt x="3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5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82"/>
            <p:cNvSpPr>
              <a:spLocks noEditPoints="1"/>
            </p:cNvSpPr>
            <p:nvPr/>
          </p:nvSpPr>
          <p:spPr bwMode="auto">
            <a:xfrm>
              <a:off x="1459867" y="1726089"/>
              <a:ext cx="396875" cy="354013"/>
            </a:xfrm>
            <a:custGeom>
              <a:avLst/>
              <a:gdLst>
                <a:gd name="T0" fmla="*/ 66 w 133"/>
                <a:gd name="T1" fmla="*/ 0 h 119"/>
                <a:gd name="T2" fmla="*/ 66 w 133"/>
                <a:gd name="T3" fmla="*/ 0 h 119"/>
                <a:gd name="T4" fmla="*/ 67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100 w 133"/>
                <a:gd name="T11" fmla="*/ 83 h 119"/>
                <a:gd name="T12" fmla="*/ 82 w 133"/>
                <a:gd name="T13" fmla="*/ 119 h 119"/>
                <a:gd name="T14" fmla="*/ 67 w 133"/>
                <a:gd name="T15" fmla="*/ 119 h 119"/>
                <a:gd name="T16" fmla="*/ 64 w 133"/>
                <a:gd name="T17" fmla="*/ 119 h 119"/>
                <a:gd name="T18" fmla="*/ 50 w 133"/>
                <a:gd name="T19" fmla="*/ 119 h 119"/>
                <a:gd name="T20" fmla="*/ 33 w 133"/>
                <a:gd name="T21" fmla="*/ 83 h 119"/>
                <a:gd name="T22" fmla="*/ 66 w 133"/>
                <a:gd name="T23" fmla="*/ 0 h 119"/>
                <a:gd name="T24" fmla="*/ 34 w 133"/>
                <a:gd name="T25" fmla="*/ 61 h 119"/>
                <a:gd name="T26" fmla="*/ 53 w 133"/>
                <a:gd name="T27" fmla="*/ 13 h 119"/>
                <a:gd name="T28" fmla="*/ 34 w 133"/>
                <a:gd name="T2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7" y="0"/>
                    <a:pt x="66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100" y="83"/>
                  </a:cubicBezTo>
                  <a:cubicBezTo>
                    <a:pt x="82" y="99"/>
                    <a:pt x="82" y="119"/>
                    <a:pt x="82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0" y="119"/>
                    <a:pt x="51" y="99"/>
                    <a:pt x="33" y="83"/>
                  </a:cubicBezTo>
                  <a:cubicBezTo>
                    <a:pt x="16" y="67"/>
                    <a:pt x="0" y="2"/>
                    <a:pt x="66" y="0"/>
                  </a:cubicBezTo>
                  <a:close/>
                  <a:moveTo>
                    <a:pt x="34" y="61"/>
                  </a:moveTo>
                  <a:cubicBezTo>
                    <a:pt x="23" y="30"/>
                    <a:pt x="53" y="13"/>
                    <a:pt x="53" y="13"/>
                  </a:cubicBezTo>
                  <a:cubicBezTo>
                    <a:pt x="8" y="21"/>
                    <a:pt x="34" y="61"/>
                    <a:pt x="3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83"/>
            <p:cNvSpPr/>
            <p:nvPr/>
          </p:nvSpPr>
          <p:spPr bwMode="auto">
            <a:xfrm>
              <a:off x="4001455" y="4210527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84"/>
            <p:cNvSpPr/>
            <p:nvPr/>
          </p:nvSpPr>
          <p:spPr bwMode="auto">
            <a:xfrm>
              <a:off x="4001455" y="4234339"/>
              <a:ext cx="92075" cy="23813"/>
            </a:xfrm>
            <a:custGeom>
              <a:avLst/>
              <a:gdLst>
                <a:gd name="T0" fmla="*/ 0 w 31"/>
                <a:gd name="T1" fmla="*/ 4 h 8"/>
                <a:gd name="T2" fmla="*/ 5 w 31"/>
                <a:gd name="T3" fmla="*/ 8 h 8"/>
                <a:gd name="T4" fmla="*/ 26 w 31"/>
                <a:gd name="T5" fmla="*/ 8 h 8"/>
                <a:gd name="T6" fmla="*/ 31 w 31"/>
                <a:gd name="T7" fmla="*/ 4 h 8"/>
                <a:gd name="T8" fmla="*/ 31 w 31"/>
                <a:gd name="T9" fmla="*/ 4 h 8"/>
                <a:gd name="T10" fmla="*/ 26 w 31"/>
                <a:gd name="T11" fmla="*/ 0 h 8"/>
                <a:gd name="T12" fmla="*/ 5 w 31"/>
                <a:gd name="T13" fmla="*/ 0 h 8"/>
                <a:gd name="T14" fmla="*/ 0 w 31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8">
                  <a:moveTo>
                    <a:pt x="0" y="4"/>
                  </a:moveTo>
                  <a:cubicBezTo>
                    <a:pt x="0" y="6"/>
                    <a:pt x="2" y="8"/>
                    <a:pt x="5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9" y="8"/>
                    <a:pt x="31" y="6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85"/>
            <p:cNvSpPr/>
            <p:nvPr/>
          </p:nvSpPr>
          <p:spPr bwMode="auto">
            <a:xfrm>
              <a:off x="4018917" y="4258152"/>
              <a:ext cx="57150" cy="23813"/>
            </a:xfrm>
            <a:custGeom>
              <a:avLst/>
              <a:gdLst>
                <a:gd name="T0" fmla="*/ 0 w 19"/>
                <a:gd name="T1" fmla="*/ 4 h 8"/>
                <a:gd name="T2" fmla="*/ 3 w 19"/>
                <a:gd name="T3" fmla="*/ 8 h 8"/>
                <a:gd name="T4" fmla="*/ 16 w 19"/>
                <a:gd name="T5" fmla="*/ 8 h 8"/>
                <a:gd name="T6" fmla="*/ 19 w 19"/>
                <a:gd name="T7" fmla="*/ 4 h 8"/>
                <a:gd name="T8" fmla="*/ 19 w 19"/>
                <a:gd name="T9" fmla="*/ 4 h 8"/>
                <a:gd name="T10" fmla="*/ 16 w 19"/>
                <a:gd name="T11" fmla="*/ 0 h 8"/>
                <a:gd name="T12" fmla="*/ 3 w 19"/>
                <a:gd name="T13" fmla="*/ 0 h 8"/>
                <a:gd name="T14" fmla="*/ 0 w 19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8">
                  <a:moveTo>
                    <a:pt x="0" y="4"/>
                  </a:moveTo>
                  <a:cubicBezTo>
                    <a:pt x="0" y="6"/>
                    <a:pt x="2" y="8"/>
                    <a:pt x="3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19" y="6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2"/>
                    <a:pt x="18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86"/>
            <p:cNvSpPr>
              <a:spLocks noEditPoints="1"/>
            </p:cNvSpPr>
            <p:nvPr/>
          </p:nvSpPr>
          <p:spPr bwMode="auto">
            <a:xfrm>
              <a:off x="3852230" y="3853339"/>
              <a:ext cx="396875" cy="354013"/>
            </a:xfrm>
            <a:custGeom>
              <a:avLst/>
              <a:gdLst>
                <a:gd name="T0" fmla="*/ 65 w 133"/>
                <a:gd name="T1" fmla="*/ 0 h 119"/>
                <a:gd name="T2" fmla="*/ 65 w 133"/>
                <a:gd name="T3" fmla="*/ 0 h 119"/>
                <a:gd name="T4" fmla="*/ 66 w 133"/>
                <a:gd name="T5" fmla="*/ 0 h 119"/>
                <a:gd name="T6" fmla="*/ 68 w 133"/>
                <a:gd name="T7" fmla="*/ 0 h 119"/>
                <a:gd name="T8" fmla="*/ 68 w 133"/>
                <a:gd name="T9" fmla="*/ 0 h 119"/>
                <a:gd name="T10" fmla="*/ 99 w 133"/>
                <a:gd name="T11" fmla="*/ 82 h 119"/>
                <a:gd name="T12" fmla="*/ 82 w 133"/>
                <a:gd name="T13" fmla="*/ 119 h 119"/>
                <a:gd name="T14" fmla="*/ 66 w 133"/>
                <a:gd name="T15" fmla="*/ 119 h 119"/>
                <a:gd name="T16" fmla="*/ 64 w 133"/>
                <a:gd name="T17" fmla="*/ 119 h 119"/>
                <a:gd name="T18" fmla="*/ 49 w 133"/>
                <a:gd name="T19" fmla="*/ 119 h 119"/>
                <a:gd name="T20" fmla="*/ 33 w 133"/>
                <a:gd name="T21" fmla="*/ 82 h 119"/>
                <a:gd name="T22" fmla="*/ 65 w 133"/>
                <a:gd name="T23" fmla="*/ 0 h 119"/>
                <a:gd name="T24" fmla="*/ 34 w 133"/>
                <a:gd name="T25" fmla="*/ 60 h 119"/>
                <a:gd name="T26" fmla="*/ 52 w 133"/>
                <a:gd name="T27" fmla="*/ 13 h 119"/>
                <a:gd name="T28" fmla="*/ 34 w 133"/>
                <a:gd name="T29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19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3" y="2"/>
                    <a:pt x="117" y="67"/>
                    <a:pt x="99" y="82"/>
                  </a:cubicBezTo>
                  <a:cubicBezTo>
                    <a:pt x="81" y="99"/>
                    <a:pt x="82" y="119"/>
                    <a:pt x="82" y="119"/>
                  </a:cubicBezTo>
                  <a:cubicBezTo>
                    <a:pt x="66" y="119"/>
                    <a:pt x="66" y="119"/>
                    <a:pt x="66" y="119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49" y="119"/>
                    <a:pt x="51" y="99"/>
                    <a:pt x="33" y="82"/>
                  </a:cubicBezTo>
                  <a:cubicBezTo>
                    <a:pt x="15" y="67"/>
                    <a:pt x="0" y="2"/>
                    <a:pt x="65" y="0"/>
                  </a:cubicBezTo>
                  <a:close/>
                  <a:moveTo>
                    <a:pt x="34" y="60"/>
                  </a:moveTo>
                  <a:cubicBezTo>
                    <a:pt x="22" y="30"/>
                    <a:pt x="52" y="13"/>
                    <a:pt x="52" y="13"/>
                  </a:cubicBezTo>
                  <a:cubicBezTo>
                    <a:pt x="8" y="20"/>
                    <a:pt x="34" y="60"/>
                    <a:pt x="3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87"/>
            <p:cNvSpPr>
              <a:spLocks noEditPoints="1"/>
            </p:cNvSpPr>
            <p:nvPr/>
          </p:nvSpPr>
          <p:spPr bwMode="auto">
            <a:xfrm>
              <a:off x="2972755" y="1868964"/>
              <a:ext cx="434975" cy="438150"/>
            </a:xfrm>
            <a:custGeom>
              <a:avLst/>
              <a:gdLst>
                <a:gd name="T0" fmla="*/ 53 w 146"/>
                <a:gd name="T1" fmla="*/ 71 h 147"/>
                <a:gd name="T2" fmla="*/ 56 w 146"/>
                <a:gd name="T3" fmla="*/ 63 h 147"/>
                <a:gd name="T4" fmla="*/ 56 w 146"/>
                <a:gd name="T5" fmla="*/ 28 h 147"/>
                <a:gd name="T6" fmla="*/ 52 w 146"/>
                <a:gd name="T7" fmla="*/ 24 h 147"/>
                <a:gd name="T8" fmla="*/ 52 w 146"/>
                <a:gd name="T9" fmla="*/ 24 h 147"/>
                <a:gd name="T10" fmla="*/ 52 w 146"/>
                <a:gd name="T11" fmla="*/ 9 h 147"/>
                <a:gd name="T12" fmla="*/ 52 w 146"/>
                <a:gd name="T13" fmla="*/ 9 h 147"/>
                <a:gd name="T14" fmla="*/ 52 w 146"/>
                <a:gd name="T15" fmla="*/ 8 h 147"/>
                <a:gd name="T16" fmla="*/ 73 w 146"/>
                <a:gd name="T17" fmla="*/ 0 h 147"/>
                <a:gd name="T18" fmla="*/ 94 w 146"/>
                <a:gd name="T19" fmla="*/ 8 h 147"/>
                <a:gd name="T20" fmla="*/ 94 w 146"/>
                <a:gd name="T21" fmla="*/ 9 h 147"/>
                <a:gd name="T22" fmla="*/ 95 w 146"/>
                <a:gd name="T23" fmla="*/ 9 h 147"/>
                <a:gd name="T24" fmla="*/ 95 w 146"/>
                <a:gd name="T25" fmla="*/ 24 h 147"/>
                <a:gd name="T26" fmla="*/ 94 w 146"/>
                <a:gd name="T27" fmla="*/ 24 h 147"/>
                <a:gd name="T28" fmla="*/ 88 w 146"/>
                <a:gd name="T29" fmla="*/ 28 h 147"/>
                <a:gd name="T30" fmla="*/ 88 w 146"/>
                <a:gd name="T31" fmla="*/ 63 h 147"/>
                <a:gd name="T32" fmla="*/ 93 w 146"/>
                <a:gd name="T33" fmla="*/ 71 h 147"/>
                <a:gd name="T34" fmla="*/ 126 w 146"/>
                <a:gd name="T35" fmla="*/ 135 h 147"/>
                <a:gd name="T36" fmla="*/ 73 w 146"/>
                <a:gd name="T37" fmla="*/ 147 h 147"/>
                <a:gd name="T38" fmla="*/ 20 w 146"/>
                <a:gd name="T39" fmla="*/ 135 h 147"/>
                <a:gd name="T40" fmla="*/ 53 w 146"/>
                <a:gd name="T41" fmla="*/ 71 h 147"/>
                <a:gd name="T42" fmla="*/ 54 w 146"/>
                <a:gd name="T43" fmla="*/ 136 h 147"/>
                <a:gd name="T44" fmla="*/ 30 w 146"/>
                <a:gd name="T45" fmla="*/ 119 h 147"/>
                <a:gd name="T46" fmla="*/ 50 w 146"/>
                <a:gd name="T47" fmla="*/ 85 h 147"/>
                <a:gd name="T48" fmla="*/ 23 w 146"/>
                <a:gd name="T49" fmla="*/ 121 h 147"/>
                <a:gd name="T50" fmla="*/ 54 w 146"/>
                <a:gd name="T51" fmla="*/ 1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47">
                  <a:moveTo>
                    <a:pt x="53" y="71"/>
                  </a:moveTo>
                  <a:cubicBezTo>
                    <a:pt x="53" y="71"/>
                    <a:pt x="56" y="69"/>
                    <a:pt x="56" y="63"/>
                  </a:cubicBezTo>
                  <a:cubicBezTo>
                    <a:pt x="56" y="57"/>
                    <a:pt x="56" y="35"/>
                    <a:pt x="56" y="28"/>
                  </a:cubicBezTo>
                  <a:cubicBezTo>
                    <a:pt x="54" y="27"/>
                    <a:pt x="53" y="25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62" y="0"/>
                    <a:pt x="73" y="0"/>
                  </a:cubicBezTo>
                  <a:cubicBezTo>
                    <a:pt x="85" y="0"/>
                    <a:pt x="94" y="4"/>
                    <a:pt x="94" y="8"/>
                  </a:cubicBezTo>
                  <a:cubicBezTo>
                    <a:pt x="94" y="8"/>
                    <a:pt x="94" y="8"/>
                    <a:pt x="94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6"/>
                    <a:pt x="92" y="27"/>
                    <a:pt x="88" y="28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69"/>
                    <a:pt x="93" y="71"/>
                    <a:pt x="93" y="71"/>
                  </a:cubicBezTo>
                  <a:cubicBezTo>
                    <a:pt x="100" y="76"/>
                    <a:pt x="146" y="121"/>
                    <a:pt x="126" y="135"/>
                  </a:cubicBezTo>
                  <a:cubicBezTo>
                    <a:pt x="108" y="147"/>
                    <a:pt x="79" y="147"/>
                    <a:pt x="73" y="147"/>
                  </a:cubicBezTo>
                  <a:cubicBezTo>
                    <a:pt x="67" y="147"/>
                    <a:pt x="37" y="147"/>
                    <a:pt x="20" y="135"/>
                  </a:cubicBezTo>
                  <a:cubicBezTo>
                    <a:pt x="0" y="121"/>
                    <a:pt x="45" y="76"/>
                    <a:pt x="53" y="71"/>
                  </a:cubicBezTo>
                  <a:close/>
                  <a:moveTo>
                    <a:pt x="54" y="136"/>
                  </a:moveTo>
                  <a:cubicBezTo>
                    <a:pt x="54" y="136"/>
                    <a:pt x="31" y="131"/>
                    <a:pt x="30" y="119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3" y="106"/>
                    <a:pt x="23" y="121"/>
                  </a:cubicBezTo>
                  <a:cubicBezTo>
                    <a:pt x="23" y="136"/>
                    <a:pt x="54" y="136"/>
                    <a:pt x="5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88"/>
            <p:cNvSpPr>
              <a:spLocks noEditPoints="1"/>
            </p:cNvSpPr>
            <p:nvPr/>
          </p:nvSpPr>
          <p:spPr bwMode="auto">
            <a:xfrm>
              <a:off x="2009142" y="3762852"/>
              <a:ext cx="431800" cy="441325"/>
            </a:xfrm>
            <a:custGeom>
              <a:avLst/>
              <a:gdLst>
                <a:gd name="T0" fmla="*/ 52 w 145"/>
                <a:gd name="T1" fmla="*/ 71 h 148"/>
                <a:gd name="T2" fmla="*/ 55 w 145"/>
                <a:gd name="T3" fmla="*/ 63 h 148"/>
                <a:gd name="T4" fmla="*/ 55 w 145"/>
                <a:gd name="T5" fmla="*/ 28 h 148"/>
                <a:gd name="T6" fmla="*/ 52 w 145"/>
                <a:gd name="T7" fmla="*/ 24 h 148"/>
                <a:gd name="T8" fmla="*/ 51 w 145"/>
                <a:gd name="T9" fmla="*/ 24 h 148"/>
                <a:gd name="T10" fmla="*/ 51 w 145"/>
                <a:gd name="T11" fmla="*/ 9 h 148"/>
                <a:gd name="T12" fmla="*/ 52 w 145"/>
                <a:gd name="T13" fmla="*/ 9 h 148"/>
                <a:gd name="T14" fmla="*/ 52 w 145"/>
                <a:gd name="T15" fmla="*/ 8 h 148"/>
                <a:gd name="T16" fmla="*/ 73 w 145"/>
                <a:gd name="T17" fmla="*/ 0 h 148"/>
                <a:gd name="T18" fmla="*/ 94 w 145"/>
                <a:gd name="T19" fmla="*/ 8 h 148"/>
                <a:gd name="T20" fmla="*/ 94 w 145"/>
                <a:gd name="T21" fmla="*/ 9 h 148"/>
                <a:gd name="T22" fmla="*/ 94 w 145"/>
                <a:gd name="T23" fmla="*/ 9 h 148"/>
                <a:gd name="T24" fmla="*/ 94 w 145"/>
                <a:gd name="T25" fmla="*/ 24 h 148"/>
                <a:gd name="T26" fmla="*/ 94 w 145"/>
                <a:gd name="T27" fmla="*/ 24 h 148"/>
                <a:gd name="T28" fmla="*/ 88 w 145"/>
                <a:gd name="T29" fmla="*/ 29 h 148"/>
                <a:gd name="T30" fmla="*/ 88 w 145"/>
                <a:gd name="T31" fmla="*/ 63 h 148"/>
                <a:gd name="T32" fmla="*/ 92 w 145"/>
                <a:gd name="T33" fmla="*/ 71 h 148"/>
                <a:gd name="T34" fmla="*/ 126 w 145"/>
                <a:gd name="T35" fmla="*/ 135 h 148"/>
                <a:gd name="T36" fmla="*/ 72 w 145"/>
                <a:gd name="T37" fmla="*/ 147 h 148"/>
                <a:gd name="T38" fmla="*/ 19 w 145"/>
                <a:gd name="T39" fmla="*/ 135 h 148"/>
                <a:gd name="T40" fmla="*/ 52 w 145"/>
                <a:gd name="T41" fmla="*/ 71 h 148"/>
                <a:gd name="T42" fmla="*/ 53 w 145"/>
                <a:gd name="T43" fmla="*/ 136 h 148"/>
                <a:gd name="T44" fmla="*/ 30 w 145"/>
                <a:gd name="T45" fmla="*/ 120 h 148"/>
                <a:gd name="T46" fmla="*/ 50 w 145"/>
                <a:gd name="T47" fmla="*/ 85 h 148"/>
                <a:gd name="T48" fmla="*/ 23 w 145"/>
                <a:gd name="T49" fmla="*/ 121 h 148"/>
                <a:gd name="T50" fmla="*/ 53 w 145"/>
                <a:gd name="T51" fmla="*/ 13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8">
                  <a:moveTo>
                    <a:pt x="52" y="71"/>
                  </a:moveTo>
                  <a:cubicBezTo>
                    <a:pt x="52" y="71"/>
                    <a:pt x="55" y="70"/>
                    <a:pt x="55" y="63"/>
                  </a:cubicBezTo>
                  <a:cubicBezTo>
                    <a:pt x="55" y="57"/>
                    <a:pt x="55" y="36"/>
                    <a:pt x="55" y="28"/>
                  </a:cubicBezTo>
                  <a:cubicBezTo>
                    <a:pt x="53" y="27"/>
                    <a:pt x="52" y="26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4"/>
                    <a:pt x="61" y="0"/>
                    <a:pt x="73" y="0"/>
                  </a:cubicBezTo>
                  <a:cubicBezTo>
                    <a:pt x="84" y="0"/>
                    <a:pt x="94" y="4"/>
                    <a:pt x="94" y="8"/>
                  </a:cubicBezTo>
                  <a:cubicBezTo>
                    <a:pt x="94" y="8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3" y="26"/>
                    <a:pt x="92" y="27"/>
                    <a:pt x="88" y="29"/>
                  </a:cubicBezTo>
                  <a:cubicBezTo>
                    <a:pt x="88" y="36"/>
                    <a:pt x="88" y="57"/>
                    <a:pt x="88" y="63"/>
                  </a:cubicBezTo>
                  <a:cubicBezTo>
                    <a:pt x="88" y="70"/>
                    <a:pt x="92" y="71"/>
                    <a:pt x="92" y="71"/>
                  </a:cubicBezTo>
                  <a:cubicBezTo>
                    <a:pt x="100" y="76"/>
                    <a:pt x="145" y="121"/>
                    <a:pt x="126" y="135"/>
                  </a:cubicBezTo>
                  <a:cubicBezTo>
                    <a:pt x="108" y="148"/>
                    <a:pt x="78" y="147"/>
                    <a:pt x="72" y="147"/>
                  </a:cubicBezTo>
                  <a:cubicBezTo>
                    <a:pt x="66" y="147"/>
                    <a:pt x="37" y="148"/>
                    <a:pt x="19" y="135"/>
                  </a:cubicBezTo>
                  <a:cubicBezTo>
                    <a:pt x="0" y="121"/>
                    <a:pt x="44" y="76"/>
                    <a:pt x="52" y="71"/>
                  </a:cubicBezTo>
                  <a:close/>
                  <a:moveTo>
                    <a:pt x="53" y="136"/>
                  </a:moveTo>
                  <a:cubicBezTo>
                    <a:pt x="53" y="136"/>
                    <a:pt x="31" y="131"/>
                    <a:pt x="30" y="120"/>
                  </a:cubicBezTo>
                  <a:cubicBezTo>
                    <a:pt x="29" y="108"/>
                    <a:pt x="50" y="85"/>
                    <a:pt x="50" y="85"/>
                  </a:cubicBezTo>
                  <a:cubicBezTo>
                    <a:pt x="50" y="85"/>
                    <a:pt x="22" y="107"/>
                    <a:pt x="23" y="121"/>
                  </a:cubicBezTo>
                  <a:cubicBezTo>
                    <a:pt x="23" y="136"/>
                    <a:pt x="53" y="136"/>
                    <a:pt x="53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42" name="直接连接符 141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-6543" y="1953212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332267" y="1971346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152" name="矩形 151"/>
          <p:cNvSpPr/>
          <p:nvPr/>
        </p:nvSpPr>
        <p:spPr>
          <a:xfrm>
            <a:off x="457738" y="164998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53" name="矩形 152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市场前景</a:t>
            </a:r>
          </a:p>
        </p:txBody>
      </p:sp>
      <p:sp>
        <p:nvSpPr>
          <p:cNvPr id="154" name="矩形 153"/>
          <p:cNvSpPr/>
          <p:nvPr/>
        </p:nvSpPr>
        <p:spPr>
          <a:xfrm>
            <a:off x="600518" y="2432846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DEMO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486705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创新特色</a:t>
            </a:r>
          </a:p>
        </p:txBody>
      </p:sp>
      <p:pic>
        <p:nvPicPr>
          <p:cNvPr id="3" name="图片 2" descr="0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26" y="100721"/>
            <a:ext cx="6125364" cy="50411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E2EAD5-3AE8-4881-8CD6-4BA3F1FF8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88" y="309370"/>
            <a:ext cx="4955349" cy="23464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F51B6B-BDB9-48D5-B396-E32695920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89" y="2719427"/>
            <a:ext cx="4955350" cy="23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712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直接连接符 141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-5737" y="235525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457738" y="164998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53" name="矩形 152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市场前景</a:t>
            </a:r>
          </a:p>
        </p:txBody>
      </p:sp>
      <p:sp>
        <p:nvSpPr>
          <p:cNvPr id="154" name="矩形 153"/>
          <p:cNvSpPr/>
          <p:nvPr/>
        </p:nvSpPr>
        <p:spPr>
          <a:xfrm>
            <a:off x="497463" y="2402778"/>
            <a:ext cx="643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DEMO</a:t>
            </a:r>
            <a:endParaRPr lang="zh-CN" altLang="en-US" sz="16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486705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创新特色</a:t>
            </a: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86704" y="20360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项目简介</a:t>
            </a:r>
          </a:p>
        </p:txBody>
      </p:sp>
      <p:pic>
        <p:nvPicPr>
          <p:cNvPr id="3" name="图片 2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70" y="1457960"/>
            <a:ext cx="3477260" cy="2608580"/>
          </a:xfrm>
          <a:prstGeom prst="rect">
            <a:avLst/>
          </a:prstGeom>
        </p:spPr>
      </p:pic>
      <p:pic>
        <p:nvPicPr>
          <p:cNvPr id="4" name="图片 3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930" y="1457960"/>
            <a:ext cx="3476625" cy="2607945"/>
          </a:xfrm>
          <a:prstGeom prst="rect">
            <a:avLst/>
          </a:prstGeom>
        </p:spPr>
      </p:pic>
      <p:pic>
        <p:nvPicPr>
          <p:cNvPr id="2" name="图片 1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90" y="1458595"/>
            <a:ext cx="3477260" cy="2608580"/>
          </a:xfrm>
          <a:prstGeom prst="rect">
            <a:avLst/>
          </a:prstGeom>
        </p:spPr>
      </p:pic>
      <p:pic>
        <p:nvPicPr>
          <p:cNvPr id="5" name="图片 4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1458595"/>
            <a:ext cx="3476625" cy="260794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DBE8573A-A3F6-4276-B839-4CD8FC5DA40D}"/>
              </a:ext>
            </a:extLst>
          </p:cNvPr>
          <p:cNvSpPr txBox="1"/>
          <p:nvPr/>
        </p:nvSpPr>
        <p:spPr>
          <a:xfrm>
            <a:off x="1669220" y="721360"/>
            <a:ext cx="69300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solidFill>
                  <a:srgbClr val="35445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电致变色</a:t>
            </a:r>
            <a:endParaRPr lang="zh-CN" altLang="en-US" sz="4000" b="1" dirty="0">
              <a:ln w="6350">
                <a:noFill/>
              </a:ln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直接连接符 141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-5737" y="235525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457738" y="164998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53" name="矩形 152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市场前景</a:t>
            </a:r>
          </a:p>
        </p:txBody>
      </p:sp>
      <p:sp>
        <p:nvSpPr>
          <p:cNvPr id="154" name="矩形 153"/>
          <p:cNvSpPr/>
          <p:nvPr/>
        </p:nvSpPr>
        <p:spPr>
          <a:xfrm>
            <a:off x="497463" y="2402778"/>
            <a:ext cx="643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DEMO</a:t>
            </a:r>
            <a:endParaRPr lang="zh-CN" altLang="en-US" sz="16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486705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创新特色</a:t>
            </a: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86704" y="20360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项目简介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FAE285-148B-4A94-AF70-BE8F77C89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09" y="1528635"/>
            <a:ext cx="7683258" cy="2074480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918843E9-680C-4D0B-BA6F-DD8EBEA769A7}"/>
              </a:ext>
            </a:extLst>
          </p:cNvPr>
          <p:cNvSpPr txBox="1"/>
          <p:nvPr/>
        </p:nvSpPr>
        <p:spPr>
          <a:xfrm>
            <a:off x="1669220" y="721360"/>
            <a:ext cx="69300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 w="6350">
                  <a:noFill/>
                </a:ln>
                <a:solidFill>
                  <a:srgbClr val="35445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万物互联</a:t>
            </a:r>
            <a:endParaRPr lang="zh-CN" altLang="en-US" sz="4000" b="1" dirty="0">
              <a:ln w="6350">
                <a:noFill/>
              </a:ln>
              <a:solidFill>
                <a:srgbClr val="35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3489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直接连接符 141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-5737" y="2355256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457738" y="164998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53" name="矩形 152"/>
          <p:cNvSpPr/>
          <p:nvPr/>
        </p:nvSpPr>
        <p:spPr>
          <a:xfrm>
            <a:off x="486705" y="2823369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市场前景</a:t>
            </a:r>
          </a:p>
        </p:txBody>
      </p:sp>
      <p:sp>
        <p:nvSpPr>
          <p:cNvPr id="154" name="矩形 153"/>
          <p:cNvSpPr/>
          <p:nvPr/>
        </p:nvSpPr>
        <p:spPr>
          <a:xfrm>
            <a:off x="497463" y="2402778"/>
            <a:ext cx="643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DEMO</a:t>
            </a:r>
            <a:endParaRPr lang="zh-CN" altLang="en-US" sz="16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486705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创新特色</a:t>
            </a: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86704" y="20360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项目简介</a:t>
            </a:r>
          </a:p>
        </p:txBody>
      </p:sp>
      <p:pic>
        <p:nvPicPr>
          <p:cNvPr id="10" name="图片 9" descr="QQ图片201909241854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20" y="116840"/>
            <a:ext cx="3271520" cy="2453640"/>
          </a:xfrm>
          <a:prstGeom prst="rect">
            <a:avLst/>
          </a:prstGeom>
        </p:spPr>
      </p:pic>
      <p:pic>
        <p:nvPicPr>
          <p:cNvPr id="11" name="图片 10" descr="QQ图片201909241854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08650" y="-296545"/>
            <a:ext cx="2456815" cy="3277235"/>
          </a:xfrm>
          <a:prstGeom prst="rect">
            <a:avLst/>
          </a:prstGeom>
        </p:spPr>
      </p:pic>
      <p:pic>
        <p:nvPicPr>
          <p:cNvPr id="13" name="图片 12" descr="QQ图片201909241854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120" y="2659380"/>
            <a:ext cx="3271520" cy="2453640"/>
          </a:xfrm>
          <a:prstGeom prst="rect">
            <a:avLst/>
          </a:prstGeom>
        </p:spPr>
      </p:pic>
      <p:pic>
        <p:nvPicPr>
          <p:cNvPr id="14" name="图片 13" descr="QQ图片201909241854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695" y="2659380"/>
            <a:ext cx="3268980" cy="245237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直接连接符 141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-7593" y="2762089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457738" y="164998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53" name="矩形 152"/>
          <p:cNvSpPr/>
          <p:nvPr/>
        </p:nvSpPr>
        <p:spPr>
          <a:xfrm>
            <a:off x="309845" y="278648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市场分析</a:t>
            </a:r>
          </a:p>
        </p:txBody>
      </p:sp>
      <p:sp>
        <p:nvSpPr>
          <p:cNvPr id="154" name="矩形 153"/>
          <p:cNvSpPr/>
          <p:nvPr/>
        </p:nvSpPr>
        <p:spPr>
          <a:xfrm>
            <a:off x="600518" y="2432846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DEMO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486705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创新特色</a:t>
            </a: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86704" y="20360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686550" y="1695450"/>
            <a:ext cx="2216150" cy="19685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200" b="0">
                <a:solidFill>
                  <a:srgbClr val="333333"/>
                </a:solidFill>
                <a:ea typeface="宋体" panose="02010600030101010101" pitchFamily="2" charset="-122"/>
              </a:rPr>
              <a:t>中商产业研究院发布的《2019年中国智能家居行业市场前景研究报告》显示，2018年对于中国智能家居市场而言是承前启后的一年，设备出货量较2017年增长显著。据统计，2018年中国智能家居市场规模达到</a:t>
            </a:r>
            <a:r>
              <a:rPr lang="zh-CN" sz="20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65.32亿</a:t>
            </a:r>
            <a:r>
              <a:rPr lang="zh-CN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美元</a:t>
            </a:r>
            <a:r>
              <a:rPr lang="zh-CN" sz="1200" b="0">
                <a:solidFill>
                  <a:srgbClr val="333333"/>
                </a:solidFill>
                <a:ea typeface="宋体" panose="02010600030101010101" pitchFamily="2" charset="-122"/>
              </a:rPr>
              <a:t>，位列</a:t>
            </a:r>
            <a:r>
              <a:rPr lang="zh-CN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全球第二</a:t>
            </a:r>
            <a:r>
              <a:rPr lang="zh-CN" sz="1200" b="0">
                <a:solidFill>
                  <a:srgbClr val="333333"/>
                </a:solidFill>
                <a:ea typeface="宋体" panose="02010600030101010101" pitchFamily="2" charset="-122"/>
              </a:rPr>
              <a:t>，仅次于美国。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35E0E1-C12F-4588-9DA9-A35823941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0" r="7476" b="19739"/>
          <a:stretch/>
        </p:blipFill>
        <p:spPr>
          <a:xfrm>
            <a:off x="1378460" y="1425721"/>
            <a:ext cx="5040947" cy="267273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直接连接符 141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H="1">
            <a:off x="0" y="197786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H="1">
            <a:off x="0" y="27620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H="1">
            <a:off x="0" y="3152614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-7593" y="2762089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Freeform 11"/>
          <p:cNvSpPr>
            <a:spLocks noEditPoints="1"/>
          </p:cNvSpPr>
          <p:nvPr/>
        </p:nvSpPr>
        <p:spPr bwMode="auto">
          <a:xfrm>
            <a:off x="124293" y="2864285"/>
            <a:ext cx="150176" cy="1907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12"/>
          <p:cNvSpPr>
            <a:spLocks noEditPoints="1"/>
          </p:cNvSpPr>
          <p:nvPr/>
        </p:nvSpPr>
        <p:spPr bwMode="auto">
          <a:xfrm>
            <a:off x="134107" y="2472073"/>
            <a:ext cx="130548" cy="187604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13"/>
          <p:cNvSpPr>
            <a:spLocks noEditPoints="1"/>
          </p:cNvSpPr>
          <p:nvPr/>
        </p:nvSpPr>
        <p:spPr bwMode="auto">
          <a:xfrm>
            <a:off x="93026" y="1695727"/>
            <a:ext cx="212710" cy="176648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457738" y="1649989"/>
            <a:ext cx="6976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53" name="矩形 152"/>
          <p:cNvSpPr/>
          <p:nvPr/>
        </p:nvSpPr>
        <p:spPr>
          <a:xfrm>
            <a:off x="309845" y="278648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市场分析</a:t>
            </a:r>
          </a:p>
        </p:txBody>
      </p:sp>
      <p:sp>
        <p:nvSpPr>
          <p:cNvPr id="154" name="矩形 153"/>
          <p:cNvSpPr/>
          <p:nvPr/>
        </p:nvSpPr>
        <p:spPr>
          <a:xfrm>
            <a:off x="600518" y="2432846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DEMO</a:t>
            </a:r>
            <a:endParaRPr lang="zh-CN" altLang="en-US" sz="1000" dirty="0">
              <a:ln w="6350">
                <a:noFill/>
              </a:ln>
              <a:solidFill>
                <a:srgbClr val="586B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5" name="Freeform 9"/>
          <p:cNvSpPr>
            <a:spLocks noEditPoints="1"/>
          </p:cNvSpPr>
          <p:nvPr/>
        </p:nvSpPr>
        <p:spPr bwMode="auto">
          <a:xfrm>
            <a:off x="83442" y="3272333"/>
            <a:ext cx="231878" cy="151086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486705" y="32247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创新特色</a:t>
            </a: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0" y="2368389"/>
            <a:ext cx="390525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 10"/>
          <p:cNvSpPr>
            <a:spLocks noEditPoints="1"/>
          </p:cNvSpPr>
          <p:nvPr/>
        </p:nvSpPr>
        <p:spPr bwMode="auto">
          <a:xfrm>
            <a:off x="107850" y="2091788"/>
            <a:ext cx="174824" cy="175280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rgbClr val="3544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86704" y="203606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ln w="6350">
                  <a:noFill/>
                </a:ln>
                <a:solidFill>
                  <a:srgbClr val="586B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63" name="组合 62" descr="KSO_WM_TAG_VERSION=1.0&amp;KSO_WM_BEAUTIFY_FLAG=#wm#&amp;KSO_WM_UNIT_TYPE=i&amp;KSO_WM_UNIT_ID=wpsdiag20163416_3*i*1&amp;KSO_WM_TEMPLATE_CATEGORY=wpsdiag&amp;KSO_WM_TEMPLATE_INDEX=20163416">
            <a:extLst>
              <a:ext uri="{FF2B5EF4-FFF2-40B4-BE49-F238E27FC236}">
                <a16:creationId xmlns:a16="http://schemas.microsoft.com/office/drawing/2014/main" id="{3B2809F6-09C7-4328-BA91-1ECDA2EB4169}"/>
              </a:ext>
            </a:extLst>
          </p:cNvPr>
          <p:cNvGrpSpPr/>
          <p:nvPr/>
        </p:nvGrpSpPr>
        <p:grpSpPr>
          <a:xfrm>
            <a:off x="1444304" y="1413369"/>
            <a:ext cx="7616253" cy="2453732"/>
            <a:chOff x="0" y="5911"/>
            <a:chExt cx="1671150" cy="518873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B47B07AF-689C-41F3-AE4E-617B1260D47E}"/>
                </a:ext>
              </a:extLst>
            </p:cNvPr>
            <p:cNvGrpSpPr/>
            <p:nvPr/>
          </p:nvGrpSpPr>
          <p:grpSpPr>
            <a:xfrm>
              <a:off x="0" y="5911"/>
              <a:ext cx="501148" cy="490228"/>
              <a:chOff x="2" y="5911"/>
              <a:chExt cx="1883501" cy="1842458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31386AFF-C155-4EA0-ABB2-BFF67E63FE28}"/>
                  </a:ext>
                </a:extLst>
              </p:cNvPr>
              <p:cNvGrpSpPr/>
              <p:nvPr/>
            </p:nvGrpSpPr>
            <p:grpSpPr>
              <a:xfrm>
                <a:off x="340281" y="5911"/>
                <a:ext cx="1226003" cy="1206432"/>
                <a:chOff x="340281" y="5911"/>
                <a:chExt cx="2784475" cy="2740025"/>
              </a:xfrm>
              <a:solidFill>
                <a:srgbClr val="DEAB81"/>
              </a:solidFill>
            </p:grpSpPr>
            <p:sp>
              <p:nvSpPr>
                <p:cNvPr id="82" name="Freeform 521" descr="KSO_WM_UNIT_INDEX=1_1&amp;KSO_WM_UNIT_TYPE=m_i&amp;KSO_WM_UNIT_ID=wpsdiag20163416_3*m_i*1_1&amp;KSO_WM_UNIT_LAYERLEVEL=1_1&amp;KSO_WM_UNIT_CLEAR=1&amp;KSO_WM_TAG_VERSION=1.0&amp;KSO_WM_BEAUTIFY_FLAG=#wm#&amp;KSO_WM_TEMPLATE_CATEGORY=wpsdiag&amp;KSO_WM_TEMPLATE_INDEX=20163416&amp;KSO_WM_SLIDE_ITEM_CNT=3&amp;KSO_WM_DIAGRAM_GROUP_CODE=m1_1&amp;KSO_WM_UNIT_LINE_FORE_SCHEMECOLOR_INDEX=0&amp;KSO_WM_UNIT_LINE_BACK_SCHEMECOLOR_INDEX=0&amp;KSO_WM_UNIT_LINE_FILL_TYPE=1">
                  <a:extLst>
                    <a:ext uri="{FF2B5EF4-FFF2-40B4-BE49-F238E27FC236}">
                      <a16:creationId xmlns:a16="http://schemas.microsoft.com/office/drawing/2014/main" id="{68AC8844-1E6C-41B2-9BA2-F5CFC54DD16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2668" y="5911"/>
                  <a:ext cx="2690813" cy="2411413"/>
                </a:xfrm>
                <a:custGeom>
                  <a:avLst/>
                  <a:gdLst>
                    <a:gd name="T0" fmla="*/ 646 w 715"/>
                    <a:gd name="T1" fmla="*/ 141 h 640"/>
                    <a:gd name="T2" fmla="*/ 574 w 715"/>
                    <a:gd name="T3" fmla="*/ 69 h 640"/>
                    <a:gd name="T4" fmla="*/ 447 w 715"/>
                    <a:gd name="T5" fmla="*/ 11 h 640"/>
                    <a:gd name="T6" fmla="*/ 239 w 715"/>
                    <a:gd name="T7" fmla="*/ 24 h 640"/>
                    <a:gd name="T8" fmla="*/ 261 w 715"/>
                    <a:gd name="T9" fmla="*/ 8 h 640"/>
                    <a:gd name="T10" fmla="*/ 40 w 715"/>
                    <a:gd name="T11" fmla="*/ 195 h 640"/>
                    <a:gd name="T12" fmla="*/ 30 w 715"/>
                    <a:gd name="T13" fmla="*/ 218 h 640"/>
                    <a:gd name="T14" fmla="*/ 6 w 715"/>
                    <a:gd name="T15" fmla="*/ 303 h 640"/>
                    <a:gd name="T16" fmla="*/ 1 w 715"/>
                    <a:gd name="T17" fmla="*/ 364 h 640"/>
                    <a:gd name="T18" fmla="*/ 10 w 715"/>
                    <a:gd name="T19" fmla="*/ 443 h 640"/>
                    <a:gd name="T20" fmla="*/ 15 w 715"/>
                    <a:gd name="T21" fmla="*/ 475 h 640"/>
                    <a:gd name="T22" fmla="*/ 26 w 715"/>
                    <a:gd name="T23" fmla="*/ 505 h 640"/>
                    <a:gd name="T24" fmla="*/ 62 w 715"/>
                    <a:gd name="T25" fmla="*/ 565 h 640"/>
                    <a:gd name="T26" fmla="*/ 84 w 715"/>
                    <a:gd name="T27" fmla="*/ 580 h 640"/>
                    <a:gd name="T28" fmla="*/ 92 w 715"/>
                    <a:gd name="T29" fmla="*/ 572 h 640"/>
                    <a:gd name="T30" fmla="*/ 54 w 715"/>
                    <a:gd name="T31" fmla="*/ 494 h 640"/>
                    <a:gd name="T32" fmla="*/ 57 w 715"/>
                    <a:gd name="T33" fmla="*/ 472 h 640"/>
                    <a:gd name="T34" fmla="*/ 48 w 715"/>
                    <a:gd name="T35" fmla="*/ 392 h 640"/>
                    <a:gd name="T36" fmla="*/ 81 w 715"/>
                    <a:gd name="T37" fmla="*/ 243 h 640"/>
                    <a:gd name="T38" fmla="*/ 97 w 715"/>
                    <a:gd name="T39" fmla="*/ 207 h 640"/>
                    <a:gd name="T40" fmla="*/ 377 w 715"/>
                    <a:gd name="T41" fmla="*/ 46 h 640"/>
                    <a:gd name="T42" fmla="*/ 445 w 715"/>
                    <a:gd name="T43" fmla="*/ 49 h 640"/>
                    <a:gd name="T44" fmla="*/ 574 w 715"/>
                    <a:gd name="T45" fmla="*/ 113 h 640"/>
                    <a:gd name="T46" fmla="*/ 564 w 715"/>
                    <a:gd name="T47" fmla="*/ 99 h 640"/>
                    <a:gd name="T48" fmla="*/ 553 w 715"/>
                    <a:gd name="T49" fmla="*/ 87 h 640"/>
                    <a:gd name="T50" fmla="*/ 531 w 715"/>
                    <a:gd name="T51" fmla="*/ 72 h 640"/>
                    <a:gd name="T52" fmla="*/ 624 w 715"/>
                    <a:gd name="T53" fmla="*/ 154 h 640"/>
                    <a:gd name="T54" fmla="*/ 563 w 715"/>
                    <a:gd name="T55" fmla="*/ 91 h 640"/>
                    <a:gd name="T56" fmla="*/ 616 w 715"/>
                    <a:gd name="T57" fmla="*/ 139 h 640"/>
                    <a:gd name="T58" fmla="*/ 539 w 715"/>
                    <a:gd name="T59" fmla="*/ 71 h 640"/>
                    <a:gd name="T60" fmla="*/ 463 w 715"/>
                    <a:gd name="T61" fmla="*/ 36 h 640"/>
                    <a:gd name="T62" fmla="*/ 403 w 715"/>
                    <a:gd name="T63" fmla="*/ 24 h 640"/>
                    <a:gd name="T64" fmla="*/ 425 w 715"/>
                    <a:gd name="T65" fmla="*/ 24 h 640"/>
                    <a:gd name="T66" fmla="*/ 457 w 715"/>
                    <a:gd name="T67" fmla="*/ 28 h 640"/>
                    <a:gd name="T68" fmla="*/ 576 w 715"/>
                    <a:gd name="T69" fmla="*/ 87 h 640"/>
                    <a:gd name="T70" fmla="*/ 642 w 715"/>
                    <a:gd name="T71" fmla="*/ 158 h 640"/>
                    <a:gd name="T72" fmla="*/ 621 w 715"/>
                    <a:gd name="T73" fmla="*/ 124 h 640"/>
                    <a:gd name="T74" fmla="*/ 619 w 715"/>
                    <a:gd name="T75" fmla="*/ 118 h 640"/>
                    <a:gd name="T76" fmla="*/ 647 w 715"/>
                    <a:gd name="T77" fmla="*/ 157 h 640"/>
                    <a:gd name="T78" fmla="*/ 681 w 715"/>
                    <a:gd name="T79" fmla="*/ 215 h 640"/>
                    <a:gd name="T80" fmla="*/ 695 w 715"/>
                    <a:gd name="T81" fmla="*/ 243 h 640"/>
                    <a:gd name="T82" fmla="*/ 634 w 715"/>
                    <a:gd name="T83" fmla="*/ 147 h 640"/>
                    <a:gd name="T84" fmla="*/ 489 w 715"/>
                    <a:gd name="T85" fmla="*/ 50 h 640"/>
                    <a:gd name="T86" fmla="*/ 490 w 715"/>
                    <a:gd name="T87" fmla="*/ 50 h 640"/>
                    <a:gd name="T88" fmla="*/ 692 w 715"/>
                    <a:gd name="T89" fmla="*/ 234 h 640"/>
                    <a:gd name="T90" fmla="*/ 663 w 715"/>
                    <a:gd name="T91" fmla="*/ 176 h 640"/>
                    <a:gd name="T92" fmla="*/ 627 w 715"/>
                    <a:gd name="T93" fmla="*/ 138 h 640"/>
                    <a:gd name="T94" fmla="*/ 601 w 715"/>
                    <a:gd name="T95" fmla="*/ 106 h 640"/>
                    <a:gd name="T96" fmla="*/ 568 w 715"/>
                    <a:gd name="T97" fmla="*/ 107 h 640"/>
                    <a:gd name="T98" fmla="*/ 462 w 715"/>
                    <a:gd name="T99" fmla="*/ 22 h 640"/>
                    <a:gd name="T100" fmla="*/ 545 w 715"/>
                    <a:gd name="T101" fmla="*/ 59 h 640"/>
                    <a:gd name="T102" fmla="*/ 547 w 715"/>
                    <a:gd name="T103" fmla="*/ 77 h 640"/>
                    <a:gd name="T104" fmla="*/ 517 w 715"/>
                    <a:gd name="T105" fmla="*/ 59 h 640"/>
                    <a:gd name="T106" fmla="*/ 464 w 715"/>
                    <a:gd name="T107" fmla="*/ 38 h 640"/>
                    <a:gd name="T108" fmla="*/ 401 w 715"/>
                    <a:gd name="T109" fmla="*/ 24 h 640"/>
                    <a:gd name="T110" fmla="*/ 265 w 715"/>
                    <a:gd name="T111" fmla="*/ 15 h 640"/>
                    <a:gd name="T112" fmla="*/ 16 w 715"/>
                    <a:gd name="T113" fmla="*/ 266 h 640"/>
                    <a:gd name="T114" fmla="*/ 3 w 715"/>
                    <a:gd name="T115" fmla="*/ 340 h 640"/>
                    <a:gd name="T116" fmla="*/ 44 w 715"/>
                    <a:gd name="T117" fmla="*/ 377 h 640"/>
                    <a:gd name="T118" fmla="*/ 40 w 715"/>
                    <a:gd name="T119" fmla="*/ 438 h 640"/>
                    <a:gd name="T120" fmla="*/ 47 w 715"/>
                    <a:gd name="T121" fmla="*/ 457 h 640"/>
                    <a:gd name="T122" fmla="*/ 60 w 715"/>
                    <a:gd name="T123" fmla="*/ 543 h 640"/>
                    <a:gd name="T124" fmla="*/ 75 w 715"/>
                    <a:gd name="T125" fmla="*/ 544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15" h="640">
                      <a:moveTo>
                        <a:pt x="714" y="347"/>
                      </a:moveTo>
                      <a:cubicBezTo>
                        <a:pt x="714" y="346"/>
                        <a:pt x="714" y="344"/>
                        <a:pt x="714" y="343"/>
                      </a:cubicBezTo>
                      <a:cubicBezTo>
                        <a:pt x="714" y="346"/>
                        <a:pt x="714" y="343"/>
                        <a:pt x="714" y="343"/>
                      </a:cubicBezTo>
                      <a:cubicBezTo>
                        <a:pt x="715" y="344"/>
                        <a:pt x="715" y="345"/>
                        <a:pt x="715" y="346"/>
                      </a:cubicBezTo>
                      <a:cubicBezTo>
                        <a:pt x="715" y="346"/>
                        <a:pt x="714" y="337"/>
                        <a:pt x="714" y="333"/>
                      </a:cubicBezTo>
                      <a:cubicBezTo>
                        <a:pt x="714" y="329"/>
                        <a:pt x="715" y="331"/>
                        <a:pt x="714" y="326"/>
                      </a:cubicBezTo>
                      <a:cubicBezTo>
                        <a:pt x="714" y="326"/>
                        <a:pt x="714" y="328"/>
                        <a:pt x="714" y="328"/>
                      </a:cubicBezTo>
                      <a:cubicBezTo>
                        <a:pt x="714" y="325"/>
                        <a:pt x="713" y="320"/>
                        <a:pt x="713" y="317"/>
                      </a:cubicBezTo>
                      <a:cubicBezTo>
                        <a:pt x="713" y="320"/>
                        <a:pt x="713" y="318"/>
                        <a:pt x="713" y="315"/>
                      </a:cubicBezTo>
                      <a:cubicBezTo>
                        <a:pt x="713" y="314"/>
                        <a:pt x="713" y="313"/>
                        <a:pt x="712" y="310"/>
                      </a:cubicBezTo>
                      <a:cubicBezTo>
                        <a:pt x="713" y="312"/>
                        <a:pt x="711" y="305"/>
                        <a:pt x="712" y="308"/>
                      </a:cubicBezTo>
                      <a:cubicBezTo>
                        <a:pt x="712" y="303"/>
                        <a:pt x="712" y="306"/>
                        <a:pt x="711" y="304"/>
                      </a:cubicBezTo>
                      <a:cubicBezTo>
                        <a:pt x="711" y="301"/>
                        <a:pt x="711" y="304"/>
                        <a:pt x="711" y="301"/>
                      </a:cubicBezTo>
                      <a:cubicBezTo>
                        <a:pt x="711" y="300"/>
                        <a:pt x="711" y="298"/>
                        <a:pt x="711" y="300"/>
                      </a:cubicBezTo>
                      <a:cubicBezTo>
                        <a:pt x="710" y="295"/>
                        <a:pt x="710" y="292"/>
                        <a:pt x="709" y="289"/>
                      </a:cubicBezTo>
                      <a:cubicBezTo>
                        <a:pt x="709" y="288"/>
                        <a:pt x="709" y="288"/>
                        <a:pt x="708" y="287"/>
                      </a:cubicBezTo>
                      <a:cubicBezTo>
                        <a:pt x="708" y="283"/>
                        <a:pt x="707" y="280"/>
                        <a:pt x="706" y="275"/>
                      </a:cubicBezTo>
                      <a:cubicBezTo>
                        <a:pt x="707" y="275"/>
                        <a:pt x="704" y="263"/>
                        <a:pt x="703" y="259"/>
                      </a:cubicBezTo>
                      <a:cubicBezTo>
                        <a:pt x="703" y="259"/>
                        <a:pt x="703" y="259"/>
                        <a:pt x="703" y="258"/>
                      </a:cubicBezTo>
                      <a:cubicBezTo>
                        <a:pt x="702" y="256"/>
                        <a:pt x="702" y="256"/>
                        <a:pt x="702" y="254"/>
                      </a:cubicBezTo>
                      <a:cubicBezTo>
                        <a:pt x="701" y="254"/>
                        <a:pt x="702" y="257"/>
                        <a:pt x="702" y="257"/>
                      </a:cubicBezTo>
                      <a:cubicBezTo>
                        <a:pt x="700" y="253"/>
                        <a:pt x="698" y="245"/>
                        <a:pt x="697" y="241"/>
                      </a:cubicBezTo>
                      <a:cubicBezTo>
                        <a:pt x="698" y="244"/>
                        <a:pt x="699" y="245"/>
                        <a:pt x="698" y="244"/>
                      </a:cubicBezTo>
                      <a:cubicBezTo>
                        <a:pt x="697" y="242"/>
                        <a:pt x="697" y="241"/>
                        <a:pt x="696" y="238"/>
                      </a:cubicBezTo>
                      <a:cubicBezTo>
                        <a:pt x="696" y="238"/>
                        <a:pt x="696" y="238"/>
                        <a:pt x="697" y="239"/>
                      </a:cubicBezTo>
                      <a:cubicBezTo>
                        <a:pt x="695" y="235"/>
                        <a:pt x="693" y="230"/>
                        <a:pt x="692" y="227"/>
                      </a:cubicBezTo>
                      <a:cubicBezTo>
                        <a:pt x="692" y="227"/>
                        <a:pt x="693" y="228"/>
                        <a:pt x="693" y="228"/>
                      </a:cubicBezTo>
                      <a:cubicBezTo>
                        <a:pt x="695" y="234"/>
                        <a:pt x="698" y="243"/>
                        <a:pt x="699" y="246"/>
                      </a:cubicBezTo>
                      <a:cubicBezTo>
                        <a:pt x="698" y="243"/>
                        <a:pt x="697" y="240"/>
                        <a:pt x="696" y="236"/>
                      </a:cubicBezTo>
                      <a:cubicBezTo>
                        <a:pt x="695" y="233"/>
                        <a:pt x="694" y="229"/>
                        <a:pt x="692" y="226"/>
                      </a:cubicBezTo>
                      <a:cubicBezTo>
                        <a:pt x="693" y="226"/>
                        <a:pt x="688" y="216"/>
                        <a:pt x="687" y="213"/>
                      </a:cubicBezTo>
                      <a:cubicBezTo>
                        <a:pt x="684" y="205"/>
                        <a:pt x="677" y="192"/>
                        <a:pt x="674" y="186"/>
                      </a:cubicBezTo>
                      <a:cubicBezTo>
                        <a:pt x="675" y="186"/>
                        <a:pt x="675" y="186"/>
                        <a:pt x="675" y="186"/>
                      </a:cubicBezTo>
                      <a:cubicBezTo>
                        <a:pt x="674" y="184"/>
                        <a:pt x="673" y="183"/>
                        <a:pt x="672" y="182"/>
                      </a:cubicBezTo>
                      <a:cubicBezTo>
                        <a:pt x="673" y="183"/>
                        <a:pt x="673" y="184"/>
                        <a:pt x="673" y="184"/>
                      </a:cubicBezTo>
                      <a:cubicBezTo>
                        <a:pt x="670" y="178"/>
                        <a:pt x="669" y="177"/>
                        <a:pt x="668" y="174"/>
                      </a:cubicBezTo>
                      <a:cubicBezTo>
                        <a:pt x="668" y="174"/>
                        <a:pt x="668" y="175"/>
                        <a:pt x="669" y="175"/>
                      </a:cubicBezTo>
                      <a:cubicBezTo>
                        <a:pt x="666" y="171"/>
                        <a:pt x="666" y="170"/>
                        <a:pt x="664" y="166"/>
                      </a:cubicBezTo>
                      <a:cubicBezTo>
                        <a:pt x="664" y="167"/>
                        <a:pt x="665" y="169"/>
                        <a:pt x="663" y="167"/>
                      </a:cubicBezTo>
                      <a:cubicBezTo>
                        <a:pt x="664" y="167"/>
                        <a:pt x="662" y="164"/>
                        <a:pt x="662" y="164"/>
                      </a:cubicBezTo>
                      <a:cubicBezTo>
                        <a:pt x="661" y="162"/>
                        <a:pt x="662" y="165"/>
                        <a:pt x="661" y="163"/>
                      </a:cubicBezTo>
                      <a:cubicBezTo>
                        <a:pt x="658" y="158"/>
                        <a:pt x="658" y="158"/>
                        <a:pt x="655" y="154"/>
                      </a:cubicBezTo>
                      <a:cubicBezTo>
                        <a:pt x="655" y="154"/>
                        <a:pt x="652" y="149"/>
                        <a:pt x="653" y="151"/>
                      </a:cubicBezTo>
                      <a:cubicBezTo>
                        <a:pt x="650" y="147"/>
                        <a:pt x="650" y="145"/>
                        <a:pt x="648" y="144"/>
                      </a:cubicBezTo>
                      <a:cubicBezTo>
                        <a:pt x="649" y="144"/>
                        <a:pt x="647" y="142"/>
                        <a:pt x="649" y="143"/>
                      </a:cubicBezTo>
                      <a:cubicBezTo>
                        <a:pt x="648" y="142"/>
                        <a:pt x="648" y="142"/>
                        <a:pt x="647" y="141"/>
                      </a:cubicBezTo>
                      <a:cubicBezTo>
                        <a:pt x="647" y="141"/>
                        <a:pt x="648" y="143"/>
                        <a:pt x="646" y="141"/>
                      </a:cubicBezTo>
                      <a:cubicBezTo>
                        <a:pt x="643" y="137"/>
                        <a:pt x="640" y="133"/>
                        <a:pt x="637" y="129"/>
                      </a:cubicBezTo>
                      <a:cubicBezTo>
                        <a:pt x="636" y="127"/>
                        <a:pt x="634" y="125"/>
                        <a:pt x="633" y="124"/>
                      </a:cubicBezTo>
                      <a:cubicBezTo>
                        <a:pt x="631" y="122"/>
                        <a:pt x="630" y="121"/>
                        <a:pt x="629" y="120"/>
                      </a:cubicBezTo>
                      <a:cubicBezTo>
                        <a:pt x="629" y="120"/>
                        <a:pt x="629" y="120"/>
                        <a:pt x="630" y="120"/>
                      </a:cubicBezTo>
                      <a:cubicBezTo>
                        <a:pt x="627" y="117"/>
                        <a:pt x="627" y="117"/>
                        <a:pt x="627" y="117"/>
                      </a:cubicBezTo>
                      <a:cubicBezTo>
                        <a:pt x="627" y="118"/>
                        <a:pt x="626" y="117"/>
                        <a:pt x="625" y="115"/>
                      </a:cubicBezTo>
                      <a:cubicBezTo>
                        <a:pt x="627" y="117"/>
                        <a:pt x="624" y="114"/>
                        <a:pt x="624" y="114"/>
                      </a:cubicBezTo>
                      <a:cubicBezTo>
                        <a:pt x="627" y="116"/>
                        <a:pt x="629" y="119"/>
                        <a:pt x="632" y="123"/>
                      </a:cubicBezTo>
                      <a:cubicBezTo>
                        <a:pt x="633" y="124"/>
                        <a:pt x="640" y="132"/>
                        <a:pt x="641" y="134"/>
                      </a:cubicBezTo>
                      <a:cubicBezTo>
                        <a:pt x="639" y="130"/>
                        <a:pt x="631" y="121"/>
                        <a:pt x="629" y="118"/>
                      </a:cubicBezTo>
                      <a:cubicBezTo>
                        <a:pt x="627" y="116"/>
                        <a:pt x="625" y="114"/>
                        <a:pt x="624" y="112"/>
                      </a:cubicBezTo>
                      <a:cubicBezTo>
                        <a:pt x="622" y="110"/>
                        <a:pt x="620" y="108"/>
                        <a:pt x="618" y="106"/>
                      </a:cubicBezTo>
                      <a:cubicBezTo>
                        <a:pt x="618" y="107"/>
                        <a:pt x="617" y="105"/>
                        <a:pt x="616" y="105"/>
                      </a:cubicBezTo>
                      <a:cubicBezTo>
                        <a:pt x="615" y="104"/>
                        <a:pt x="617" y="106"/>
                        <a:pt x="616" y="106"/>
                      </a:cubicBezTo>
                      <a:cubicBezTo>
                        <a:pt x="619" y="108"/>
                        <a:pt x="618" y="107"/>
                        <a:pt x="619" y="108"/>
                      </a:cubicBezTo>
                      <a:cubicBezTo>
                        <a:pt x="619" y="108"/>
                        <a:pt x="622" y="111"/>
                        <a:pt x="621" y="111"/>
                      </a:cubicBezTo>
                      <a:cubicBezTo>
                        <a:pt x="618" y="108"/>
                        <a:pt x="614" y="104"/>
                        <a:pt x="613" y="103"/>
                      </a:cubicBezTo>
                      <a:cubicBezTo>
                        <a:pt x="612" y="102"/>
                        <a:pt x="611" y="101"/>
                        <a:pt x="610" y="100"/>
                      </a:cubicBezTo>
                      <a:cubicBezTo>
                        <a:pt x="611" y="101"/>
                        <a:pt x="611" y="101"/>
                        <a:pt x="612" y="101"/>
                      </a:cubicBezTo>
                      <a:cubicBezTo>
                        <a:pt x="608" y="98"/>
                        <a:pt x="612" y="102"/>
                        <a:pt x="609" y="99"/>
                      </a:cubicBezTo>
                      <a:cubicBezTo>
                        <a:pt x="607" y="97"/>
                        <a:pt x="607" y="97"/>
                        <a:pt x="606" y="96"/>
                      </a:cubicBezTo>
                      <a:cubicBezTo>
                        <a:pt x="604" y="94"/>
                        <a:pt x="608" y="97"/>
                        <a:pt x="606" y="95"/>
                      </a:cubicBezTo>
                      <a:cubicBezTo>
                        <a:pt x="606" y="96"/>
                        <a:pt x="602" y="92"/>
                        <a:pt x="602" y="92"/>
                      </a:cubicBezTo>
                      <a:cubicBezTo>
                        <a:pt x="602" y="91"/>
                        <a:pt x="602" y="91"/>
                        <a:pt x="603" y="92"/>
                      </a:cubicBezTo>
                      <a:cubicBezTo>
                        <a:pt x="602" y="92"/>
                        <a:pt x="607" y="96"/>
                        <a:pt x="609" y="97"/>
                      </a:cubicBezTo>
                      <a:cubicBezTo>
                        <a:pt x="610" y="98"/>
                        <a:pt x="609" y="98"/>
                        <a:pt x="611" y="100"/>
                      </a:cubicBezTo>
                      <a:cubicBezTo>
                        <a:pt x="611" y="99"/>
                        <a:pt x="614" y="103"/>
                        <a:pt x="615" y="104"/>
                      </a:cubicBezTo>
                      <a:cubicBezTo>
                        <a:pt x="614" y="103"/>
                        <a:pt x="611" y="99"/>
                        <a:pt x="609" y="98"/>
                      </a:cubicBezTo>
                      <a:cubicBezTo>
                        <a:pt x="610" y="97"/>
                        <a:pt x="612" y="100"/>
                        <a:pt x="613" y="100"/>
                      </a:cubicBezTo>
                      <a:cubicBezTo>
                        <a:pt x="610" y="98"/>
                        <a:pt x="607" y="96"/>
                        <a:pt x="606" y="94"/>
                      </a:cubicBezTo>
                      <a:cubicBezTo>
                        <a:pt x="606" y="94"/>
                        <a:pt x="602" y="90"/>
                        <a:pt x="603" y="92"/>
                      </a:cubicBezTo>
                      <a:cubicBezTo>
                        <a:pt x="605" y="94"/>
                        <a:pt x="606" y="95"/>
                        <a:pt x="607" y="95"/>
                      </a:cubicBezTo>
                      <a:cubicBezTo>
                        <a:pt x="604" y="94"/>
                        <a:pt x="603" y="92"/>
                        <a:pt x="601" y="90"/>
                      </a:cubicBezTo>
                      <a:cubicBezTo>
                        <a:pt x="600" y="89"/>
                        <a:pt x="603" y="91"/>
                        <a:pt x="602" y="91"/>
                      </a:cubicBezTo>
                      <a:cubicBezTo>
                        <a:pt x="601" y="91"/>
                        <a:pt x="601" y="90"/>
                        <a:pt x="601" y="90"/>
                      </a:cubicBezTo>
                      <a:cubicBezTo>
                        <a:pt x="597" y="87"/>
                        <a:pt x="597" y="86"/>
                        <a:pt x="594" y="84"/>
                      </a:cubicBezTo>
                      <a:cubicBezTo>
                        <a:pt x="592" y="83"/>
                        <a:pt x="595" y="85"/>
                        <a:pt x="595" y="85"/>
                      </a:cubicBezTo>
                      <a:cubicBezTo>
                        <a:pt x="594" y="84"/>
                        <a:pt x="594" y="84"/>
                        <a:pt x="593" y="83"/>
                      </a:cubicBezTo>
                      <a:cubicBezTo>
                        <a:pt x="592" y="82"/>
                        <a:pt x="591" y="82"/>
                        <a:pt x="591" y="81"/>
                      </a:cubicBezTo>
                      <a:cubicBezTo>
                        <a:pt x="591" y="81"/>
                        <a:pt x="594" y="83"/>
                        <a:pt x="593" y="83"/>
                      </a:cubicBezTo>
                      <a:cubicBezTo>
                        <a:pt x="591" y="81"/>
                        <a:pt x="590" y="80"/>
                        <a:pt x="588" y="78"/>
                      </a:cubicBezTo>
                      <a:cubicBezTo>
                        <a:pt x="586" y="77"/>
                        <a:pt x="587" y="78"/>
                        <a:pt x="585" y="76"/>
                      </a:cubicBezTo>
                      <a:cubicBezTo>
                        <a:pt x="583" y="75"/>
                        <a:pt x="583" y="75"/>
                        <a:pt x="582" y="74"/>
                      </a:cubicBezTo>
                      <a:cubicBezTo>
                        <a:pt x="581" y="73"/>
                        <a:pt x="577" y="70"/>
                        <a:pt x="574" y="68"/>
                      </a:cubicBezTo>
                      <a:cubicBezTo>
                        <a:pt x="573" y="67"/>
                        <a:pt x="571" y="66"/>
                        <a:pt x="570" y="65"/>
                      </a:cubicBezTo>
                      <a:cubicBezTo>
                        <a:pt x="574" y="68"/>
                        <a:pt x="575" y="69"/>
                        <a:pt x="576" y="70"/>
                      </a:cubicBezTo>
                      <a:cubicBezTo>
                        <a:pt x="576" y="70"/>
                        <a:pt x="575" y="69"/>
                        <a:pt x="574" y="69"/>
                      </a:cubicBezTo>
                      <a:cubicBezTo>
                        <a:pt x="576" y="70"/>
                        <a:pt x="577" y="70"/>
                        <a:pt x="578" y="71"/>
                      </a:cubicBezTo>
                      <a:cubicBezTo>
                        <a:pt x="577" y="71"/>
                        <a:pt x="582" y="74"/>
                        <a:pt x="583" y="75"/>
                      </a:cubicBezTo>
                      <a:cubicBezTo>
                        <a:pt x="582" y="75"/>
                        <a:pt x="582" y="74"/>
                        <a:pt x="582" y="75"/>
                      </a:cubicBezTo>
                      <a:cubicBezTo>
                        <a:pt x="586" y="78"/>
                        <a:pt x="591" y="82"/>
                        <a:pt x="594" y="85"/>
                      </a:cubicBezTo>
                      <a:cubicBezTo>
                        <a:pt x="593" y="84"/>
                        <a:pt x="595" y="85"/>
                        <a:pt x="596" y="87"/>
                      </a:cubicBezTo>
                      <a:cubicBezTo>
                        <a:pt x="598" y="88"/>
                        <a:pt x="599" y="89"/>
                        <a:pt x="597" y="88"/>
                      </a:cubicBezTo>
                      <a:cubicBezTo>
                        <a:pt x="601" y="91"/>
                        <a:pt x="599" y="89"/>
                        <a:pt x="601" y="91"/>
                      </a:cubicBezTo>
                      <a:cubicBezTo>
                        <a:pt x="601" y="91"/>
                        <a:pt x="602" y="92"/>
                        <a:pt x="602" y="92"/>
                      </a:cubicBezTo>
                      <a:cubicBezTo>
                        <a:pt x="599" y="90"/>
                        <a:pt x="597" y="88"/>
                        <a:pt x="594" y="86"/>
                      </a:cubicBezTo>
                      <a:cubicBezTo>
                        <a:pt x="592" y="84"/>
                        <a:pt x="590" y="82"/>
                        <a:pt x="587" y="79"/>
                      </a:cubicBezTo>
                      <a:cubicBezTo>
                        <a:pt x="585" y="78"/>
                        <a:pt x="583" y="77"/>
                        <a:pt x="582" y="76"/>
                      </a:cubicBezTo>
                      <a:cubicBezTo>
                        <a:pt x="581" y="75"/>
                        <a:pt x="580" y="74"/>
                        <a:pt x="578" y="73"/>
                      </a:cubicBezTo>
                      <a:cubicBezTo>
                        <a:pt x="578" y="73"/>
                        <a:pt x="578" y="73"/>
                        <a:pt x="578" y="73"/>
                      </a:cubicBezTo>
                      <a:cubicBezTo>
                        <a:pt x="578" y="72"/>
                        <a:pt x="571" y="67"/>
                        <a:pt x="573" y="69"/>
                      </a:cubicBezTo>
                      <a:cubicBezTo>
                        <a:pt x="574" y="70"/>
                        <a:pt x="579" y="73"/>
                        <a:pt x="579" y="74"/>
                      </a:cubicBezTo>
                      <a:cubicBezTo>
                        <a:pt x="575" y="71"/>
                        <a:pt x="573" y="69"/>
                        <a:pt x="568" y="66"/>
                      </a:cubicBezTo>
                      <a:cubicBezTo>
                        <a:pt x="569" y="66"/>
                        <a:pt x="568" y="65"/>
                        <a:pt x="567" y="64"/>
                      </a:cubicBezTo>
                      <a:cubicBezTo>
                        <a:pt x="567" y="65"/>
                        <a:pt x="562" y="62"/>
                        <a:pt x="563" y="62"/>
                      </a:cubicBezTo>
                      <a:cubicBezTo>
                        <a:pt x="560" y="60"/>
                        <a:pt x="557" y="58"/>
                        <a:pt x="554" y="55"/>
                      </a:cubicBezTo>
                      <a:cubicBezTo>
                        <a:pt x="550" y="53"/>
                        <a:pt x="546" y="51"/>
                        <a:pt x="543" y="49"/>
                      </a:cubicBezTo>
                      <a:cubicBezTo>
                        <a:pt x="542" y="48"/>
                        <a:pt x="540" y="48"/>
                        <a:pt x="539" y="47"/>
                      </a:cubicBezTo>
                      <a:cubicBezTo>
                        <a:pt x="537" y="46"/>
                        <a:pt x="536" y="45"/>
                        <a:pt x="534" y="44"/>
                      </a:cubicBezTo>
                      <a:cubicBezTo>
                        <a:pt x="534" y="44"/>
                        <a:pt x="535" y="44"/>
                        <a:pt x="535" y="45"/>
                      </a:cubicBezTo>
                      <a:cubicBezTo>
                        <a:pt x="532" y="43"/>
                        <a:pt x="531" y="43"/>
                        <a:pt x="531" y="42"/>
                      </a:cubicBezTo>
                      <a:cubicBezTo>
                        <a:pt x="528" y="41"/>
                        <a:pt x="534" y="44"/>
                        <a:pt x="531" y="43"/>
                      </a:cubicBezTo>
                      <a:cubicBezTo>
                        <a:pt x="530" y="42"/>
                        <a:pt x="527" y="40"/>
                        <a:pt x="526" y="40"/>
                      </a:cubicBezTo>
                      <a:cubicBezTo>
                        <a:pt x="524" y="38"/>
                        <a:pt x="519" y="36"/>
                        <a:pt x="515" y="35"/>
                      </a:cubicBezTo>
                      <a:cubicBezTo>
                        <a:pt x="511" y="33"/>
                        <a:pt x="507" y="31"/>
                        <a:pt x="505" y="30"/>
                      </a:cubicBezTo>
                      <a:cubicBezTo>
                        <a:pt x="502" y="29"/>
                        <a:pt x="495" y="26"/>
                        <a:pt x="489" y="24"/>
                      </a:cubicBezTo>
                      <a:cubicBezTo>
                        <a:pt x="482" y="22"/>
                        <a:pt x="478" y="20"/>
                        <a:pt x="483" y="22"/>
                      </a:cubicBezTo>
                      <a:cubicBezTo>
                        <a:pt x="478" y="20"/>
                        <a:pt x="471" y="17"/>
                        <a:pt x="467" y="17"/>
                      </a:cubicBezTo>
                      <a:cubicBezTo>
                        <a:pt x="471" y="18"/>
                        <a:pt x="466" y="16"/>
                        <a:pt x="467" y="16"/>
                      </a:cubicBezTo>
                      <a:cubicBezTo>
                        <a:pt x="465" y="16"/>
                        <a:pt x="464" y="16"/>
                        <a:pt x="463" y="15"/>
                      </a:cubicBezTo>
                      <a:cubicBezTo>
                        <a:pt x="463" y="15"/>
                        <a:pt x="457" y="13"/>
                        <a:pt x="456" y="13"/>
                      </a:cubicBezTo>
                      <a:cubicBezTo>
                        <a:pt x="456" y="13"/>
                        <a:pt x="457" y="14"/>
                        <a:pt x="456" y="13"/>
                      </a:cubicBezTo>
                      <a:cubicBezTo>
                        <a:pt x="455" y="13"/>
                        <a:pt x="455" y="13"/>
                        <a:pt x="454" y="12"/>
                      </a:cubicBezTo>
                      <a:cubicBezTo>
                        <a:pt x="456" y="12"/>
                        <a:pt x="457" y="13"/>
                        <a:pt x="460" y="14"/>
                      </a:cubicBezTo>
                      <a:cubicBezTo>
                        <a:pt x="458" y="13"/>
                        <a:pt x="460" y="13"/>
                        <a:pt x="461" y="13"/>
                      </a:cubicBezTo>
                      <a:cubicBezTo>
                        <a:pt x="458" y="13"/>
                        <a:pt x="457" y="12"/>
                        <a:pt x="455" y="12"/>
                      </a:cubicBezTo>
                      <a:cubicBezTo>
                        <a:pt x="454" y="11"/>
                        <a:pt x="452" y="11"/>
                        <a:pt x="451" y="11"/>
                      </a:cubicBezTo>
                      <a:cubicBezTo>
                        <a:pt x="449" y="11"/>
                        <a:pt x="447" y="10"/>
                        <a:pt x="443" y="9"/>
                      </a:cubicBezTo>
                      <a:cubicBezTo>
                        <a:pt x="443" y="9"/>
                        <a:pt x="447" y="10"/>
                        <a:pt x="447" y="10"/>
                      </a:cubicBezTo>
                      <a:cubicBezTo>
                        <a:pt x="446" y="10"/>
                        <a:pt x="444" y="10"/>
                        <a:pt x="443" y="9"/>
                      </a:cubicBezTo>
                      <a:cubicBezTo>
                        <a:pt x="443" y="10"/>
                        <a:pt x="444" y="10"/>
                        <a:pt x="445" y="10"/>
                      </a:cubicBezTo>
                      <a:cubicBezTo>
                        <a:pt x="445" y="10"/>
                        <a:pt x="447" y="11"/>
                        <a:pt x="448" y="11"/>
                      </a:cubicBezTo>
                      <a:cubicBezTo>
                        <a:pt x="449" y="11"/>
                        <a:pt x="451" y="11"/>
                        <a:pt x="451" y="11"/>
                      </a:cubicBezTo>
                      <a:cubicBezTo>
                        <a:pt x="449" y="11"/>
                        <a:pt x="447" y="10"/>
                        <a:pt x="447" y="11"/>
                      </a:cubicBezTo>
                      <a:cubicBezTo>
                        <a:pt x="450" y="11"/>
                        <a:pt x="451" y="12"/>
                        <a:pt x="452" y="12"/>
                      </a:cubicBezTo>
                      <a:cubicBezTo>
                        <a:pt x="448" y="12"/>
                        <a:pt x="437" y="9"/>
                        <a:pt x="431" y="8"/>
                      </a:cubicBezTo>
                      <a:cubicBezTo>
                        <a:pt x="430" y="8"/>
                        <a:pt x="425" y="7"/>
                        <a:pt x="421" y="6"/>
                      </a:cubicBezTo>
                      <a:cubicBezTo>
                        <a:pt x="417" y="6"/>
                        <a:pt x="413" y="5"/>
                        <a:pt x="414" y="6"/>
                      </a:cubicBezTo>
                      <a:cubicBezTo>
                        <a:pt x="412" y="5"/>
                        <a:pt x="412" y="5"/>
                        <a:pt x="411" y="5"/>
                      </a:cubicBezTo>
                      <a:cubicBezTo>
                        <a:pt x="414" y="5"/>
                        <a:pt x="420" y="6"/>
                        <a:pt x="420" y="6"/>
                      </a:cubicBezTo>
                      <a:cubicBezTo>
                        <a:pt x="416" y="5"/>
                        <a:pt x="411" y="5"/>
                        <a:pt x="414" y="5"/>
                      </a:cubicBezTo>
                      <a:cubicBezTo>
                        <a:pt x="412" y="4"/>
                        <a:pt x="412" y="5"/>
                        <a:pt x="410" y="5"/>
                      </a:cubicBezTo>
                      <a:cubicBezTo>
                        <a:pt x="410" y="4"/>
                        <a:pt x="410" y="4"/>
                        <a:pt x="410" y="4"/>
                      </a:cubicBezTo>
                      <a:cubicBezTo>
                        <a:pt x="412" y="4"/>
                        <a:pt x="418" y="5"/>
                        <a:pt x="415" y="4"/>
                      </a:cubicBezTo>
                      <a:cubicBezTo>
                        <a:pt x="413" y="5"/>
                        <a:pt x="409" y="4"/>
                        <a:pt x="408" y="4"/>
                      </a:cubicBezTo>
                      <a:cubicBezTo>
                        <a:pt x="407" y="4"/>
                        <a:pt x="405" y="3"/>
                        <a:pt x="402" y="3"/>
                      </a:cubicBezTo>
                      <a:cubicBezTo>
                        <a:pt x="399" y="3"/>
                        <a:pt x="397" y="3"/>
                        <a:pt x="396" y="2"/>
                      </a:cubicBezTo>
                      <a:cubicBezTo>
                        <a:pt x="396" y="2"/>
                        <a:pt x="397" y="2"/>
                        <a:pt x="398" y="2"/>
                      </a:cubicBezTo>
                      <a:cubicBezTo>
                        <a:pt x="399" y="2"/>
                        <a:pt x="401" y="3"/>
                        <a:pt x="402" y="3"/>
                      </a:cubicBezTo>
                      <a:cubicBezTo>
                        <a:pt x="404" y="3"/>
                        <a:pt x="405" y="3"/>
                        <a:pt x="405" y="3"/>
                      </a:cubicBezTo>
                      <a:cubicBezTo>
                        <a:pt x="406" y="3"/>
                        <a:pt x="406" y="3"/>
                        <a:pt x="405" y="3"/>
                      </a:cubicBezTo>
                      <a:cubicBezTo>
                        <a:pt x="410" y="4"/>
                        <a:pt x="406" y="3"/>
                        <a:pt x="408" y="3"/>
                      </a:cubicBezTo>
                      <a:cubicBezTo>
                        <a:pt x="409" y="4"/>
                        <a:pt x="410" y="4"/>
                        <a:pt x="412" y="4"/>
                      </a:cubicBezTo>
                      <a:cubicBezTo>
                        <a:pt x="411" y="4"/>
                        <a:pt x="406" y="3"/>
                        <a:pt x="402" y="2"/>
                      </a:cubicBezTo>
                      <a:cubicBezTo>
                        <a:pt x="397" y="2"/>
                        <a:pt x="392" y="2"/>
                        <a:pt x="390" y="2"/>
                      </a:cubicBezTo>
                      <a:cubicBezTo>
                        <a:pt x="386" y="1"/>
                        <a:pt x="376" y="2"/>
                        <a:pt x="374" y="1"/>
                      </a:cubicBezTo>
                      <a:cubicBezTo>
                        <a:pt x="372" y="1"/>
                        <a:pt x="368" y="1"/>
                        <a:pt x="366" y="0"/>
                      </a:cubicBezTo>
                      <a:cubicBezTo>
                        <a:pt x="364" y="1"/>
                        <a:pt x="365" y="1"/>
                        <a:pt x="362" y="1"/>
                      </a:cubicBezTo>
                      <a:cubicBezTo>
                        <a:pt x="357" y="1"/>
                        <a:pt x="358" y="0"/>
                        <a:pt x="356" y="0"/>
                      </a:cubicBezTo>
                      <a:cubicBezTo>
                        <a:pt x="356" y="1"/>
                        <a:pt x="349" y="1"/>
                        <a:pt x="346" y="1"/>
                      </a:cubicBezTo>
                      <a:cubicBezTo>
                        <a:pt x="346" y="1"/>
                        <a:pt x="348" y="1"/>
                        <a:pt x="348" y="0"/>
                      </a:cubicBezTo>
                      <a:cubicBezTo>
                        <a:pt x="345" y="0"/>
                        <a:pt x="344" y="1"/>
                        <a:pt x="341" y="1"/>
                      </a:cubicBezTo>
                      <a:cubicBezTo>
                        <a:pt x="339" y="1"/>
                        <a:pt x="346" y="1"/>
                        <a:pt x="343" y="1"/>
                      </a:cubicBezTo>
                      <a:cubicBezTo>
                        <a:pt x="340" y="1"/>
                        <a:pt x="339" y="1"/>
                        <a:pt x="337" y="1"/>
                      </a:cubicBezTo>
                      <a:cubicBezTo>
                        <a:pt x="335" y="1"/>
                        <a:pt x="335" y="1"/>
                        <a:pt x="334" y="1"/>
                      </a:cubicBezTo>
                      <a:cubicBezTo>
                        <a:pt x="332" y="2"/>
                        <a:pt x="317" y="4"/>
                        <a:pt x="319" y="3"/>
                      </a:cubicBezTo>
                      <a:cubicBezTo>
                        <a:pt x="303" y="6"/>
                        <a:pt x="281" y="10"/>
                        <a:pt x="267" y="15"/>
                      </a:cubicBezTo>
                      <a:cubicBezTo>
                        <a:pt x="267" y="14"/>
                        <a:pt x="267" y="14"/>
                        <a:pt x="269" y="14"/>
                      </a:cubicBezTo>
                      <a:cubicBezTo>
                        <a:pt x="269" y="14"/>
                        <a:pt x="271" y="13"/>
                        <a:pt x="272" y="13"/>
                      </a:cubicBezTo>
                      <a:cubicBezTo>
                        <a:pt x="271" y="13"/>
                        <a:pt x="270" y="13"/>
                        <a:pt x="270" y="13"/>
                      </a:cubicBezTo>
                      <a:cubicBezTo>
                        <a:pt x="273" y="12"/>
                        <a:pt x="276" y="12"/>
                        <a:pt x="277" y="11"/>
                      </a:cubicBezTo>
                      <a:cubicBezTo>
                        <a:pt x="275" y="12"/>
                        <a:pt x="269" y="13"/>
                        <a:pt x="267" y="14"/>
                      </a:cubicBezTo>
                      <a:cubicBezTo>
                        <a:pt x="267" y="14"/>
                        <a:pt x="267" y="14"/>
                        <a:pt x="265" y="15"/>
                      </a:cubicBezTo>
                      <a:cubicBezTo>
                        <a:pt x="266" y="14"/>
                        <a:pt x="262" y="16"/>
                        <a:pt x="260" y="16"/>
                      </a:cubicBezTo>
                      <a:cubicBezTo>
                        <a:pt x="262" y="15"/>
                        <a:pt x="260" y="16"/>
                        <a:pt x="259" y="16"/>
                      </a:cubicBezTo>
                      <a:cubicBezTo>
                        <a:pt x="261" y="16"/>
                        <a:pt x="259" y="16"/>
                        <a:pt x="258" y="17"/>
                      </a:cubicBezTo>
                      <a:cubicBezTo>
                        <a:pt x="255" y="18"/>
                        <a:pt x="254" y="17"/>
                        <a:pt x="251" y="19"/>
                      </a:cubicBezTo>
                      <a:cubicBezTo>
                        <a:pt x="251" y="19"/>
                        <a:pt x="255" y="17"/>
                        <a:pt x="254" y="18"/>
                      </a:cubicBezTo>
                      <a:cubicBezTo>
                        <a:pt x="253" y="19"/>
                        <a:pt x="249" y="20"/>
                        <a:pt x="247" y="20"/>
                      </a:cubicBezTo>
                      <a:cubicBezTo>
                        <a:pt x="246" y="21"/>
                        <a:pt x="242" y="23"/>
                        <a:pt x="238" y="25"/>
                      </a:cubicBezTo>
                      <a:cubicBezTo>
                        <a:pt x="241" y="23"/>
                        <a:pt x="239" y="24"/>
                        <a:pt x="239" y="24"/>
                      </a:cubicBezTo>
                      <a:cubicBezTo>
                        <a:pt x="234" y="26"/>
                        <a:pt x="231" y="27"/>
                        <a:pt x="226" y="29"/>
                      </a:cubicBezTo>
                      <a:cubicBezTo>
                        <a:pt x="227" y="28"/>
                        <a:pt x="234" y="25"/>
                        <a:pt x="231" y="26"/>
                      </a:cubicBezTo>
                      <a:cubicBezTo>
                        <a:pt x="227" y="28"/>
                        <a:pt x="227" y="28"/>
                        <a:pt x="229" y="27"/>
                      </a:cubicBezTo>
                      <a:cubicBezTo>
                        <a:pt x="225" y="29"/>
                        <a:pt x="225" y="29"/>
                        <a:pt x="222" y="30"/>
                      </a:cubicBezTo>
                      <a:cubicBezTo>
                        <a:pt x="222" y="30"/>
                        <a:pt x="221" y="31"/>
                        <a:pt x="221" y="31"/>
                      </a:cubicBezTo>
                      <a:cubicBezTo>
                        <a:pt x="221" y="30"/>
                        <a:pt x="222" y="30"/>
                        <a:pt x="224" y="29"/>
                      </a:cubicBezTo>
                      <a:cubicBezTo>
                        <a:pt x="221" y="30"/>
                        <a:pt x="220" y="30"/>
                        <a:pt x="217" y="31"/>
                      </a:cubicBezTo>
                      <a:cubicBezTo>
                        <a:pt x="216" y="32"/>
                        <a:pt x="220" y="30"/>
                        <a:pt x="218" y="31"/>
                      </a:cubicBezTo>
                      <a:cubicBezTo>
                        <a:pt x="214" y="33"/>
                        <a:pt x="215" y="33"/>
                        <a:pt x="213" y="34"/>
                      </a:cubicBezTo>
                      <a:cubicBezTo>
                        <a:pt x="213" y="33"/>
                        <a:pt x="209" y="36"/>
                        <a:pt x="207" y="36"/>
                      </a:cubicBezTo>
                      <a:cubicBezTo>
                        <a:pt x="210" y="34"/>
                        <a:pt x="214" y="33"/>
                        <a:pt x="215" y="32"/>
                      </a:cubicBezTo>
                      <a:cubicBezTo>
                        <a:pt x="213" y="33"/>
                        <a:pt x="210" y="34"/>
                        <a:pt x="211" y="34"/>
                      </a:cubicBezTo>
                      <a:cubicBezTo>
                        <a:pt x="212" y="33"/>
                        <a:pt x="213" y="33"/>
                        <a:pt x="214" y="32"/>
                      </a:cubicBezTo>
                      <a:cubicBezTo>
                        <a:pt x="216" y="31"/>
                        <a:pt x="217" y="31"/>
                        <a:pt x="217" y="31"/>
                      </a:cubicBezTo>
                      <a:cubicBezTo>
                        <a:pt x="213" y="32"/>
                        <a:pt x="210" y="34"/>
                        <a:pt x="209" y="34"/>
                      </a:cubicBezTo>
                      <a:cubicBezTo>
                        <a:pt x="208" y="35"/>
                        <a:pt x="202" y="37"/>
                        <a:pt x="200" y="39"/>
                      </a:cubicBezTo>
                      <a:cubicBezTo>
                        <a:pt x="198" y="40"/>
                        <a:pt x="200" y="39"/>
                        <a:pt x="199" y="39"/>
                      </a:cubicBezTo>
                      <a:cubicBezTo>
                        <a:pt x="196" y="41"/>
                        <a:pt x="195" y="41"/>
                        <a:pt x="195" y="41"/>
                      </a:cubicBezTo>
                      <a:cubicBezTo>
                        <a:pt x="197" y="40"/>
                        <a:pt x="195" y="41"/>
                        <a:pt x="194" y="42"/>
                      </a:cubicBezTo>
                      <a:cubicBezTo>
                        <a:pt x="194" y="42"/>
                        <a:pt x="192" y="43"/>
                        <a:pt x="190" y="44"/>
                      </a:cubicBezTo>
                      <a:cubicBezTo>
                        <a:pt x="190" y="44"/>
                        <a:pt x="188" y="45"/>
                        <a:pt x="188" y="45"/>
                      </a:cubicBezTo>
                      <a:cubicBezTo>
                        <a:pt x="185" y="47"/>
                        <a:pt x="182" y="49"/>
                        <a:pt x="178" y="50"/>
                      </a:cubicBezTo>
                      <a:cubicBezTo>
                        <a:pt x="175" y="52"/>
                        <a:pt x="172" y="54"/>
                        <a:pt x="169" y="56"/>
                      </a:cubicBezTo>
                      <a:cubicBezTo>
                        <a:pt x="169" y="56"/>
                        <a:pt x="169" y="55"/>
                        <a:pt x="168" y="56"/>
                      </a:cubicBezTo>
                      <a:cubicBezTo>
                        <a:pt x="167" y="57"/>
                        <a:pt x="165" y="59"/>
                        <a:pt x="162" y="60"/>
                      </a:cubicBezTo>
                      <a:cubicBezTo>
                        <a:pt x="162" y="60"/>
                        <a:pt x="164" y="60"/>
                        <a:pt x="164" y="59"/>
                      </a:cubicBezTo>
                      <a:cubicBezTo>
                        <a:pt x="160" y="61"/>
                        <a:pt x="150" y="69"/>
                        <a:pt x="153" y="66"/>
                      </a:cubicBezTo>
                      <a:cubicBezTo>
                        <a:pt x="151" y="68"/>
                        <a:pt x="145" y="73"/>
                        <a:pt x="145" y="72"/>
                      </a:cubicBezTo>
                      <a:cubicBezTo>
                        <a:pt x="143" y="74"/>
                        <a:pt x="145" y="73"/>
                        <a:pt x="144" y="74"/>
                      </a:cubicBezTo>
                      <a:cubicBezTo>
                        <a:pt x="142" y="75"/>
                        <a:pt x="140" y="76"/>
                        <a:pt x="138" y="78"/>
                      </a:cubicBezTo>
                      <a:cubicBezTo>
                        <a:pt x="136" y="79"/>
                        <a:pt x="135" y="81"/>
                        <a:pt x="133" y="82"/>
                      </a:cubicBezTo>
                      <a:cubicBezTo>
                        <a:pt x="129" y="85"/>
                        <a:pt x="126" y="88"/>
                        <a:pt x="122" y="91"/>
                      </a:cubicBezTo>
                      <a:cubicBezTo>
                        <a:pt x="123" y="92"/>
                        <a:pt x="116" y="97"/>
                        <a:pt x="115" y="98"/>
                      </a:cubicBezTo>
                      <a:cubicBezTo>
                        <a:pt x="114" y="99"/>
                        <a:pt x="113" y="100"/>
                        <a:pt x="113" y="100"/>
                      </a:cubicBezTo>
                      <a:cubicBezTo>
                        <a:pt x="117" y="96"/>
                        <a:pt x="120" y="93"/>
                        <a:pt x="123" y="90"/>
                      </a:cubicBezTo>
                      <a:cubicBezTo>
                        <a:pt x="126" y="87"/>
                        <a:pt x="129" y="85"/>
                        <a:pt x="134" y="81"/>
                      </a:cubicBezTo>
                      <a:cubicBezTo>
                        <a:pt x="133" y="80"/>
                        <a:pt x="130" y="84"/>
                        <a:pt x="129" y="84"/>
                      </a:cubicBezTo>
                      <a:cubicBezTo>
                        <a:pt x="136" y="77"/>
                        <a:pt x="143" y="71"/>
                        <a:pt x="150" y="66"/>
                      </a:cubicBezTo>
                      <a:cubicBezTo>
                        <a:pt x="154" y="63"/>
                        <a:pt x="157" y="61"/>
                        <a:pt x="161" y="58"/>
                      </a:cubicBezTo>
                      <a:cubicBezTo>
                        <a:pt x="163" y="57"/>
                        <a:pt x="164" y="56"/>
                        <a:pt x="166" y="55"/>
                      </a:cubicBezTo>
                      <a:cubicBezTo>
                        <a:pt x="168" y="53"/>
                        <a:pt x="170" y="52"/>
                        <a:pt x="172" y="51"/>
                      </a:cubicBezTo>
                      <a:cubicBezTo>
                        <a:pt x="180" y="46"/>
                        <a:pt x="189" y="41"/>
                        <a:pt x="197" y="36"/>
                      </a:cubicBezTo>
                      <a:cubicBezTo>
                        <a:pt x="202" y="34"/>
                        <a:pt x="206" y="31"/>
                        <a:pt x="210" y="29"/>
                      </a:cubicBezTo>
                      <a:cubicBezTo>
                        <a:pt x="215" y="27"/>
                        <a:pt x="219" y="25"/>
                        <a:pt x="223" y="23"/>
                      </a:cubicBezTo>
                      <a:cubicBezTo>
                        <a:pt x="228" y="20"/>
                        <a:pt x="234" y="18"/>
                        <a:pt x="241" y="15"/>
                      </a:cubicBezTo>
                      <a:cubicBezTo>
                        <a:pt x="244" y="14"/>
                        <a:pt x="248" y="13"/>
                        <a:pt x="251" y="11"/>
                      </a:cubicBezTo>
                      <a:cubicBezTo>
                        <a:pt x="255" y="10"/>
                        <a:pt x="258" y="9"/>
                        <a:pt x="261" y="8"/>
                      </a:cubicBezTo>
                      <a:cubicBezTo>
                        <a:pt x="255" y="9"/>
                        <a:pt x="242" y="15"/>
                        <a:pt x="236" y="17"/>
                      </a:cubicBezTo>
                      <a:cubicBezTo>
                        <a:pt x="236" y="16"/>
                        <a:pt x="236" y="16"/>
                        <a:pt x="237" y="16"/>
                      </a:cubicBezTo>
                      <a:cubicBezTo>
                        <a:pt x="232" y="17"/>
                        <a:pt x="227" y="19"/>
                        <a:pt x="225" y="20"/>
                      </a:cubicBezTo>
                      <a:cubicBezTo>
                        <a:pt x="220" y="22"/>
                        <a:pt x="216" y="24"/>
                        <a:pt x="211" y="26"/>
                      </a:cubicBezTo>
                      <a:cubicBezTo>
                        <a:pt x="207" y="27"/>
                        <a:pt x="203" y="29"/>
                        <a:pt x="200" y="30"/>
                      </a:cubicBezTo>
                      <a:cubicBezTo>
                        <a:pt x="198" y="32"/>
                        <a:pt x="199" y="31"/>
                        <a:pt x="197" y="33"/>
                      </a:cubicBezTo>
                      <a:cubicBezTo>
                        <a:pt x="197" y="32"/>
                        <a:pt x="195" y="33"/>
                        <a:pt x="195" y="33"/>
                      </a:cubicBezTo>
                      <a:cubicBezTo>
                        <a:pt x="193" y="34"/>
                        <a:pt x="190" y="36"/>
                        <a:pt x="189" y="36"/>
                      </a:cubicBezTo>
                      <a:cubicBezTo>
                        <a:pt x="185" y="39"/>
                        <a:pt x="185" y="39"/>
                        <a:pt x="180" y="41"/>
                      </a:cubicBezTo>
                      <a:cubicBezTo>
                        <a:pt x="180" y="41"/>
                        <a:pt x="180" y="41"/>
                        <a:pt x="180" y="41"/>
                      </a:cubicBezTo>
                      <a:cubicBezTo>
                        <a:pt x="176" y="44"/>
                        <a:pt x="172" y="46"/>
                        <a:pt x="169" y="48"/>
                      </a:cubicBezTo>
                      <a:cubicBezTo>
                        <a:pt x="167" y="49"/>
                        <a:pt x="165" y="50"/>
                        <a:pt x="163" y="51"/>
                      </a:cubicBezTo>
                      <a:cubicBezTo>
                        <a:pt x="162" y="52"/>
                        <a:pt x="160" y="54"/>
                        <a:pt x="158" y="55"/>
                      </a:cubicBezTo>
                      <a:cubicBezTo>
                        <a:pt x="158" y="55"/>
                        <a:pt x="157" y="56"/>
                        <a:pt x="157" y="55"/>
                      </a:cubicBezTo>
                      <a:cubicBezTo>
                        <a:pt x="153" y="58"/>
                        <a:pt x="151" y="60"/>
                        <a:pt x="149" y="61"/>
                      </a:cubicBezTo>
                      <a:cubicBezTo>
                        <a:pt x="143" y="66"/>
                        <a:pt x="138" y="70"/>
                        <a:pt x="132" y="74"/>
                      </a:cubicBezTo>
                      <a:cubicBezTo>
                        <a:pt x="130" y="76"/>
                        <a:pt x="127" y="78"/>
                        <a:pt x="124" y="81"/>
                      </a:cubicBezTo>
                      <a:cubicBezTo>
                        <a:pt x="123" y="82"/>
                        <a:pt x="121" y="83"/>
                        <a:pt x="120" y="84"/>
                      </a:cubicBezTo>
                      <a:cubicBezTo>
                        <a:pt x="119" y="86"/>
                        <a:pt x="117" y="87"/>
                        <a:pt x="116" y="88"/>
                      </a:cubicBezTo>
                      <a:cubicBezTo>
                        <a:pt x="115" y="89"/>
                        <a:pt x="115" y="89"/>
                        <a:pt x="114" y="90"/>
                      </a:cubicBezTo>
                      <a:cubicBezTo>
                        <a:pt x="112" y="92"/>
                        <a:pt x="108" y="95"/>
                        <a:pt x="105" y="99"/>
                      </a:cubicBezTo>
                      <a:cubicBezTo>
                        <a:pt x="102" y="102"/>
                        <a:pt x="99" y="105"/>
                        <a:pt x="97" y="108"/>
                      </a:cubicBezTo>
                      <a:cubicBezTo>
                        <a:pt x="96" y="109"/>
                        <a:pt x="96" y="109"/>
                        <a:pt x="95" y="110"/>
                      </a:cubicBezTo>
                      <a:cubicBezTo>
                        <a:pt x="93" y="112"/>
                        <a:pt x="96" y="109"/>
                        <a:pt x="94" y="111"/>
                      </a:cubicBezTo>
                      <a:cubicBezTo>
                        <a:pt x="92" y="114"/>
                        <a:pt x="96" y="109"/>
                        <a:pt x="94" y="111"/>
                      </a:cubicBezTo>
                      <a:cubicBezTo>
                        <a:pt x="94" y="112"/>
                        <a:pt x="93" y="113"/>
                        <a:pt x="92" y="114"/>
                      </a:cubicBezTo>
                      <a:cubicBezTo>
                        <a:pt x="93" y="114"/>
                        <a:pt x="89" y="117"/>
                        <a:pt x="87" y="119"/>
                      </a:cubicBezTo>
                      <a:cubicBezTo>
                        <a:pt x="86" y="121"/>
                        <a:pt x="84" y="124"/>
                        <a:pt x="82" y="126"/>
                      </a:cubicBezTo>
                      <a:cubicBezTo>
                        <a:pt x="80" y="129"/>
                        <a:pt x="78" y="132"/>
                        <a:pt x="77" y="134"/>
                      </a:cubicBezTo>
                      <a:cubicBezTo>
                        <a:pt x="76" y="136"/>
                        <a:pt x="74" y="138"/>
                        <a:pt x="73" y="140"/>
                      </a:cubicBezTo>
                      <a:cubicBezTo>
                        <a:pt x="71" y="142"/>
                        <a:pt x="70" y="143"/>
                        <a:pt x="69" y="145"/>
                      </a:cubicBezTo>
                      <a:cubicBezTo>
                        <a:pt x="67" y="148"/>
                        <a:pt x="66" y="151"/>
                        <a:pt x="65" y="153"/>
                      </a:cubicBezTo>
                      <a:cubicBezTo>
                        <a:pt x="64" y="154"/>
                        <a:pt x="63" y="156"/>
                        <a:pt x="62" y="157"/>
                      </a:cubicBezTo>
                      <a:cubicBezTo>
                        <a:pt x="64" y="155"/>
                        <a:pt x="64" y="155"/>
                        <a:pt x="65" y="155"/>
                      </a:cubicBezTo>
                      <a:cubicBezTo>
                        <a:pt x="64" y="156"/>
                        <a:pt x="64" y="156"/>
                        <a:pt x="63" y="157"/>
                      </a:cubicBezTo>
                      <a:cubicBezTo>
                        <a:pt x="63" y="157"/>
                        <a:pt x="64" y="156"/>
                        <a:pt x="63" y="156"/>
                      </a:cubicBezTo>
                      <a:cubicBezTo>
                        <a:pt x="62" y="159"/>
                        <a:pt x="61" y="159"/>
                        <a:pt x="60" y="162"/>
                      </a:cubicBezTo>
                      <a:cubicBezTo>
                        <a:pt x="63" y="158"/>
                        <a:pt x="58" y="165"/>
                        <a:pt x="58" y="166"/>
                      </a:cubicBezTo>
                      <a:cubicBezTo>
                        <a:pt x="59" y="165"/>
                        <a:pt x="61" y="161"/>
                        <a:pt x="62" y="159"/>
                      </a:cubicBezTo>
                      <a:cubicBezTo>
                        <a:pt x="63" y="159"/>
                        <a:pt x="63" y="159"/>
                        <a:pt x="62" y="160"/>
                      </a:cubicBezTo>
                      <a:cubicBezTo>
                        <a:pt x="60" y="164"/>
                        <a:pt x="57" y="168"/>
                        <a:pt x="53" y="173"/>
                      </a:cubicBezTo>
                      <a:cubicBezTo>
                        <a:pt x="53" y="175"/>
                        <a:pt x="55" y="172"/>
                        <a:pt x="52" y="176"/>
                      </a:cubicBezTo>
                      <a:cubicBezTo>
                        <a:pt x="52" y="176"/>
                        <a:pt x="50" y="179"/>
                        <a:pt x="51" y="176"/>
                      </a:cubicBezTo>
                      <a:cubicBezTo>
                        <a:pt x="49" y="180"/>
                        <a:pt x="50" y="179"/>
                        <a:pt x="48" y="182"/>
                      </a:cubicBezTo>
                      <a:cubicBezTo>
                        <a:pt x="48" y="182"/>
                        <a:pt x="48" y="182"/>
                        <a:pt x="48" y="182"/>
                      </a:cubicBezTo>
                      <a:cubicBezTo>
                        <a:pt x="47" y="185"/>
                        <a:pt x="47" y="184"/>
                        <a:pt x="46" y="186"/>
                      </a:cubicBezTo>
                      <a:cubicBezTo>
                        <a:pt x="44" y="189"/>
                        <a:pt x="42" y="193"/>
                        <a:pt x="40" y="195"/>
                      </a:cubicBezTo>
                      <a:cubicBezTo>
                        <a:pt x="41" y="193"/>
                        <a:pt x="42" y="191"/>
                        <a:pt x="43" y="189"/>
                      </a:cubicBezTo>
                      <a:cubicBezTo>
                        <a:pt x="44" y="187"/>
                        <a:pt x="45" y="186"/>
                        <a:pt x="46" y="185"/>
                      </a:cubicBezTo>
                      <a:cubicBezTo>
                        <a:pt x="45" y="186"/>
                        <a:pt x="44" y="189"/>
                        <a:pt x="44" y="189"/>
                      </a:cubicBezTo>
                      <a:cubicBezTo>
                        <a:pt x="46" y="185"/>
                        <a:pt x="46" y="184"/>
                        <a:pt x="48" y="181"/>
                      </a:cubicBezTo>
                      <a:cubicBezTo>
                        <a:pt x="50" y="178"/>
                        <a:pt x="52" y="174"/>
                        <a:pt x="54" y="172"/>
                      </a:cubicBezTo>
                      <a:cubicBezTo>
                        <a:pt x="56" y="169"/>
                        <a:pt x="57" y="166"/>
                        <a:pt x="58" y="165"/>
                      </a:cubicBezTo>
                      <a:cubicBezTo>
                        <a:pt x="56" y="168"/>
                        <a:pt x="54" y="170"/>
                        <a:pt x="52" y="173"/>
                      </a:cubicBezTo>
                      <a:cubicBezTo>
                        <a:pt x="51" y="175"/>
                        <a:pt x="49" y="177"/>
                        <a:pt x="49" y="178"/>
                      </a:cubicBezTo>
                      <a:cubicBezTo>
                        <a:pt x="49" y="178"/>
                        <a:pt x="51" y="174"/>
                        <a:pt x="51" y="174"/>
                      </a:cubicBezTo>
                      <a:cubicBezTo>
                        <a:pt x="51" y="175"/>
                        <a:pt x="51" y="175"/>
                        <a:pt x="50" y="177"/>
                      </a:cubicBezTo>
                      <a:cubicBezTo>
                        <a:pt x="48" y="180"/>
                        <a:pt x="48" y="180"/>
                        <a:pt x="46" y="185"/>
                      </a:cubicBezTo>
                      <a:cubicBezTo>
                        <a:pt x="47" y="183"/>
                        <a:pt x="43" y="189"/>
                        <a:pt x="45" y="185"/>
                      </a:cubicBezTo>
                      <a:cubicBezTo>
                        <a:pt x="44" y="186"/>
                        <a:pt x="44" y="187"/>
                        <a:pt x="43" y="189"/>
                      </a:cubicBezTo>
                      <a:cubicBezTo>
                        <a:pt x="42" y="190"/>
                        <a:pt x="41" y="191"/>
                        <a:pt x="41" y="192"/>
                      </a:cubicBezTo>
                      <a:cubicBezTo>
                        <a:pt x="41" y="191"/>
                        <a:pt x="42" y="189"/>
                        <a:pt x="43" y="188"/>
                      </a:cubicBezTo>
                      <a:cubicBezTo>
                        <a:pt x="43" y="187"/>
                        <a:pt x="44" y="186"/>
                        <a:pt x="44" y="186"/>
                      </a:cubicBezTo>
                      <a:cubicBezTo>
                        <a:pt x="42" y="189"/>
                        <a:pt x="45" y="183"/>
                        <a:pt x="43" y="186"/>
                      </a:cubicBezTo>
                      <a:cubicBezTo>
                        <a:pt x="42" y="190"/>
                        <a:pt x="40" y="191"/>
                        <a:pt x="39" y="195"/>
                      </a:cubicBezTo>
                      <a:cubicBezTo>
                        <a:pt x="39" y="195"/>
                        <a:pt x="39" y="194"/>
                        <a:pt x="39" y="194"/>
                      </a:cubicBezTo>
                      <a:cubicBezTo>
                        <a:pt x="38" y="196"/>
                        <a:pt x="38" y="196"/>
                        <a:pt x="37" y="198"/>
                      </a:cubicBezTo>
                      <a:cubicBezTo>
                        <a:pt x="37" y="199"/>
                        <a:pt x="38" y="195"/>
                        <a:pt x="38" y="195"/>
                      </a:cubicBezTo>
                      <a:cubicBezTo>
                        <a:pt x="36" y="200"/>
                        <a:pt x="35" y="202"/>
                        <a:pt x="34" y="204"/>
                      </a:cubicBezTo>
                      <a:cubicBezTo>
                        <a:pt x="33" y="207"/>
                        <a:pt x="32" y="208"/>
                        <a:pt x="31" y="210"/>
                      </a:cubicBezTo>
                      <a:cubicBezTo>
                        <a:pt x="31" y="209"/>
                        <a:pt x="32" y="208"/>
                        <a:pt x="32" y="208"/>
                      </a:cubicBezTo>
                      <a:cubicBezTo>
                        <a:pt x="31" y="209"/>
                        <a:pt x="31" y="210"/>
                        <a:pt x="31" y="210"/>
                      </a:cubicBezTo>
                      <a:cubicBezTo>
                        <a:pt x="29" y="213"/>
                        <a:pt x="28" y="215"/>
                        <a:pt x="28" y="217"/>
                      </a:cubicBezTo>
                      <a:cubicBezTo>
                        <a:pt x="25" y="221"/>
                        <a:pt x="23" y="227"/>
                        <a:pt x="20" y="234"/>
                      </a:cubicBezTo>
                      <a:cubicBezTo>
                        <a:pt x="17" y="240"/>
                        <a:pt x="15" y="247"/>
                        <a:pt x="12" y="255"/>
                      </a:cubicBezTo>
                      <a:cubicBezTo>
                        <a:pt x="12" y="255"/>
                        <a:pt x="13" y="253"/>
                        <a:pt x="12" y="253"/>
                      </a:cubicBezTo>
                      <a:cubicBezTo>
                        <a:pt x="11" y="257"/>
                        <a:pt x="10" y="260"/>
                        <a:pt x="12" y="257"/>
                      </a:cubicBezTo>
                      <a:cubicBezTo>
                        <a:pt x="11" y="259"/>
                        <a:pt x="11" y="259"/>
                        <a:pt x="11" y="261"/>
                      </a:cubicBezTo>
                      <a:cubicBezTo>
                        <a:pt x="11" y="261"/>
                        <a:pt x="11" y="261"/>
                        <a:pt x="11" y="261"/>
                      </a:cubicBezTo>
                      <a:cubicBezTo>
                        <a:pt x="10" y="265"/>
                        <a:pt x="10" y="266"/>
                        <a:pt x="10" y="267"/>
                      </a:cubicBezTo>
                      <a:cubicBezTo>
                        <a:pt x="11" y="265"/>
                        <a:pt x="11" y="266"/>
                        <a:pt x="12" y="264"/>
                      </a:cubicBezTo>
                      <a:cubicBezTo>
                        <a:pt x="12" y="262"/>
                        <a:pt x="12" y="260"/>
                        <a:pt x="14" y="257"/>
                      </a:cubicBezTo>
                      <a:cubicBezTo>
                        <a:pt x="13" y="257"/>
                        <a:pt x="12" y="259"/>
                        <a:pt x="14" y="255"/>
                      </a:cubicBezTo>
                      <a:cubicBezTo>
                        <a:pt x="14" y="257"/>
                        <a:pt x="14" y="256"/>
                        <a:pt x="15" y="252"/>
                      </a:cubicBezTo>
                      <a:cubicBezTo>
                        <a:pt x="15" y="253"/>
                        <a:pt x="14" y="258"/>
                        <a:pt x="13" y="261"/>
                      </a:cubicBezTo>
                      <a:cubicBezTo>
                        <a:pt x="13" y="260"/>
                        <a:pt x="13" y="260"/>
                        <a:pt x="13" y="260"/>
                      </a:cubicBezTo>
                      <a:cubicBezTo>
                        <a:pt x="15" y="256"/>
                        <a:pt x="15" y="253"/>
                        <a:pt x="16" y="250"/>
                      </a:cubicBezTo>
                      <a:cubicBezTo>
                        <a:pt x="16" y="251"/>
                        <a:pt x="16" y="253"/>
                        <a:pt x="15" y="254"/>
                      </a:cubicBezTo>
                      <a:cubicBezTo>
                        <a:pt x="16" y="252"/>
                        <a:pt x="17" y="249"/>
                        <a:pt x="18" y="246"/>
                      </a:cubicBezTo>
                      <a:cubicBezTo>
                        <a:pt x="19" y="245"/>
                        <a:pt x="19" y="243"/>
                        <a:pt x="20" y="242"/>
                      </a:cubicBezTo>
                      <a:cubicBezTo>
                        <a:pt x="20" y="240"/>
                        <a:pt x="21" y="238"/>
                        <a:pt x="22" y="237"/>
                      </a:cubicBezTo>
                      <a:cubicBezTo>
                        <a:pt x="24" y="231"/>
                        <a:pt x="26" y="226"/>
                        <a:pt x="27" y="227"/>
                      </a:cubicBezTo>
                      <a:cubicBezTo>
                        <a:pt x="28" y="224"/>
                        <a:pt x="30" y="220"/>
                        <a:pt x="32" y="216"/>
                      </a:cubicBezTo>
                      <a:cubicBezTo>
                        <a:pt x="32" y="215"/>
                        <a:pt x="30" y="218"/>
                        <a:pt x="30" y="218"/>
                      </a:cubicBezTo>
                      <a:cubicBezTo>
                        <a:pt x="31" y="215"/>
                        <a:pt x="33" y="212"/>
                        <a:pt x="34" y="210"/>
                      </a:cubicBezTo>
                      <a:cubicBezTo>
                        <a:pt x="34" y="211"/>
                        <a:pt x="36" y="206"/>
                        <a:pt x="36" y="205"/>
                      </a:cubicBezTo>
                      <a:cubicBezTo>
                        <a:pt x="36" y="204"/>
                        <a:pt x="38" y="201"/>
                        <a:pt x="39" y="200"/>
                      </a:cubicBezTo>
                      <a:cubicBezTo>
                        <a:pt x="39" y="200"/>
                        <a:pt x="39" y="201"/>
                        <a:pt x="39" y="200"/>
                      </a:cubicBezTo>
                      <a:cubicBezTo>
                        <a:pt x="38" y="202"/>
                        <a:pt x="37" y="203"/>
                        <a:pt x="37" y="203"/>
                      </a:cubicBezTo>
                      <a:cubicBezTo>
                        <a:pt x="39" y="201"/>
                        <a:pt x="39" y="201"/>
                        <a:pt x="39" y="200"/>
                      </a:cubicBezTo>
                      <a:cubicBezTo>
                        <a:pt x="40" y="199"/>
                        <a:pt x="41" y="198"/>
                        <a:pt x="41" y="197"/>
                      </a:cubicBezTo>
                      <a:cubicBezTo>
                        <a:pt x="40" y="198"/>
                        <a:pt x="40" y="200"/>
                        <a:pt x="39" y="200"/>
                      </a:cubicBezTo>
                      <a:cubicBezTo>
                        <a:pt x="39" y="199"/>
                        <a:pt x="40" y="198"/>
                        <a:pt x="41" y="196"/>
                      </a:cubicBezTo>
                      <a:cubicBezTo>
                        <a:pt x="44" y="192"/>
                        <a:pt x="43" y="194"/>
                        <a:pt x="38" y="203"/>
                      </a:cubicBezTo>
                      <a:cubicBezTo>
                        <a:pt x="37" y="205"/>
                        <a:pt x="36" y="206"/>
                        <a:pt x="35" y="210"/>
                      </a:cubicBezTo>
                      <a:cubicBezTo>
                        <a:pt x="35" y="211"/>
                        <a:pt x="36" y="207"/>
                        <a:pt x="35" y="210"/>
                      </a:cubicBezTo>
                      <a:cubicBezTo>
                        <a:pt x="34" y="212"/>
                        <a:pt x="34" y="212"/>
                        <a:pt x="33" y="214"/>
                      </a:cubicBezTo>
                      <a:cubicBezTo>
                        <a:pt x="33" y="215"/>
                        <a:pt x="35" y="211"/>
                        <a:pt x="35" y="212"/>
                      </a:cubicBezTo>
                      <a:cubicBezTo>
                        <a:pt x="34" y="215"/>
                        <a:pt x="32" y="217"/>
                        <a:pt x="31" y="221"/>
                      </a:cubicBezTo>
                      <a:cubicBezTo>
                        <a:pt x="31" y="221"/>
                        <a:pt x="31" y="221"/>
                        <a:pt x="30" y="222"/>
                      </a:cubicBezTo>
                      <a:cubicBezTo>
                        <a:pt x="29" y="226"/>
                        <a:pt x="27" y="231"/>
                        <a:pt x="24" y="239"/>
                      </a:cubicBezTo>
                      <a:cubicBezTo>
                        <a:pt x="24" y="238"/>
                        <a:pt x="23" y="241"/>
                        <a:pt x="22" y="241"/>
                      </a:cubicBezTo>
                      <a:cubicBezTo>
                        <a:pt x="21" y="245"/>
                        <a:pt x="19" y="250"/>
                        <a:pt x="19" y="252"/>
                      </a:cubicBezTo>
                      <a:cubicBezTo>
                        <a:pt x="19" y="249"/>
                        <a:pt x="21" y="245"/>
                        <a:pt x="22" y="241"/>
                      </a:cubicBezTo>
                      <a:cubicBezTo>
                        <a:pt x="24" y="237"/>
                        <a:pt x="25" y="233"/>
                        <a:pt x="27" y="230"/>
                      </a:cubicBezTo>
                      <a:cubicBezTo>
                        <a:pt x="26" y="231"/>
                        <a:pt x="24" y="236"/>
                        <a:pt x="23" y="238"/>
                      </a:cubicBezTo>
                      <a:cubicBezTo>
                        <a:pt x="22" y="240"/>
                        <a:pt x="23" y="239"/>
                        <a:pt x="22" y="242"/>
                      </a:cubicBezTo>
                      <a:cubicBezTo>
                        <a:pt x="21" y="243"/>
                        <a:pt x="20" y="246"/>
                        <a:pt x="21" y="242"/>
                      </a:cubicBezTo>
                      <a:cubicBezTo>
                        <a:pt x="20" y="245"/>
                        <a:pt x="19" y="246"/>
                        <a:pt x="19" y="248"/>
                      </a:cubicBezTo>
                      <a:cubicBezTo>
                        <a:pt x="20" y="247"/>
                        <a:pt x="20" y="246"/>
                        <a:pt x="20" y="245"/>
                      </a:cubicBezTo>
                      <a:cubicBezTo>
                        <a:pt x="20" y="246"/>
                        <a:pt x="18" y="251"/>
                        <a:pt x="17" y="253"/>
                      </a:cubicBezTo>
                      <a:cubicBezTo>
                        <a:pt x="18" y="253"/>
                        <a:pt x="19" y="250"/>
                        <a:pt x="19" y="249"/>
                      </a:cubicBezTo>
                      <a:cubicBezTo>
                        <a:pt x="18" y="253"/>
                        <a:pt x="18" y="253"/>
                        <a:pt x="17" y="256"/>
                      </a:cubicBezTo>
                      <a:cubicBezTo>
                        <a:pt x="17" y="256"/>
                        <a:pt x="17" y="256"/>
                        <a:pt x="17" y="256"/>
                      </a:cubicBezTo>
                      <a:cubicBezTo>
                        <a:pt x="16" y="260"/>
                        <a:pt x="14" y="268"/>
                        <a:pt x="13" y="270"/>
                      </a:cubicBezTo>
                      <a:cubicBezTo>
                        <a:pt x="14" y="269"/>
                        <a:pt x="15" y="267"/>
                        <a:pt x="15" y="266"/>
                      </a:cubicBezTo>
                      <a:cubicBezTo>
                        <a:pt x="14" y="270"/>
                        <a:pt x="12" y="275"/>
                        <a:pt x="11" y="279"/>
                      </a:cubicBezTo>
                      <a:cubicBezTo>
                        <a:pt x="11" y="278"/>
                        <a:pt x="12" y="275"/>
                        <a:pt x="13" y="273"/>
                      </a:cubicBezTo>
                      <a:cubicBezTo>
                        <a:pt x="11" y="275"/>
                        <a:pt x="11" y="278"/>
                        <a:pt x="11" y="280"/>
                      </a:cubicBezTo>
                      <a:cubicBezTo>
                        <a:pt x="10" y="282"/>
                        <a:pt x="10" y="281"/>
                        <a:pt x="10" y="282"/>
                      </a:cubicBezTo>
                      <a:cubicBezTo>
                        <a:pt x="9" y="285"/>
                        <a:pt x="10" y="280"/>
                        <a:pt x="10" y="283"/>
                      </a:cubicBezTo>
                      <a:cubicBezTo>
                        <a:pt x="9" y="284"/>
                        <a:pt x="9" y="284"/>
                        <a:pt x="9" y="284"/>
                      </a:cubicBezTo>
                      <a:cubicBezTo>
                        <a:pt x="10" y="283"/>
                        <a:pt x="9" y="284"/>
                        <a:pt x="9" y="285"/>
                      </a:cubicBezTo>
                      <a:cubicBezTo>
                        <a:pt x="9" y="285"/>
                        <a:pt x="8" y="287"/>
                        <a:pt x="8" y="288"/>
                      </a:cubicBezTo>
                      <a:cubicBezTo>
                        <a:pt x="9" y="286"/>
                        <a:pt x="9" y="285"/>
                        <a:pt x="9" y="284"/>
                      </a:cubicBezTo>
                      <a:cubicBezTo>
                        <a:pt x="9" y="288"/>
                        <a:pt x="8" y="290"/>
                        <a:pt x="7" y="293"/>
                      </a:cubicBezTo>
                      <a:cubicBezTo>
                        <a:pt x="7" y="293"/>
                        <a:pt x="6" y="297"/>
                        <a:pt x="6" y="299"/>
                      </a:cubicBezTo>
                      <a:cubicBezTo>
                        <a:pt x="6" y="297"/>
                        <a:pt x="7" y="295"/>
                        <a:pt x="7" y="295"/>
                      </a:cubicBezTo>
                      <a:cubicBezTo>
                        <a:pt x="6" y="298"/>
                        <a:pt x="6" y="303"/>
                        <a:pt x="5" y="306"/>
                      </a:cubicBezTo>
                      <a:cubicBezTo>
                        <a:pt x="6" y="306"/>
                        <a:pt x="6" y="304"/>
                        <a:pt x="6" y="302"/>
                      </a:cubicBezTo>
                      <a:cubicBezTo>
                        <a:pt x="6" y="302"/>
                        <a:pt x="6" y="305"/>
                        <a:pt x="6" y="303"/>
                      </a:cubicBezTo>
                      <a:cubicBezTo>
                        <a:pt x="7" y="299"/>
                        <a:pt x="7" y="296"/>
                        <a:pt x="8" y="292"/>
                      </a:cubicBezTo>
                      <a:cubicBezTo>
                        <a:pt x="9" y="290"/>
                        <a:pt x="9" y="291"/>
                        <a:pt x="10" y="289"/>
                      </a:cubicBezTo>
                      <a:cubicBezTo>
                        <a:pt x="9" y="290"/>
                        <a:pt x="10" y="289"/>
                        <a:pt x="10" y="290"/>
                      </a:cubicBezTo>
                      <a:cubicBezTo>
                        <a:pt x="10" y="288"/>
                        <a:pt x="11" y="287"/>
                        <a:pt x="11" y="288"/>
                      </a:cubicBezTo>
                      <a:cubicBezTo>
                        <a:pt x="11" y="286"/>
                        <a:pt x="11" y="286"/>
                        <a:pt x="11" y="284"/>
                      </a:cubicBezTo>
                      <a:cubicBezTo>
                        <a:pt x="12" y="283"/>
                        <a:pt x="13" y="281"/>
                        <a:pt x="14" y="277"/>
                      </a:cubicBezTo>
                      <a:cubicBezTo>
                        <a:pt x="14" y="277"/>
                        <a:pt x="13" y="281"/>
                        <a:pt x="13" y="279"/>
                      </a:cubicBezTo>
                      <a:cubicBezTo>
                        <a:pt x="13" y="277"/>
                        <a:pt x="14" y="277"/>
                        <a:pt x="14" y="275"/>
                      </a:cubicBezTo>
                      <a:cubicBezTo>
                        <a:pt x="14" y="275"/>
                        <a:pt x="13" y="277"/>
                        <a:pt x="13" y="279"/>
                      </a:cubicBezTo>
                      <a:cubicBezTo>
                        <a:pt x="12" y="281"/>
                        <a:pt x="11" y="284"/>
                        <a:pt x="11" y="283"/>
                      </a:cubicBezTo>
                      <a:cubicBezTo>
                        <a:pt x="12" y="280"/>
                        <a:pt x="12" y="279"/>
                        <a:pt x="13" y="276"/>
                      </a:cubicBezTo>
                      <a:cubicBezTo>
                        <a:pt x="14" y="277"/>
                        <a:pt x="15" y="271"/>
                        <a:pt x="16" y="269"/>
                      </a:cubicBezTo>
                      <a:cubicBezTo>
                        <a:pt x="16" y="271"/>
                        <a:pt x="15" y="273"/>
                        <a:pt x="15" y="273"/>
                      </a:cubicBezTo>
                      <a:cubicBezTo>
                        <a:pt x="16" y="270"/>
                        <a:pt x="14" y="275"/>
                        <a:pt x="15" y="275"/>
                      </a:cubicBezTo>
                      <a:cubicBezTo>
                        <a:pt x="15" y="275"/>
                        <a:pt x="16" y="273"/>
                        <a:pt x="15" y="274"/>
                      </a:cubicBezTo>
                      <a:cubicBezTo>
                        <a:pt x="13" y="280"/>
                        <a:pt x="12" y="287"/>
                        <a:pt x="12" y="291"/>
                      </a:cubicBezTo>
                      <a:cubicBezTo>
                        <a:pt x="12" y="288"/>
                        <a:pt x="14" y="279"/>
                        <a:pt x="15" y="276"/>
                      </a:cubicBezTo>
                      <a:cubicBezTo>
                        <a:pt x="15" y="275"/>
                        <a:pt x="16" y="276"/>
                        <a:pt x="16" y="276"/>
                      </a:cubicBezTo>
                      <a:cubicBezTo>
                        <a:pt x="16" y="274"/>
                        <a:pt x="17" y="273"/>
                        <a:pt x="17" y="271"/>
                      </a:cubicBezTo>
                      <a:cubicBezTo>
                        <a:pt x="17" y="271"/>
                        <a:pt x="17" y="271"/>
                        <a:pt x="18" y="269"/>
                      </a:cubicBezTo>
                      <a:cubicBezTo>
                        <a:pt x="18" y="269"/>
                        <a:pt x="18" y="269"/>
                        <a:pt x="18" y="269"/>
                      </a:cubicBezTo>
                      <a:cubicBezTo>
                        <a:pt x="17" y="274"/>
                        <a:pt x="16" y="278"/>
                        <a:pt x="15" y="280"/>
                      </a:cubicBezTo>
                      <a:cubicBezTo>
                        <a:pt x="15" y="279"/>
                        <a:pt x="16" y="279"/>
                        <a:pt x="16" y="278"/>
                      </a:cubicBezTo>
                      <a:cubicBezTo>
                        <a:pt x="15" y="281"/>
                        <a:pt x="15" y="281"/>
                        <a:pt x="15" y="283"/>
                      </a:cubicBezTo>
                      <a:cubicBezTo>
                        <a:pt x="13" y="285"/>
                        <a:pt x="12" y="294"/>
                        <a:pt x="10" y="298"/>
                      </a:cubicBezTo>
                      <a:cubicBezTo>
                        <a:pt x="11" y="295"/>
                        <a:pt x="10" y="296"/>
                        <a:pt x="11" y="296"/>
                      </a:cubicBezTo>
                      <a:cubicBezTo>
                        <a:pt x="10" y="297"/>
                        <a:pt x="9" y="302"/>
                        <a:pt x="9" y="302"/>
                      </a:cubicBezTo>
                      <a:cubicBezTo>
                        <a:pt x="10" y="299"/>
                        <a:pt x="10" y="300"/>
                        <a:pt x="10" y="298"/>
                      </a:cubicBezTo>
                      <a:cubicBezTo>
                        <a:pt x="10" y="298"/>
                        <a:pt x="9" y="300"/>
                        <a:pt x="9" y="303"/>
                      </a:cubicBezTo>
                      <a:cubicBezTo>
                        <a:pt x="9" y="302"/>
                        <a:pt x="9" y="303"/>
                        <a:pt x="9" y="306"/>
                      </a:cubicBezTo>
                      <a:cubicBezTo>
                        <a:pt x="8" y="306"/>
                        <a:pt x="8" y="308"/>
                        <a:pt x="8" y="308"/>
                      </a:cubicBezTo>
                      <a:cubicBezTo>
                        <a:pt x="7" y="314"/>
                        <a:pt x="7" y="312"/>
                        <a:pt x="6" y="314"/>
                      </a:cubicBezTo>
                      <a:cubicBezTo>
                        <a:pt x="5" y="318"/>
                        <a:pt x="7" y="313"/>
                        <a:pt x="6" y="315"/>
                      </a:cubicBezTo>
                      <a:cubicBezTo>
                        <a:pt x="5" y="321"/>
                        <a:pt x="4" y="324"/>
                        <a:pt x="4" y="329"/>
                      </a:cubicBezTo>
                      <a:cubicBezTo>
                        <a:pt x="4" y="329"/>
                        <a:pt x="4" y="329"/>
                        <a:pt x="4" y="328"/>
                      </a:cubicBezTo>
                      <a:cubicBezTo>
                        <a:pt x="3" y="331"/>
                        <a:pt x="3" y="335"/>
                        <a:pt x="3" y="334"/>
                      </a:cubicBezTo>
                      <a:cubicBezTo>
                        <a:pt x="3" y="332"/>
                        <a:pt x="3" y="331"/>
                        <a:pt x="3" y="330"/>
                      </a:cubicBezTo>
                      <a:cubicBezTo>
                        <a:pt x="3" y="331"/>
                        <a:pt x="3" y="332"/>
                        <a:pt x="3" y="332"/>
                      </a:cubicBezTo>
                      <a:cubicBezTo>
                        <a:pt x="2" y="335"/>
                        <a:pt x="2" y="336"/>
                        <a:pt x="2" y="337"/>
                      </a:cubicBezTo>
                      <a:cubicBezTo>
                        <a:pt x="2" y="338"/>
                        <a:pt x="1" y="345"/>
                        <a:pt x="1" y="348"/>
                      </a:cubicBezTo>
                      <a:cubicBezTo>
                        <a:pt x="1" y="348"/>
                        <a:pt x="1" y="344"/>
                        <a:pt x="1" y="344"/>
                      </a:cubicBezTo>
                      <a:cubicBezTo>
                        <a:pt x="1" y="345"/>
                        <a:pt x="0" y="346"/>
                        <a:pt x="0" y="346"/>
                      </a:cubicBezTo>
                      <a:cubicBezTo>
                        <a:pt x="0" y="345"/>
                        <a:pt x="0" y="344"/>
                        <a:pt x="0" y="344"/>
                      </a:cubicBezTo>
                      <a:cubicBezTo>
                        <a:pt x="0" y="346"/>
                        <a:pt x="0" y="348"/>
                        <a:pt x="0" y="349"/>
                      </a:cubicBezTo>
                      <a:cubicBezTo>
                        <a:pt x="1" y="345"/>
                        <a:pt x="0" y="354"/>
                        <a:pt x="1" y="355"/>
                      </a:cubicBezTo>
                      <a:cubicBezTo>
                        <a:pt x="0" y="358"/>
                        <a:pt x="0" y="359"/>
                        <a:pt x="0" y="362"/>
                      </a:cubicBezTo>
                      <a:cubicBezTo>
                        <a:pt x="1" y="360"/>
                        <a:pt x="1" y="362"/>
                        <a:pt x="1" y="364"/>
                      </a:cubicBezTo>
                      <a:cubicBezTo>
                        <a:pt x="1" y="363"/>
                        <a:pt x="2" y="364"/>
                        <a:pt x="2" y="368"/>
                      </a:cubicBezTo>
                      <a:cubicBezTo>
                        <a:pt x="2" y="367"/>
                        <a:pt x="2" y="367"/>
                        <a:pt x="2" y="367"/>
                      </a:cubicBezTo>
                      <a:cubicBezTo>
                        <a:pt x="2" y="366"/>
                        <a:pt x="2" y="363"/>
                        <a:pt x="2" y="361"/>
                      </a:cubicBezTo>
                      <a:cubicBezTo>
                        <a:pt x="2" y="363"/>
                        <a:pt x="2" y="363"/>
                        <a:pt x="2" y="366"/>
                      </a:cubicBezTo>
                      <a:cubicBezTo>
                        <a:pt x="2" y="364"/>
                        <a:pt x="2" y="368"/>
                        <a:pt x="2" y="367"/>
                      </a:cubicBezTo>
                      <a:cubicBezTo>
                        <a:pt x="2" y="365"/>
                        <a:pt x="3" y="362"/>
                        <a:pt x="3" y="362"/>
                      </a:cubicBezTo>
                      <a:cubicBezTo>
                        <a:pt x="3" y="357"/>
                        <a:pt x="3" y="356"/>
                        <a:pt x="3" y="350"/>
                      </a:cubicBezTo>
                      <a:cubicBezTo>
                        <a:pt x="3" y="350"/>
                        <a:pt x="3" y="351"/>
                        <a:pt x="3" y="351"/>
                      </a:cubicBezTo>
                      <a:cubicBezTo>
                        <a:pt x="3" y="347"/>
                        <a:pt x="4" y="343"/>
                        <a:pt x="4" y="339"/>
                      </a:cubicBezTo>
                      <a:cubicBezTo>
                        <a:pt x="4" y="339"/>
                        <a:pt x="4" y="338"/>
                        <a:pt x="4" y="338"/>
                      </a:cubicBezTo>
                      <a:cubicBezTo>
                        <a:pt x="4" y="339"/>
                        <a:pt x="4" y="340"/>
                        <a:pt x="4" y="341"/>
                      </a:cubicBezTo>
                      <a:cubicBezTo>
                        <a:pt x="4" y="343"/>
                        <a:pt x="4" y="343"/>
                        <a:pt x="4" y="345"/>
                      </a:cubicBezTo>
                      <a:cubicBezTo>
                        <a:pt x="4" y="345"/>
                        <a:pt x="4" y="348"/>
                        <a:pt x="4" y="347"/>
                      </a:cubicBezTo>
                      <a:cubicBezTo>
                        <a:pt x="4" y="346"/>
                        <a:pt x="4" y="343"/>
                        <a:pt x="4" y="345"/>
                      </a:cubicBezTo>
                      <a:cubicBezTo>
                        <a:pt x="5" y="341"/>
                        <a:pt x="5" y="340"/>
                        <a:pt x="5" y="338"/>
                      </a:cubicBezTo>
                      <a:cubicBezTo>
                        <a:pt x="5" y="341"/>
                        <a:pt x="5" y="341"/>
                        <a:pt x="5" y="342"/>
                      </a:cubicBezTo>
                      <a:cubicBezTo>
                        <a:pt x="5" y="343"/>
                        <a:pt x="4" y="347"/>
                        <a:pt x="5" y="344"/>
                      </a:cubicBezTo>
                      <a:cubicBezTo>
                        <a:pt x="4" y="347"/>
                        <a:pt x="4" y="349"/>
                        <a:pt x="4" y="350"/>
                      </a:cubicBezTo>
                      <a:cubicBezTo>
                        <a:pt x="4" y="349"/>
                        <a:pt x="5" y="347"/>
                        <a:pt x="5" y="349"/>
                      </a:cubicBezTo>
                      <a:cubicBezTo>
                        <a:pt x="4" y="352"/>
                        <a:pt x="4" y="352"/>
                        <a:pt x="4" y="354"/>
                      </a:cubicBezTo>
                      <a:cubicBezTo>
                        <a:pt x="4" y="355"/>
                        <a:pt x="4" y="353"/>
                        <a:pt x="4" y="355"/>
                      </a:cubicBezTo>
                      <a:cubicBezTo>
                        <a:pt x="4" y="353"/>
                        <a:pt x="4" y="358"/>
                        <a:pt x="4" y="360"/>
                      </a:cubicBezTo>
                      <a:cubicBezTo>
                        <a:pt x="4" y="359"/>
                        <a:pt x="4" y="361"/>
                        <a:pt x="4" y="363"/>
                      </a:cubicBezTo>
                      <a:cubicBezTo>
                        <a:pt x="4" y="364"/>
                        <a:pt x="5" y="366"/>
                        <a:pt x="5" y="371"/>
                      </a:cubicBezTo>
                      <a:cubicBezTo>
                        <a:pt x="5" y="373"/>
                        <a:pt x="5" y="373"/>
                        <a:pt x="5" y="376"/>
                      </a:cubicBezTo>
                      <a:cubicBezTo>
                        <a:pt x="5" y="378"/>
                        <a:pt x="6" y="376"/>
                        <a:pt x="6" y="377"/>
                      </a:cubicBezTo>
                      <a:cubicBezTo>
                        <a:pt x="6" y="378"/>
                        <a:pt x="6" y="378"/>
                        <a:pt x="5" y="379"/>
                      </a:cubicBezTo>
                      <a:cubicBezTo>
                        <a:pt x="6" y="381"/>
                        <a:pt x="6" y="379"/>
                        <a:pt x="6" y="381"/>
                      </a:cubicBezTo>
                      <a:cubicBezTo>
                        <a:pt x="6" y="384"/>
                        <a:pt x="5" y="382"/>
                        <a:pt x="5" y="386"/>
                      </a:cubicBezTo>
                      <a:cubicBezTo>
                        <a:pt x="5" y="386"/>
                        <a:pt x="5" y="384"/>
                        <a:pt x="6" y="385"/>
                      </a:cubicBezTo>
                      <a:cubicBezTo>
                        <a:pt x="5" y="390"/>
                        <a:pt x="6" y="393"/>
                        <a:pt x="6" y="397"/>
                      </a:cubicBezTo>
                      <a:cubicBezTo>
                        <a:pt x="5" y="397"/>
                        <a:pt x="6" y="400"/>
                        <a:pt x="6" y="402"/>
                      </a:cubicBezTo>
                      <a:cubicBezTo>
                        <a:pt x="5" y="401"/>
                        <a:pt x="5" y="400"/>
                        <a:pt x="5" y="403"/>
                      </a:cubicBezTo>
                      <a:cubicBezTo>
                        <a:pt x="5" y="402"/>
                        <a:pt x="5" y="400"/>
                        <a:pt x="5" y="400"/>
                      </a:cubicBezTo>
                      <a:cubicBezTo>
                        <a:pt x="5" y="402"/>
                        <a:pt x="5" y="403"/>
                        <a:pt x="4" y="403"/>
                      </a:cubicBezTo>
                      <a:cubicBezTo>
                        <a:pt x="4" y="402"/>
                        <a:pt x="4" y="400"/>
                        <a:pt x="4" y="400"/>
                      </a:cubicBezTo>
                      <a:cubicBezTo>
                        <a:pt x="4" y="404"/>
                        <a:pt x="3" y="401"/>
                        <a:pt x="4" y="405"/>
                      </a:cubicBezTo>
                      <a:cubicBezTo>
                        <a:pt x="4" y="403"/>
                        <a:pt x="5" y="406"/>
                        <a:pt x="5" y="408"/>
                      </a:cubicBezTo>
                      <a:cubicBezTo>
                        <a:pt x="5" y="407"/>
                        <a:pt x="5" y="406"/>
                        <a:pt x="5" y="406"/>
                      </a:cubicBezTo>
                      <a:cubicBezTo>
                        <a:pt x="6" y="411"/>
                        <a:pt x="6" y="410"/>
                        <a:pt x="7" y="417"/>
                      </a:cubicBezTo>
                      <a:cubicBezTo>
                        <a:pt x="7" y="418"/>
                        <a:pt x="7" y="417"/>
                        <a:pt x="7" y="419"/>
                      </a:cubicBezTo>
                      <a:cubicBezTo>
                        <a:pt x="7" y="420"/>
                        <a:pt x="8" y="423"/>
                        <a:pt x="9" y="427"/>
                      </a:cubicBezTo>
                      <a:cubicBezTo>
                        <a:pt x="9" y="429"/>
                        <a:pt x="9" y="429"/>
                        <a:pt x="9" y="431"/>
                      </a:cubicBezTo>
                      <a:cubicBezTo>
                        <a:pt x="9" y="430"/>
                        <a:pt x="9" y="429"/>
                        <a:pt x="8" y="429"/>
                      </a:cubicBezTo>
                      <a:cubicBezTo>
                        <a:pt x="9" y="433"/>
                        <a:pt x="9" y="435"/>
                        <a:pt x="8" y="433"/>
                      </a:cubicBezTo>
                      <a:cubicBezTo>
                        <a:pt x="9" y="436"/>
                        <a:pt x="9" y="437"/>
                        <a:pt x="10" y="440"/>
                      </a:cubicBezTo>
                      <a:cubicBezTo>
                        <a:pt x="10" y="439"/>
                        <a:pt x="10" y="442"/>
                        <a:pt x="10" y="443"/>
                      </a:cubicBezTo>
                      <a:cubicBezTo>
                        <a:pt x="9" y="442"/>
                        <a:pt x="9" y="437"/>
                        <a:pt x="9" y="435"/>
                      </a:cubicBezTo>
                      <a:cubicBezTo>
                        <a:pt x="8" y="438"/>
                        <a:pt x="7" y="425"/>
                        <a:pt x="6" y="423"/>
                      </a:cubicBezTo>
                      <a:cubicBezTo>
                        <a:pt x="6" y="425"/>
                        <a:pt x="7" y="429"/>
                        <a:pt x="8" y="433"/>
                      </a:cubicBezTo>
                      <a:cubicBezTo>
                        <a:pt x="8" y="435"/>
                        <a:pt x="8" y="437"/>
                        <a:pt x="7" y="435"/>
                      </a:cubicBezTo>
                      <a:cubicBezTo>
                        <a:pt x="8" y="440"/>
                        <a:pt x="9" y="444"/>
                        <a:pt x="10" y="449"/>
                      </a:cubicBezTo>
                      <a:cubicBezTo>
                        <a:pt x="10" y="451"/>
                        <a:pt x="10" y="447"/>
                        <a:pt x="10" y="449"/>
                      </a:cubicBezTo>
                      <a:cubicBezTo>
                        <a:pt x="11" y="450"/>
                        <a:pt x="11" y="451"/>
                        <a:pt x="11" y="452"/>
                      </a:cubicBezTo>
                      <a:cubicBezTo>
                        <a:pt x="10" y="450"/>
                        <a:pt x="10" y="450"/>
                        <a:pt x="10" y="450"/>
                      </a:cubicBezTo>
                      <a:cubicBezTo>
                        <a:pt x="11" y="452"/>
                        <a:pt x="11" y="454"/>
                        <a:pt x="11" y="456"/>
                      </a:cubicBezTo>
                      <a:cubicBezTo>
                        <a:pt x="11" y="455"/>
                        <a:pt x="12" y="459"/>
                        <a:pt x="12" y="460"/>
                      </a:cubicBezTo>
                      <a:cubicBezTo>
                        <a:pt x="12" y="459"/>
                        <a:pt x="12" y="459"/>
                        <a:pt x="11" y="458"/>
                      </a:cubicBezTo>
                      <a:cubicBezTo>
                        <a:pt x="10" y="454"/>
                        <a:pt x="10" y="450"/>
                        <a:pt x="9" y="450"/>
                      </a:cubicBezTo>
                      <a:cubicBezTo>
                        <a:pt x="9" y="453"/>
                        <a:pt x="9" y="457"/>
                        <a:pt x="10" y="461"/>
                      </a:cubicBezTo>
                      <a:cubicBezTo>
                        <a:pt x="9" y="458"/>
                        <a:pt x="9" y="456"/>
                        <a:pt x="10" y="456"/>
                      </a:cubicBezTo>
                      <a:cubicBezTo>
                        <a:pt x="9" y="455"/>
                        <a:pt x="9" y="452"/>
                        <a:pt x="9" y="452"/>
                      </a:cubicBezTo>
                      <a:cubicBezTo>
                        <a:pt x="9" y="454"/>
                        <a:pt x="9" y="458"/>
                        <a:pt x="9" y="458"/>
                      </a:cubicBezTo>
                      <a:cubicBezTo>
                        <a:pt x="9" y="459"/>
                        <a:pt x="9" y="457"/>
                        <a:pt x="8" y="456"/>
                      </a:cubicBezTo>
                      <a:cubicBezTo>
                        <a:pt x="9" y="460"/>
                        <a:pt x="10" y="465"/>
                        <a:pt x="9" y="465"/>
                      </a:cubicBezTo>
                      <a:cubicBezTo>
                        <a:pt x="10" y="467"/>
                        <a:pt x="10" y="466"/>
                        <a:pt x="11" y="469"/>
                      </a:cubicBezTo>
                      <a:cubicBezTo>
                        <a:pt x="11" y="470"/>
                        <a:pt x="10" y="467"/>
                        <a:pt x="10" y="469"/>
                      </a:cubicBezTo>
                      <a:cubicBezTo>
                        <a:pt x="11" y="471"/>
                        <a:pt x="11" y="471"/>
                        <a:pt x="12" y="473"/>
                      </a:cubicBezTo>
                      <a:cubicBezTo>
                        <a:pt x="11" y="473"/>
                        <a:pt x="12" y="474"/>
                        <a:pt x="12" y="475"/>
                      </a:cubicBezTo>
                      <a:cubicBezTo>
                        <a:pt x="11" y="474"/>
                        <a:pt x="11" y="470"/>
                        <a:pt x="10" y="471"/>
                      </a:cubicBezTo>
                      <a:cubicBezTo>
                        <a:pt x="11" y="473"/>
                        <a:pt x="11" y="474"/>
                        <a:pt x="12" y="477"/>
                      </a:cubicBezTo>
                      <a:cubicBezTo>
                        <a:pt x="12" y="476"/>
                        <a:pt x="11" y="474"/>
                        <a:pt x="12" y="477"/>
                      </a:cubicBezTo>
                      <a:cubicBezTo>
                        <a:pt x="13" y="479"/>
                        <a:pt x="13" y="480"/>
                        <a:pt x="13" y="482"/>
                      </a:cubicBezTo>
                      <a:cubicBezTo>
                        <a:pt x="13" y="479"/>
                        <a:pt x="14" y="479"/>
                        <a:pt x="15" y="481"/>
                      </a:cubicBezTo>
                      <a:cubicBezTo>
                        <a:pt x="14" y="479"/>
                        <a:pt x="14" y="479"/>
                        <a:pt x="14" y="478"/>
                      </a:cubicBezTo>
                      <a:cubicBezTo>
                        <a:pt x="15" y="480"/>
                        <a:pt x="16" y="484"/>
                        <a:pt x="16" y="482"/>
                      </a:cubicBezTo>
                      <a:cubicBezTo>
                        <a:pt x="15" y="479"/>
                        <a:pt x="15" y="480"/>
                        <a:pt x="15" y="478"/>
                      </a:cubicBezTo>
                      <a:cubicBezTo>
                        <a:pt x="14" y="479"/>
                        <a:pt x="12" y="474"/>
                        <a:pt x="12" y="471"/>
                      </a:cubicBezTo>
                      <a:cubicBezTo>
                        <a:pt x="12" y="472"/>
                        <a:pt x="13" y="473"/>
                        <a:pt x="13" y="472"/>
                      </a:cubicBezTo>
                      <a:cubicBezTo>
                        <a:pt x="12" y="469"/>
                        <a:pt x="12" y="469"/>
                        <a:pt x="12" y="468"/>
                      </a:cubicBezTo>
                      <a:cubicBezTo>
                        <a:pt x="13" y="472"/>
                        <a:pt x="12" y="467"/>
                        <a:pt x="12" y="466"/>
                      </a:cubicBezTo>
                      <a:cubicBezTo>
                        <a:pt x="12" y="466"/>
                        <a:pt x="12" y="466"/>
                        <a:pt x="12" y="466"/>
                      </a:cubicBezTo>
                      <a:cubicBezTo>
                        <a:pt x="13" y="469"/>
                        <a:pt x="14" y="473"/>
                        <a:pt x="14" y="475"/>
                      </a:cubicBezTo>
                      <a:cubicBezTo>
                        <a:pt x="14" y="475"/>
                        <a:pt x="13" y="470"/>
                        <a:pt x="13" y="471"/>
                      </a:cubicBezTo>
                      <a:cubicBezTo>
                        <a:pt x="13" y="473"/>
                        <a:pt x="14" y="474"/>
                        <a:pt x="14" y="475"/>
                      </a:cubicBezTo>
                      <a:cubicBezTo>
                        <a:pt x="14" y="476"/>
                        <a:pt x="15" y="477"/>
                        <a:pt x="15" y="479"/>
                      </a:cubicBezTo>
                      <a:cubicBezTo>
                        <a:pt x="15" y="480"/>
                        <a:pt x="16" y="481"/>
                        <a:pt x="16" y="481"/>
                      </a:cubicBezTo>
                      <a:cubicBezTo>
                        <a:pt x="16" y="480"/>
                        <a:pt x="15" y="478"/>
                        <a:pt x="15" y="478"/>
                      </a:cubicBezTo>
                      <a:cubicBezTo>
                        <a:pt x="16" y="479"/>
                        <a:pt x="16" y="479"/>
                        <a:pt x="16" y="481"/>
                      </a:cubicBezTo>
                      <a:cubicBezTo>
                        <a:pt x="16" y="480"/>
                        <a:pt x="16" y="480"/>
                        <a:pt x="16" y="480"/>
                      </a:cubicBezTo>
                      <a:cubicBezTo>
                        <a:pt x="16" y="480"/>
                        <a:pt x="16" y="480"/>
                        <a:pt x="16" y="480"/>
                      </a:cubicBezTo>
                      <a:cubicBezTo>
                        <a:pt x="14" y="475"/>
                        <a:pt x="13" y="470"/>
                        <a:pt x="13" y="468"/>
                      </a:cubicBezTo>
                      <a:cubicBezTo>
                        <a:pt x="14" y="472"/>
                        <a:pt x="14" y="471"/>
                        <a:pt x="15" y="475"/>
                      </a:cubicBezTo>
                      <a:cubicBezTo>
                        <a:pt x="15" y="475"/>
                        <a:pt x="15" y="475"/>
                        <a:pt x="15" y="475"/>
                      </a:cubicBezTo>
                      <a:cubicBezTo>
                        <a:pt x="16" y="478"/>
                        <a:pt x="16" y="478"/>
                        <a:pt x="17" y="481"/>
                      </a:cubicBezTo>
                      <a:cubicBezTo>
                        <a:pt x="16" y="478"/>
                        <a:pt x="16" y="477"/>
                        <a:pt x="16" y="476"/>
                      </a:cubicBezTo>
                      <a:cubicBezTo>
                        <a:pt x="15" y="474"/>
                        <a:pt x="14" y="469"/>
                        <a:pt x="13" y="465"/>
                      </a:cubicBezTo>
                      <a:cubicBezTo>
                        <a:pt x="14" y="470"/>
                        <a:pt x="14" y="466"/>
                        <a:pt x="14" y="466"/>
                      </a:cubicBezTo>
                      <a:cubicBezTo>
                        <a:pt x="13" y="463"/>
                        <a:pt x="13" y="465"/>
                        <a:pt x="12" y="460"/>
                      </a:cubicBezTo>
                      <a:cubicBezTo>
                        <a:pt x="12" y="462"/>
                        <a:pt x="13" y="463"/>
                        <a:pt x="13" y="462"/>
                      </a:cubicBezTo>
                      <a:cubicBezTo>
                        <a:pt x="12" y="459"/>
                        <a:pt x="12" y="459"/>
                        <a:pt x="12" y="458"/>
                      </a:cubicBezTo>
                      <a:cubicBezTo>
                        <a:pt x="13" y="460"/>
                        <a:pt x="13" y="460"/>
                        <a:pt x="13" y="461"/>
                      </a:cubicBezTo>
                      <a:cubicBezTo>
                        <a:pt x="13" y="458"/>
                        <a:pt x="14" y="465"/>
                        <a:pt x="14" y="462"/>
                      </a:cubicBezTo>
                      <a:cubicBezTo>
                        <a:pt x="13" y="460"/>
                        <a:pt x="13" y="459"/>
                        <a:pt x="12" y="457"/>
                      </a:cubicBezTo>
                      <a:cubicBezTo>
                        <a:pt x="13" y="457"/>
                        <a:pt x="12" y="450"/>
                        <a:pt x="13" y="454"/>
                      </a:cubicBezTo>
                      <a:cubicBezTo>
                        <a:pt x="13" y="456"/>
                        <a:pt x="13" y="457"/>
                        <a:pt x="14" y="460"/>
                      </a:cubicBezTo>
                      <a:cubicBezTo>
                        <a:pt x="15" y="461"/>
                        <a:pt x="14" y="459"/>
                        <a:pt x="14" y="459"/>
                      </a:cubicBezTo>
                      <a:cubicBezTo>
                        <a:pt x="15" y="461"/>
                        <a:pt x="16" y="464"/>
                        <a:pt x="16" y="466"/>
                      </a:cubicBezTo>
                      <a:cubicBezTo>
                        <a:pt x="16" y="465"/>
                        <a:pt x="16" y="463"/>
                        <a:pt x="16" y="464"/>
                      </a:cubicBezTo>
                      <a:cubicBezTo>
                        <a:pt x="17" y="466"/>
                        <a:pt x="18" y="471"/>
                        <a:pt x="19" y="474"/>
                      </a:cubicBezTo>
                      <a:cubicBezTo>
                        <a:pt x="18" y="472"/>
                        <a:pt x="19" y="472"/>
                        <a:pt x="19" y="474"/>
                      </a:cubicBezTo>
                      <a:cubicBezTo>
                        <a:pt x="19" y="472"/>
                        <a:pt x="18" y="469"/>
                        <a:pt x="18" y="469"/>
                      </a:cubicBezTo>
                      <a:cubicBezTo>
                        <a:pt x="19" y="472"/>
                        <a:pt x="20" y="476"/>
                        <a:pt x="21" y="478"/>
                      </a:cubicBezTo>
                      <a:cubicBezTo>
                        <a:pt x="21" y="479"/>
                        <a:pt x="21" y="480"/>
                        <a:pt x="21" y="480"/>
                      </a:cubicBezTo>
                      <a:cubicBezTo>
                        <a:pt x="21" y="482"/>
                        <a:pt x="22" y="483"/>
                        <a:pt x="22" y="483"/>
                      </a:cubicBezTo>
                      <a:cubicBezTo>
                        <a:pt x="21" y="480"/>
                        <a:pt x="22" y="483"/>
                        <a:pt x="22" y="482"/>
                      </a:cubicBezTo>
                      <a:cubicBezTo>
                        <a:pt x="23" y="485"/>
                        <a:pt x="23" y="484"/>
                        <a:pt x="24" y="486"/>
                      </a:cubicBezTo>
                      <a:cubicBezTo>
                        <a:pt x="24" y="487"/>
                        <a:pt x="24" y="490"/>
                        <a:pt x="23" y="487"/>
                      </a:cubicBezTo>
                      <a:cubicBezTo>
                        <a:pt x="24" y="490"/>
                        <a:pt x="25" y="491"/>
                        <a:pt x="26" y="494"/>
                      </a:cubicBezTo>
                      <a:cubicBezTo>
                        <a:pt x="25" y="495"/>
                        <a:pt x="26" y="497"/>
                        <a:pt x="27" y="501"/>
                      </a:cubicBezTo>
                      <a:cubicBezTo>
                        <a:pt x="28" y="502"/>
                        <a:pt x="27" y="500"/>
                        <a:pt x="28" y="502"/>
                      </a:cubicBezTo>
                      <a:cubicBezTo>
                        <a:pt x="28" y="503"/>
                        <a:pt x="29" y="506"/>
                        <a:pt x="29" y="506"/>
                      </a:cubicBezTo>
                      <a:cubicBezTo>
                        <a:pt x="28" y="504"/>
                        <a:pt x="28" y="502"/>
                        <a:pt x="27" y="503"/>
                      </a:cubicBezTo>
                      <a:cubicBezTo>
                        <a:pt x="29" y="507"/>
                        <a:pt x="30" y="509"/>
                        <a:pt x="31" y="512"/>
                      </a:cubicBezTo>
                      <a:cubicBezTo>
                        <a:pt x="30" y="511"/>
                        <a:pt x="29" y="509"/>
                        <a:pt x="28" y="507"/>
                      </a:cubicBezTo>
                      <a:cubicBezTo>
                        <a:pt x="27" y="505"/>
                        <a:pt x="26" y="503"/>
                        <a:pt x="26" y="501"/>
                      </a:cubicBezTo>
                      <a:cubicBezTo>
                        <a:pt x="26" y="501"/>
                        <a:pt x="27" y="503"/>
                        <a:pt x="27" y="502"/>
                      </a:cubicBezTo>
                      <a:cubicBezTo>
                        <a:pt x="26" y="500"/>
                        <a:pt x="26" y="499"/>
                        <a:pt x="25" y="496"/>
                      </a:cubicBezTo>
                      <a:cubicBezTo>
                        <a:pt x="24" y="495"/>
                        <a:pt x="24" y="495"/>
                        <a:pt x="24" y="496"/>
                      </a:cubicBezTo>
                      <a:cubicBezTo>
                        <a:pt x="24" y="496"/>
                        <a:pt x="25" y="498"/>
                        <a:pt x="25" y="498"/>
                      </a:cubicBezTo>
                      <a:cubicBezTo>
                        <a:pt x="25" y="498"/>
                        <a:pt x="23" y="495"/>
                        <a:pt x="22" y="492"/>
                      </a:cubicBezTo>
                      <a:cubicBezTo>
                        <a:pt x="24" y="497"/>
                        <a:pt x="23" y="497"/>
                        <a:pt x="22" y="497"/>
                      </a:cubicBezTo>
                      <a:cubicBezTo>
                        <a:pt x="23" y="499"/>
                        <a:pt x="24" y="500"/>
                        <a:pt x="25" y="503"/>
                      </a:cubicBezTo>
                      <a:cubicBezTo>
                        <a:pt x="23" y="500"/>
                        <a:pt x="25" y="506"/>
                        <a:pt x="26" y="507"/>
                      </a:cubicBezTo>
                      <a:cubicBezTo>
                        <a:pt x="24" y="504"/>
                        <a:pt x="25" y="506"/>
                        <a:pt x="26" y="508"/>
                      </a:cubicBezTo>
                      <a:cubicBezTo>
                        <a:pt x="25" y="508"/>
                        <a:pt x="24" y="505"/>
                        <a:pt x="24" y="505"/>
                      </a:cubicBezTo>
                      <a:cubicBezTo>
                        <a:pt x="25" y="506"/>
                        <a:pt x="25" y="509"/>
                        <a:pt x="26" y="510"/>
                      </a:cubicBezTo>
                      <a:cubicBezTo>
                        <a:pt x="26" y="509"/>
                        <a:pt x="26" y="509"/>
                        <a:pt x="27" y="510"/>
                      </a:cubicBezTo>
                      <a:cubicBezTo>
                        <a:pt x="25" y="507"/>
                        <a:pt x="26" y="508"/>
                        <a:pt x="25" y="506"/>
                      </a:cubicBezTo>
                      <a:cubicBezTo>
                        <a:pt x="26" y="505"/>
                        <a:pt x="27" y="508"/>
                        <a:pt x="27" y="508"/>
                      </a:cubicBezTo>
                      <a:cubicBezTo>
                        <a:pt x="26" y="507"/>
                        <a:pt x="26" y="506"/>
                        <a:pt x="26" y="505"/>
                      </a:cubicBezTo>
                      <a:cubicBezTo>
                        <a:pt x="26" y="505"/>
                        <a:pt x="26" y="506"/>
                        <a:pt x="25" y="505"/>
                      </a:cubicBezTo>
                      <a:cubicBezTo>
                        <a:pt x="25" y="503"/>
                        <a:pt x="24" y="500"/>
                        <a:pt x="24" y="499"/>
                      </a:cubicBezTo>
                      <a:cubicBezTo>
                        <a:pt x="26" y="504"/>
                        <a:pt x="25" y="504"/>
                        <a:pt x="27" y="509"/>
                      </a:cubicBezTo>
                      <a:cubicBezTo>
                        <a:pt x="27" y="508"/>
                        <a:pt x="27" y="510"/>
                        <a:pt x="27" y="510"/>
                      </a:cubicBezTo>
                      <a:cubicBezTo>
                        <a:pt x="28" y="513"/>
                        <a:pt x="28" y="511"/>
                        <a:pt x="29" y="514"/>
                      </a:cubicBezTo>
                      <a:cubicBezTo>
                        <a:pt x="30" y="516"/>
                        <a:pt x="29" y="514"/>
                        <a:pt x="30" y="516"/>
                      </a:cubicBezTo>
                      <a:cubicBezTo>
                        <a:pt x="30" y="517"/>
                        <a:pt x="30" y="515"/>
                        <a:pt x="30" y="516"/>
                      </a:cubicBezTo>
                      <a:cubicBezTo>
                        <a:pt x="29" y="514"/>
                        <a:pt x="29" y="513"/>
                        <a:pt x="29" y="513"/>
                      </a:cubicBezTo>
                      <a:cubicBezTo>
                        <a:pt x="31" y="516"/>
                        <a:pt x="31" y="519"/>
                        <a:pt x="33" y="521"/>
                      </a:cubicBezTo>
                      <a:cubicBezTo>
                        <a:pt x="32" y="520"/>
                        <a:pt x="32" y="519"/>
                        <a:pt x="31" y="517"/>
                      </a:cubicBezTo>
                      <a:cubicBezTo>
                        <a:pt x="31" y="518"/>
                        <a:pt x="30" y="515"/>
                        <a:pt x="32" y="518"/>
                      </a:cubicBezTo>
                      <a:cubicBezTo>
                        <a:pt x="32" y="520"/>
                        <a:pt x="33" y="520"/>
                        <a:pt x="34" y="522"/>
                      </a:cubicBezTo>
                      <a:cubicBezTo>
                        <a:pt x="33" y="520"/>
                        <a:pt x="33" y="519"/>
                        <a:pt x="32" y="517"/>
                      </a:cubicBezTo>
                      <a:cubicBezTo>
                        <a:pt x="33" y="519"/>
                        <a:pt x="32" y="516"/>
                        <a:pt x="33" y="518"/>
                      </a:cubicBezTo>
                      <a:cubicBezTo>
                        <a:pt x="34" y="519"/>
                        <a:pt x="33" y="520"/>
                        <a:pt x="34" y="522"/>
                      </a:cubicBezTo>
                      <a:cubicBezTo>
                        <a:pt x="33" y="519"/>
                        <a:pt x="34" y="521"/>
                        <a:pt x="34" y="520"/>
                      </a:cubicBezTo>
                      <a:cubicBezTo>
                        <a:pt x="33" y="517"/>
                        <a:pt x="32" y="517"/>
                        <a:pt x="32" y="516"/>
                      </a:cubicBezTo>
                      <a:cubicBezTo>
                        <a:pt x="33" y="517"/>
                        <a:pt x="35" y="522"/>
                        <a:pt x="35" y="523"/>
                      </a:cubicBezTo>
                      <a:cubicBezTo>
                        <a:pt x="35" y="521"/>
                        <a:pt x="34" y="519"/>
                        <a:pt x="34" y="519"/>
                      </a:cubicBezTo>
                      <a:cubicBezTo>
                        <a:pt x="36" y="522"/>
                        <a:pt x="36" y="522"/>
                        <a:pt x="38" y="525"/>
                      </a:cubicBezTo>
                      <a:cubicBezTo>
                        <a:pt x="36" y="524"/>
                        <a:pt x="39" y="530"/>
                        <a:pt x="39" y="530"/>
                      </a:cubicBezTo>
                      <a:cubicBezTo>
                        <a:pt x="39" y="530"/>
                        <a:pt x="38" y="527"/>
                        <a:pt x="37" y="524"/>
                      </a:cubicBezTo>
                      <a:cubicBezTo>
                        <a:pt x="37" y="526"/>
                        <a:pt x="37" y="526"/>
                        <a:pt x="36" y="525"/>
                      </a:cubicBezTo>
                      <a:cubicBezTo>
                        <a:pt x="38" y="528"/>
                        <a:pt x="38" y="530"/>
                        <a:pt x="37" y="528"/>
                      </a:cubicBezTo>
                      <a:cubicBezTo>
                        <a:pt x="38" y="530"/>
                        <a:pt x="39" y="532"/>
                        <a:pt x="40" y="534"/>
                      </a:cubicBezTo>
                      <a:cubicBezTo>
                        <a:pt x="41" y="537"/>
                        <a:pt x="42" y="539"/>
                        <a:pt x="44" y="542"/>
                      </a:cubicBezTo>
                      <a:cubicBezTo>
                        <a:pt x="44" y="541"/>
                        <a:pt x="45" y="544"/>
                        <a:pt x="46" y="545"/>
                      </a:cubicBezTo>
                      <a:cubicBezTo>
                        <a:pt x="46" y="545"/>
                        <a:pt x="45" y="543"/>
                        <a:pt x="46" y="544"/>
                      </a:cubicBezTo>
                      <a:cubicBezTo>
                        <a:pt x="46" y="545"/>
                        <a:pt x="46" y="546"/>
                        <a:pt x="47" y="547"/>
                      </a:cubicBezTo>
                      <a:cubicBezTo>
                        <a:pt x="47" y="547"/>
                        <a:pt x="49" y="549"/>
                        <a:pt x="49" y="549"/>
                      </a:cubicBezTo>
                      <a:cubicBezTo>
                        <a:pt x="49" y="548"/>
                        <a:pt x="48" y="547"/>
                        <a:pt x="48" y="547"/>
                      </a:cubicBezTo>
                      <a:cubicBezTo>
                        <a:pt x="50" y="550"/>
                        <a:pt x="51" y="553"/>
                        <a:pt x="52" y="555"/>
                      </a:cubicBezTo>
                      <a:cubicBezTo>
                        <a:pt x="51" y="554"/>
                        <a:pt x="51" y="556"/>
                        <a:pt x="53" y="559"/>
                      </a:cubicBezTo>
                      <a:cubicBezTo>
                        <a:pt x="52" y="558"/>
                        <a:pt x="49" y="554"/>
                        <a:pt x="50" y="556"/>
                      </a:cubicBezTo>
                      <a:cubicBezTo>
                        <a:pt x="51" y="556"/>
                        <a:pt x="51" y="557"/>
                        <a:pt x="52" y="559"/>
                      </a:cubicBezTo>
                      <a:cubicBezTo>
                        <a:pt x="53" y="560"/>
                        <a:pt x="51" y="558"/>
                        <a:pt x="52" y="560"/>
                      </a:cubicBezTo>
                      <a:cubicBezTo>
                        <a:pt x="54" y="563"/>
                        <a:pt x="53" y="560"/>
                        <a:pt x="55" y="562"/>
                      </a:cubicBezTo>
                      <a:cubicBezTo>
                        <a:pt x="54" y="561"/>
                        <a:pt x="53" y="560"/>
                        <a:pt x="54" y="560"/>
                      </a:cubicBezTo>
                      <a:cubicBezTo>
                        <a:pt x="55" y="562"/>
                        <a:pt x="55" y="562"/>
                        <a:pt x="56" y="564"/>
                      </a:cubicBezTo>
                      <a:cubicBezTo>
                        <a:pt x="58" y="565"/>
                        <a:pt x="58" y="564"/>
                        <a:pt x="60" y="567"/>
                      </a:cubicBezTo>
                      <a:cubicBezTo>
                        <a:pt x="59" y="564"/>
                        <a:pt x="59" y="565"/>
                        <a:pt x="58" y="563"/>
                      </a:cubicBezTo>
                      <a:cubicBezTo>
                        <a:pt x="58" y="563"/>
                        <a:pt x="59" y="565"/>
                        <a:pt x="59" y="565"/>
                      </a:cubicBezTo>
                      <a:cubicBezTo>
                        <a:pt x="59" y="563"/>
                        <a:pt x="58" y="562"/>
                        <a:pt x="58" y="562"/>
                      </a:cubicBezTo>
                      <a:cubicBezTo>
                        <a:pt x="59" y="563"/>
                        <a:pt x="59" y="564"/>
                        <a:pt x="59" y="564"/>
                      </a:cubicBezTo>
                      <a:cubicBezTo>
                        <a:pt x="59" y="563"/>
                        <a:pt x="58" y="561"/>
                        <a:pt x="58" y="561"/>
                      </a:cubicBezTo>
                      <a:cubicBezTo>
                        <a:pt x="61" y="566"/>
                        <a:pt x="61" y="565"/>
                        <a:pt x="59" y="561"/>
                      </a:cubicBezTo>
                      <a:cubicBezTo>
                        <a:pt x="60" y="561"/>
                        <a:pt x="61" y="563"/>
                        <a:pt x="62" y="565"/>
                      </a:cubicBezTo>
                      <a:cubicBezTo>
                        <a:pt x="64" y="568"/>
                        <a:pt x="62" y="565"/>
                        <a:pt x="62" y="566"/>
                      </a:cubicBezTo>
                      <a:cubicBezTo>
                        <a:pt x="65" y="571"/>
                        <a:pt x="65" y="568"/>
                        <a:pt x="63" y="566"/>
                      </a:cubicBezTo>
                      <a:cubicBezTo>
                        <a:pt x="64" y="567"/>
                        <a:pt x="65" y="568"/>
                        <a:pt x="66" y="570"/>
                      </a:cubicBezTo>
                      <a:cubicBezTo>
                        <a:pt x="66" y="569"/>
                        <a:pt x="68" y="572"/>
                        <a:pt x="67" y="572"/>
                      </a:cubicBezTo>
                      <a:cubicBezTo>
                        <a:pt x="66" y="570"/>
                        <a:pt x="66" y="569"/>
                        <a:pt x="66" y="569"/>
                      </a:cubicBezTo>
                      <a:cubicBezTo>
                        <a:pt x="66" y="570"/>
                        <a:pt x="67" y="571"/>
                        <a:pt x="68" y="572"/>
                      </a:cubicBezTo>
                      <a:cubicBezTo>
                        <a:pt x="68" y="570"/>
                        <a:pt x="68" y="571"/>
                        <a:pt x="69" y="571"/>
                      </a:cubicBezTo>
                      <a:cubicBezTo>
                        <a:pt x="68" y="569"/>
                        <a:pt x="67" y="567"/>
                        <a:pt x="66" y="566"/>
                      </a:cubicBezTo>
                      <a:cubicBezTo>
                        <a:pt x="67" y="567"/>
                        <a:pt x="67" y="567"/>
                        <a:pt x="67" y="566"/>
                      </a:cubicBezTo>
                      <a:cubicBezTo>
                        <a:pt x="68" y="567"/>
                        <a:pt x="68" y="568"/>
                        <a:pt x="69" y="569"/>
                      </a:cubicBezTo>
                      <a:cubicBezTo>
                        <a:pt x="70" y="569"/>
                        <a:pt x="68" y="567"/>
                        <a:pt x="68" y="567"/>
                      </a:cubicBezTo>
                      <a:cubicBezTo>
                        <a:pt x="70" y="569"/>
                        <a:pt x="71" y="571"/>
                        <a:pt x="72" y="572"/>
                      </a:cubicBezTo>
                      <a:cubicBezTo>
                        <a:pt x="72" y="572"/>
                        <a:pt x="72" y="573"/>
                        <a:pt x="72" y="573"/>
                      </a:cubicBezTo>
                      <a:cubicBezTo>
                        <a:pt x="71" y="570"/>
                        <a:pt x="70" y="569"/>
                        <a:pt x="69" y="568"/>
                      </a:cubicBezTo>
                      <a:cubicBezTo>
                        <a:pt x="69" y="567"/>
                        <a:pt x="71" y="570"/>
                        <a:pt x="72" y="571"/>
                      </a:cubicBezTo>
                      <a:cubicBezTo>
                        <a:pt x="73" y="572"/>
                        <a:pt x="79" y="580"/>
                        <a:pt x="75" y="573"/>
                      </a:cubicBezTo>
                      <a:cubicBezTo>
                        <a:pt x="75" y="574"/>
                        <a:pt x="76" y="574"/>
                        <a:pt x="76" y="575"/>
                      </a:cubicBezTo>
                      <a:cubicBezTo>
                        <a:pt x="76" y="574"/>
                        <a:pt x="76" y="574"/>
                        <a:pt x="75" y="573"/>
                      </a:cubicBezTo>
                      <a:cubicBezTo>
                        <a:pt x="76" y="573"/>
                        <a:pt x="76" y="573"/>
                        <a:pt x="77" y="574"/>
                      </a:cubicBezTo>
                      <a:cubicBezTo>
                        <a:pt x="78" y="576"/>
                        <a:pt x="78" y="576"/>
                        <a:pt x="79" y="578"/>
                      </a:cubicBezTo>
                      <a:cubicBezTo>
                        <a:pt x="82" y="580"/>
                        <a:pt x="80" y="575"/>
                        <a:pt x="75" y="570"/>
                      </a:cubicBezTo>
                      <a:cubicBezTo>
                        <a:pt x="75" y="569"/>
                        <a:pt x="76" y="570"/>
                        <a:pt x="77" y="571"/>
                      </a:cubicBezTo>
                      <a:cubicBezTo>
                        <a:pt x="78" y="574"/>
                        <a:pt x="80" y="576"/>
                        <a:pt x="82" y="579"/>
                      </a:cubicBezTo>
                      <a:cubicBezTo>
                        <a:pt x="85" y="585"/>
                        <a:pt x="87" y="590"/>
                        <a:pt x="82" y="584"/>
                      </a:cubicBezTo>
                      <a:cubicBezTo>
                        <a:pt x="80" y="581"/>
                        <a:pt x="79" y="579"/>
                        <a:pt x="78" y="578"/>
                      </a:cubicBezTo>
                      <a:cubicBezTo>
                        <a:pt x="80" y="581"/>
                        <a:pt x="80" y="582"/>
                        <a:pt x="82" y="584"/>
                      </a:cubicBezTo>
                      <a:cubicBezTo>
                        <a:pt x="82" y="583"/>
                        <a:pt x="88" y="592"/>
                        <a:pt x="90" y="594"/>
                      </a:cubicBezTo>
                      <a:cubicBezTo>
                        <a:pt x="91" y="595"/>
                        <a:pt x="91" y="595"/>
                        <a:pt x="92" y="597"/>
                      </a:cubicBezTo>
                      <a:cubicBezTo>
                        <a:pt x="93" y="598"/>
                        <a:pt x="94" y="599"/>
                        <a:pt x="95" y="600"/>
                      </a:cubicBezTo>
                      <a:cubicBezTo>
                        <a:pt x="96" y="603"/>
                        <a:pt x="100" y="606"/>
                        <a:pt x="105" y="612"/>
                      </a:cubicBezTo>
                      <a:cubicBezTo>
                        <a:pt x="105" y="612"/>
                        <a:pt x="104" y="611"/>
                        <a:pt x="104" y="611"/>
                      </a:cubicBezTo>
                      <a:cubicBezTo>
                        <a:pt x="106" y="613"/>
                        <a:pt x="107" y="615"/>
                        <a:pt x="109" y="616"/>
                      </a:cubicBezTo>
                      <a:cubicBezTo>
                        <a:pt x="110" y="618"/>
                        <a:pt x="112" y="619"/>
                        <a:pt x="113" y="621"/>
                      </a:cubicBezTo>
                      <a:cubicBezTo>
                        <a:pt x="116" y="623"/>
                        <a:pt x="119" y="626"/>
                        <a:pt x="122" y="629"/>
                      </a:cubicBezTo>
                      <a:cubicBezTo>
                        <a:pt x="124" y="631"/>
                        <a:pt x="125" y="632"/>
                        <a:pt x="128" y="635"/>
                      </a:cubicBezTo>
                      <a:cubicBezTo>
                        <a:pt x="128" y="635"/>
                        <a:pt x="129" y="636"/>
                        <a:pt x="129" y="637"/>
                      </a:cubicBezTo>
                      <a:cubicBezTo>
                        <a:pt x="134" y="640"/>
                        <a:pt x="135" y="640"/>
                        <a:pt x="134" y="638"/>
                      </a:cubicBezTo>
                      <a:cubicBezTo>
                        <a:pt x="132" y="636"/>
                        <a:pt x="129" y="631"/>
                        <a:pt x="123" y="626"/>
                      </a:cubicBezTo>
                      <a:cubicBezTo>
                        <a:pt x="120" y="623"/>
                        <a:pt x="117" y="619"/>
                        <a:pt x="114" y="616"/>
                      </a:cubicBezTo>
                      <a:cubicBezTo>
                        <a:pt x="112" y="614"/>
                        <a:pt x="110" y="612"/>
                        <a:pt x="108" y="610"/>
                      </a:cubicBezTo>
                      <a:cubicBezTo>
                        <a:pt x="107" y="608"/>
                        <a:pt x="105" y="606"/>
                        <a:pt x="103" y="604"/>
                      </a:cubicBezTo>
                      <a:cubicBezTo>
                        <a:pt x="102" y="603"/>
                        <a:pt x="103" y="604"/>
                        <a:pt x="102" y="603"/>
                      </a:cubicBezTo>
                      <a:cubicBezTo>
                        <a:pt x="98" y="598"/>
                        <a:pt x="97" y="595"/>
                        <a:pt x="95" y="593"/>
                      </a:cubicBezTo>
                      <a:cubicBezTo>
                        <a:pt x="95" y="593"/>
                        <a:pt x="94" y="592"/>
                        <a:pt x="93" y="591"/>
                      </a:cubicBezTo>
                      <a:cubicBezTo>
                        <a:pt x="94" y="592"/>
                        <a:pt x="95" y="594"/>
                        <a:pt x="96" y="595"/>
                      </a:cubicBezTo>
                      <a:cubicBezTo>
                        <a:pt x="93" y="591"/>
                        <a:pt x="91" y="589"/>
                        <a:pt x="89" y="587"/>
                      </a:cubicBezTo>
                      <a:cubicBezTo>
                        <a:pt x="88" y="585"/>
                        <a:pt x="86" y="583"/>
                        <a:pt x="84" y="580"/>
                      </a:cubicBezTo>
                      <a:cubicBezTo>
                        <a:pt x="86" y="581"/>
                        <a:pt x="90" y="586"/>
                        <a:pt x="90" y="585"/>
                      </a:cubicBezTo>
                      <a:cubicBezTo>
                        <a:pt x="90" y="584"/>
                        <a:pt x="88" y="582"/>
                        <a:pt x="88" y="581"/>
                      </a:cubicBezTo>
                      <a:cubicBezTo>
                        <a:pt x="87" y="580"/>
                        <a:pt x="87" y="579"/>
                        <a:pt x="86" y="579"/>
                      </a:cubicBezTo>
                      <a:cubicBezTo>
                        <a:pt x="86" y="578"/>
                        <a:pt x="84" y="576"/>
                        <a:pt x="83" y="574"/>
                      </a:cubicBezTo>
                      <a:cubicBezTo>
                        <a:pt x="82" y="572"/>
                        <a:pt x="80" y="569"/>
                        <a:pt x="78" y="567"/>
                      </a:cubicBezTo>
                      <a:cubicBezTo>
                        <a:pt x="78" y="566"/>
                        <a:pt x="78" y="566"/>
                        <a:pt x="77" y="564"/>
                      </a:cubicBezTo>
                      <a:cubicBezTo>
                        <a:pt x="77" y="563"/>
                        <a:pt x="78" y="566"/>
                        <a:pt x="78" y="565"/>
                      </a:cubicBezTo>
                      <a:cubicBezTo>
                        <a:pt x="78" y="564"/>
                        <a:pt x="78" y="564"/>
                        <a:pt x="78" y="564"/>
                      </a:cubicBezTo>
                      <a:cubicBezTo>
                        <a:pt x="77" y="563"/>
                        <a:pt x="76" y="562"/>
                        <a:pt x="76" y="562"/>
                      </a:cubicBezTo>
                      <a:cubicBezTo>
                        <a:pt x="75" y="560"/>
                        <a:pt x="73" y="555"/>
                        <a:pt x="71" y="552"/>
                      </a:cubicBezTo>
                      <a:cubicBezTo>
                        <a:pt x="69" y="548"/>
                        <a:pt x="68" y="546"/>
                        <a:pt x="71" y="549"/>
                      </a:cubicBezTo>
                      <a:cubicBezTo>
                        <a:pt x="72" y="552"/>
                        <a:pt x="74" y="554"/>
                        <a:pt x="74" y="556"/>
                      </a:cubicBezTo>
                      <a:cubicBezTo>
                        <a:pt x="75" y="556"/>
                        <a:pt x="78" y="561"/>
                        <a:pt x="80" y="563"/>
                      </a:cubicBezTo>
                      <a:cubicBezTo>
                        <a:pt x="78" y="561"/>
                        <a:pt x="77" y="559"/>
                        <a:pt x="76" y="558"/>
                      </a:cubicBezTo>
                      <a:cubicBezTo>
                        <a:pt x="75" y="557"/>
                        <a:pt x="75" y="555"/>
                        <a:pt x="74" y="554"/>
                      </a:cubicBezTo>
                      <a:cubicBezTo>
                        <a:pt x="74" y="554"/>
                        <a:pt x="72" y="550"/>
                        <a:pt x="74" y="554"/>
                      </a:cubicBezTo>
                      <a:cubicBezTo>
                        <a:pt x="72" y="550"/>
                        <a:pt x="72" y="549"/>
                        <a:pt x="71" y="547"/>
                      </a:cubicBezTo>
                      <a:cubicBezTo>
                        <a:pt x="72" y="549"/>
                        <a:pt x="71" y="546"/>
                        <a:pt x="71" y="547"/>
                      </a:cubicBezTo>
                      <a:cubicBezTo>
                        <a:pt x="73" y="550"/>
                        <a:pt x="74" y="551"/>
                        <a:pt x="75" y="552"/>
                      </a:cubicBezTo>
                      <a:cubicBezTo>
                        <a:pt x="75" y="554"/>
                        <a:pt x="77" y="557"/>
                        <a:pt x="79" y="560"/>
                      </a:cubicBezTo>
                      <a:cubicBezTo>
                        <a:pt x="79" y="560"/>
                        <a:pt x="79" y="560"/>
                        <a:pt x="80" y="561"/>
                      </a:cubicBezTo>
                      <a:cubicBezTo>
                        <a:pt x="81" y="562"/>
                        <a:pt x="82" y="564"/>
                        <a:pt x="84" y="568"/>
                      </a:cubicBezTo>
                      <a:cubicBezTo>
                        <a:pt x="84" y="567"/>
                        <a:pt x="85" y="568"/>
                        <a:pt x="85" y="567"/>
                      </a:cubicBezTo>
                      <a:cubicBezTo>
                        <a:pt x="89" y="572"/>
                        <a:pt x="85" y="565"/>
                        <a:pt x="89" y="570"/>
                      </a:cubicBezTo>
                      <a:cubicBezTo>
                        <a:pt x="86" y="568"/>
                        <a:pt x="84" y="563"/>
                        <a:pt x="82" y="561"/>
                      </a:cubicBezTo>
                      <a:cubicBezTo>
                        <a:pt x="81" y="559"/>
                        <a:pt x="81" y="558"/>
                        <a:pt x="79" y="556"/>
                      </a:cubicBezTo>
                      <a:cubicBezTo>
                        <a:pt x="79" y="556"/>
                        <a:pt x="74" y="548"/>
                        <a:pt x="74" y="547"/>
                      </a:cubicBezTo>
                      <a:cubicBezTo>
                        <a:pt x="73" y="545"/>
                        <a:pt x="72" y="543"/>
                        <a:pt x="71" y="541"/>
                      </a:cubicBezTo>
                      <a:cubicBezTo>
                        <a:pt x="71" y="541"/>
                        <a:pt x="70" y="540"/>
                        <a:pt x="70" y="540"/>
                      </a:cubicBezTo>
                      <a:cubicBezTo>
                        <a:pt x="71" y="541"/>
                        <a:pt x="72" y="542"/>
                        <a:pt x="73" y="544"/>
                      </a:cubicBezTo>
                      <a:cubicBezTo>
                        <a:pt x="72" y="543"/>
                        <a:pt x="72" y="543"/>
                        <a:pt x="73" y="543"/>
                      </a:cubicBezTo>
                      <a:cubicBezTo>
                        <a:pt x="72" y="541"/>
                        <a:pt x="70" y="538"/>
                        <a:pt x="70" y="538"/>
                      </a:cubicBezTo>
                      <a:cubicBezTo>
                        <a:pt x="71" y="539"/>
                        <a:pt x="73" y="543"/>
                        <a:pt x="72" y="542"/>
                      </a:cubicBezTo>
                      <a:cubicBezTo>
                        <a:pt x="70" y="538"/>
                        <a:pt x="73" y="542"/>
                        <a:pt x="72" y="539"/>
                      </a:cubicBezTo>
                      <a:cubicBezTo>
                        <a:pt x="72" y="541"/>
                        <a:pt x="74" y="543"/>
                        <a:pt x="75" y="545"/>
                      </a:cubicBezTo>
                      <a:cubicBezTo>
                        <a:pt x="76" y="546"/>
                        <a:pt x="75" y="545"/>
                        <a:pt x="76" y="546"/>
                      </a:cubicBezTo>
                      <a:cubicBezTo>
                        <a:pt x="78" y="549"/>
                        <a:pt x="79" y="552"/>
                        <a:pt x="81" y="554"/>
                      </a:cubicBezTo>
                      <a:cubicBezTo>
                        <a:pt x="82" y="557"/>
                        <a:pt x="84" y="559"/>
                        <a:pt x="85" y="561"/>
                      </a:cubicBezTo>
                      <a:cubicBezTo>
                        <a:pt x="84" y="558"/>
                        <a:pt x="85" y="560"/>
                        <a:pt x="87" y="562"/>
                      </a:cubicBezTo>
                      <a:cubicBezTo>
                        <a:pt x="87" y="563"/>
                        <a:pt x="89" y="565"/>
                        <a:pt x="90" y="567"/>
                      </a:cubicBezTo>
                      <a:cubicBezTo>
                        <a:pt x="89" y="566"/>
                        <a:pt x="88" y="565"/>
                        <a:pt x="87" y="562"/>
                      </a:cubicBezTo>
                      <a:cubicBezTo>
                        <a:pt x="86" y="562"/>
                        <a:pt x="87" y="563"/>
                        <a:pt x="86" y="562"/>
                      </a:cubicBezTo>
                      <a:cubicBezTo>
                        <a:pt x="87" y="565"/>
                        <a:pt x="86" y="562"/>
                        <a:pt x="87" y="564"/>
                      </a:cubicBezTo>
                      <a:cubicBezTo>
                        <a:pt x="88" y="565"/>
                        <a:pt x="89" y="566"/>
                        <a:pt x="89" y="567"/>
                      </a:cubicBezTo>
                      <a:cubicBezTo>
                        <a:pt x="89" y="567"/>
                        <a:pt x="88" y="565"/>
                        <a:pt x="88" y="566"/>
                      </a:cubicBezTo>
                      <a:cubicBezTo>
                        <a:pt x="90" y="569"/>
                        <a:pt x="90" y="569"/>
                        <a:pt x="90" y="569"/>
                      </a:cubicBezTo>
                      <a:cubicBezTo>
                        <a:pt x="91" y="571"/>
                        <a:pt x="91" y="570"/>
                        <a:pt x="92" y="572"/>
                      </a:cubicBezTo>
                      <a:cubicBezTo>
                        <a:pt x="92" y="572"/>
                        <a:pt x="91" y="571"/>
                        <a:pt x="91" y="571"/>
                      </a:cubicBezTo>
                      <a:cubicBezTo>
                        <a:pt x="92" y="572"/>
                        <a:pt x="93" y="573"/>
                        <a:pt x="94" y="574"/>
                      </a:cubicBezTo>
                      <a:cubicBezTo>
                        <a:pt x="93" y="573"/>
                        <a:pt x="95" y="577"/>
                        <a:pt x="96" y="578"/>
                      </a:cubicBezTo>
                      <a:cubicBezTo>
                        <a:pt x="96" y="577"/>
                        <a:pt x="95" y="576"/>
                        <a:pt x="95" y="575"/>
                      </a:cubicBezTo>
                      <a:cubicBezTo>
                        <a:pt x="97" y="579"/>
                        <a:pt x="98" y="580"/>
                        <a:pt x="99" y="582"/>
                      </a:cubicBezTo>
                      <a:cubicBezTo>
                        <a:pt x="99" y="581"/>
                        <a:pt x="99" y="581"/>
                        <a:pt x="99" y="580"/>
                      </a:cubicBezTo>
                      <a:cubicBezTo>
                        <a:pt x="99" y="582"/>
                        <a:pt x="102" y="584"/>
                        <a:pt x="102" y="584"/>
                      </a:cubicBezTo>
                      <a:cubicBezTo>
                        <a:pt x="101" y="583"/>
                        <a:pt x="100" y="582"/>
                        <a:pt x="100" y="581"/>
                      </a:cubicBezTo>
                      <a:cubicBezTo>
                        <a:pt x="102" y="584"/>
                        <a:pt x="99" y="579"/>
                        <a:pt x="98" y="578"/>
                      </a:cubicBezTo>
                      <a:cubicBezTo>
                        <a:pt x="102" y="583"/>
                        <a:pt x="98" y="579"/>
                        <a:pt x="99" y="580"/>
                      </a:cubicBezTo>
                      <a:cubicBezTo>
                        <a:pt x="97" y="577"/>
                        <a:pt x="98" y="579"/>
                        <a:pt x="97" y="577"/>
                      </a:cubicBezTo>
                      <a:cubicBezTo>
                        <a:pt x="96" y="575"/>
                        <a:pt x="100" y="581"/>
                        <a:pt x="102" y="582"/>
                      </a:cubicBezTo>
                      <a:cubicBezTo>
                        <a:pt x="100" y="580"/>
                        <a:pt x="99" y="579"/>
                        <a:pt x="98" y="577"/>
                      </a:cubicBezTo>
                      <a:cubicBezTo>
                        <a:pt x="98" y="575"/>
                        <a:pt x="94" y="570"/>
                        <a:pt x="91" y="565"/>
                      </a:cubicBezTo>
                      <a:cubicBezTo>
                        <a:pt x="93" y="568"/>
                        <a:pt x="93" y="567"/>
                        <a:pt x="93" y="567"/>
                      </a:cubicBezTo>
                      <a:cubicBezTo>
                        <a:pt x="91" y="564"/>
                        <a:pt x="92" y="564"/>
                        <a:pt x="91" y="563"/>
                      </a:cubicBezTo>
                      <a:cubicBezTo>
                        <a:pt x="90" y="562"/>
                        <a:pt x="89" y="561"/>
                        <a:pt x="88" y="559"/>
                      </a:cubicBezTo>
                      <a:cubicBezTo>
                        <a:pt x="88" y="558"/>
                        <a:pt x="88" y="559"/>
                        <a:pt x="87" y="557"/>
                      </a:cubicBezTo>
                      <a:cubicBezTo>
                        <a:pt x="86" y="556"/>
                        <a:pt x="83" y="552"/>
                        <a:pt x="85" y="554"/>
                      </a:cubicBezTo>
                      <a:cubicBezTo>
                        <a:pt x="83" y="551"/>
                        <a:pt x="81" y="547"/>
                        <a:pt x="80" y="547"/>
                      </a:cubicBezTo>
                      <a:cubicBezTo>
                        <a:pt x="81" y="548"/>
                        <a:pt x="81" y="548"/>
                        <a:pt x="81" y="549"/>
                      </a:cubicBezTo>
                      <a:cubicBezTo>
                        <a:pt x="81" y="548"/>
                        <a:pt x="80" y="548"/>
                        <a:pt x="80" y="547"/>
                      </a:cubicBezTo>
                      <a:cubicBezTo>
                        <a:pt x="82" y="552"/>
                        <a:pt x="76" y="543"/>
                        <a:pt x="75" y="540"/>
                      </a:cubicBezTo>
                      <a:cubicBezTo>
                        <a:pt x="75" y="541"/>
                        <a:pt x="78" y="545"/>
                        <a:pt x="77" y="542"/>
                      </a:cubicBezTo>
                      <a:cubicBezTo>
                        <a:pt x="76" y="541"/>
                        <a:pt x="75" y="540"/>
                        <a:pt x="76" y="540"/>
                      </a:cubicBezTo>
                      <a:cubicBezTo>
                        <a:pt x="76" y="541"/>
                        <a:pt x="77" y="543"/>
                        <a:pt x="78" y="543"/>
                      </a:cubicBezTo>
                      <a:cubicBezTo>
                        <a:pt x="76" y="540"/>
                        <a:pt x="76" y="540"/>
                        <a:pt x="75" y="539"/>
                      </a:cubicBezTo>
                      <a:cubicBezTo>
                        <a:pt x="74" y="536"/>
                        <a:pt x="70" y="529"/>
                        <a:pt x="68" y="525"/>
                      </a:cubicBezTo>
                      <a:cubicBezTo>
                        <a:pt x="68" y="525"/>
                        <a:pt x="67" y="524"/>
                        <a:pt x="67" y="523"/>
                      </a:cubicBezTo>
                      <a:cubicBezTo>
                        <a:pt x="68" y="524"/>
                        <a:pt x="68" y="526"/>
                        <a:pt x="68" y="525"/>
                      </a:cubicBezTo>
                      <a:cubicBezTo>
                        <a:pt x="66" y="521"/>
                        <a:pt x="66" y="521"/>
                        <a:pt x="64" y="518"/>
                      </a:cubicBezTo>
                      <a:cubicBezTo>
                        <a:pt x="64" y="517"/>
                        <a:pt x="63" y="515"/>
                        <a:pt x="64" y="516"/>
                      </a:cubicBezTo>
                      <a:cubicBezTo>
                        <a:pt x="62" y="514"/>
                        <a:pt x="61" y="512"/>
                        <a:pt x="62" y="512"/>
                      </a:cubicBezTo>
                      <a:cubicBezTo>
                        <a:pt x="64" y="516"/>
                        <a:pt x="63" y="514"/>
                        <a:pt x="64" y="516"/>
                      </a:cubicBezTo>
                      <a:cubicBezTo>
                        <a:pt x="64" y="515"/>
                        <a:pt x="64" y="514"/>
                        <a:pt x="63" y="512"/>
                      </a:cubicBezTo>
                      <a:cubicBezTo>
                        <a:pt x="63" y="512"/>
                        <a:pt x="64" y="514"/>
                        <a:pt x="64" y="514"/>
                      </a:cubicBezTo>
                      <a:cubicBezTo>
                        <a:pt x="63" y="511"/>
                        <a:pt x="62" y="511"/>
                        <a:pt x="61" y="509"/>
                      </a:cubicBezTo>
                      <a:cubicBezTo>
                        <a:pt x="60" y="506"/>
                        <a:pt x="60" y="506"/>
                        <a:pt x="60" y="506"/>
                      </a:cubicBezTo>
                      <a:cubicBezTo>
                        <a:pt x="60" y="505"/>
                        <a:pt x="60" y="506"/>
                        <a:pt x="60" y="505"/>
                      </a:cubicBezTo>
                      <a:cubicBezTo>
                        <a:pt x="59" y="505"/>
                        <a:pt x="59" y="505"/>
                        <a:pt x="59" y="504"/>
                      </a:cubicBezTo>
                      <a:cubicBezTo>
                        <a:pt x="58" y="502"/>
                        <a:pt x="59" y="503"/>
                        <a:pt x="58" y="501"/>
                      </a:cubicBezTo>
                      <a:cubicBezTo>
                        <a:pt x="58" y="501"/>
                        <a:pt x="58" y="500"/>
                        <a:pt x="57" y="499"/>
                      </a:cubicBezTo>
                      <a:cubicBezTo>
                        <a:pt x="57" y="499"/>
                        <a:pt x="56" y="497"/>
                        <a:pt x="57" y="501"/>
                      </a:cubicBezTo>
                      <a:cubicBezTo>
                        <a:pt x="58" y="501"/>
                        <a:pt x="56" y="498"/>
                        <a:pt x="57" y="500"/>
                      </a:cubicBezTo>
                      <a:cubicBezTo>
                        <a:pt x="58" y="502"/>
                        <a:pt x="58" y="502"/>
                        <a:pt x="58" y="503"/>
                      </a:cubicBezTo>
                      <a:cubicBezTo>
                        <a:pt x="57" y="502"/>
                        <a:pt x="55" y="497"/>
                        <a:pt x="55" y="495"/>
                      </a:cubicBezTo>
                      <a:cubicBezTo>
                        <a:pt x="55" y="496"/>
                        <a:pt x="55" y="496"/>
                        <a:pt x="54" y="494"/>
                      </a:cubicBezTo>
                      <a:cubicBezTo>
                        <a:pt x="54" y="493"/>
                        <a:pt x="55" y="495"/>
                        <a:pt x="55" y="494"/>
                      </a:cubicBezTo>
                      <a:cubicBezTo>
                        <a:pt x="54" y="491"/>
                        <a:pt x="53" y="491"/>
                        <a:pt x="52" y="488"/>
                      </a:cubicBezTo>
                      <a:cubicBezTo>
                        <a:pt x="53" y="488"/>
                        <a:pt x="52" y="487"/>
                        <a:pt x="52" y="487"/>
                      </a:cubicBezTo>
                      <a:cubicBezTo>
                        <a:pt x="53" y="489"/>
                        <a:pt x="49" y="480"/>
                        <a:pt x="49" y="477"/>
                      </a:cubicBezTo>
                      <a:cubicBezTo>
                        <a:pt x="49" y="477"/>
                        <a:pt x="48" y="477"/>
                        <a:pt x="48" y="476"/>
                      </a:cubicBezTo>
                      <a:cubicBezTo>
                        <a:pt x="49" y="478"/>
                        <a:pt x="49" y="478"/>
                        <a:pt x="50" y="479"/>
                      </a:cubicBezTo>
                      <a:cubicBezTo>
                        <a:pt x="50" y="481"/>
                        <a:pt x="51" y="483"/>
                        <a:pt x="52" y="484"/>
                      </a:cubicBezTo>
                      <a:cubicBezTo>
                        <a:pt x="50" y="481"/>
                        <a:pt x="50" y="479"/>
                        <a:pt x="50" y="478"/>
                      </a:cubicBezTo>
                      <a:cubicBezTo>
                        <a:pt x="51" y="481"/>
                        <a:pt x="51" y="479"/>
                        <a:pt x="52" y="482"/>
                      </a:cubicBezTo>
                      <a:cubicBezTo>
                        <a:pt x="52" y="483"/>
                        <a:pt x="53" y="488"/>
                        <a:pt x="53" y="487"/>
                      </a:cubicBezTo>
                      <a:cubicBezTo>
                        <a:pt x="53" y="487"/>
                        <a:pt x="53" y="486"/>
                        <a:pt x="53" y="486"/>
                      </a:cubicBezTo>
                      <a:cubicBezTo>
                        <a:pt x="55" y="490"/>
                        <a:pt x="55" y="494"/>
                        <a:pt x="57" y="496"/>
                      </a:cubicBezTo>
                      <a:cubicBezTo>
                        <a:pt x="56" y="493"/>
                        <a:pt x="55" y="490"/>
                        <a:pt x="54" y="488"/>
                      </a:cubicBezTo>
                      <a:cubicBezTo>
                        <a:pt x="54" y="488"/>
                        <a:pt x="55" y="489"/>
                        <a:pt x="56" y="492"/>
                      </a:cubicBezTo>
                      <a:cubicBezTo>
                        <a:pt x="56" y="493"/>
                        <a:pt x="56" y="495"/>
                        <a:pt x="57" y="496"/>
                      </a:cubicBezTo>
                      <a:cubicBezTo>
                        <a:pt x="58" y="498"/>
                        <a:pt x="57" y="494"/>
                        <a:pt x="58" y="497"/>
                      </a:cubicBezTo>
                      <a:cubicBezTo>
                        <a:pt x="57" y="495"/>
                        <a:pt x="56" y="491"/>
                        <a:pt x="56" y="489"/>
                      </a:cubicBezTo>
                      <a:cubicBezTo>
                        <a:pt x="56" y="491"/>
                        <a:pt x="56" y="492"/>
                        <a:pt x="57" y="493"/>
                      </a:cubicBezTo>
                      <a:cubicBezTo>
                        <a:pt x="54" y="487"/>
                        <a:pt x="54" y="484"/>
                        <a:pt x="55" y="484"/>
                      </a:cubicBezTo>
                      <a:cubicBezTo>
                        <a:pt x="54" y="483"/>
                        <a:pt x="54" y="481"/>
                        <a:pt x="53" y="480"/>
                      </a:cubicBezTo>
                      <a:cubicBezTo>
                        <a:pt x="54" y="479"/>
                        <a:pt x="55" y="485"/>
                        <a:pt x="56" y="484"/>
                      </a:cubicBezTo>
                      <a:cubicBezTo>
                        <a:pt x="55" y="482"/>
                        <a:pt x="54" y="482"/>
                        <a:pt x="54" y="482"/>
                      </a:cubicBezTo>
                      <a:cubicBezTo>
                        <a:pt x="56" y="484"/>
                        <a:pt x="55" y="480"/>
                        <a:pt x="56" y="484"/>
                      </a:cubicBezTo>
                      <a:cubicBezTo>
                        <a:pt x="56" y="484"/>
                        <a:pt x="56" y="484"/>
                        <a:pt x="56" y="484"/>
                      </a:cubicBezTo>
                      <a:cubicBezTo>
                        <a:pt x="57" y="488"/>
                        <a:pt x="57" y="484"/>
                        <a:pt x="58" y="487"/>
                      </a:cubicBezTo>
                      <a:cubicBezTo>
                        <a:pt x="58" y="488"/>
                        <a:pt x="59" y="491"/>
                        <a:pt x="59" y="491"/>
                      </a:cubicBezTo>
                      <a:cubicBezTo>
                        <a:pt x="59" y="491"/>
                        <a:pt x="57" y="487"/>
                        <a:pt x="58" y="487"/>
                      </a:cubicBezTo>
                      <a:cubicBezTo>
                        <a:pt x="58" y="487"/>
                        <a:pt x="59" y="489"/>
                        <a:pt x="59" y="489"/>
                      </a:cubicBezTo>
                      <a:cubicBezTo>
                        <a:pt x="58" y="487"/>
                        <a:pt x="60" y="490"/>
                        <a:pt x="59" y="489"/>
                      </a:cubicBezTo>
                      <a:cubicBezTo>
                        <a:pt x="59" y="487"/>
                        <a:pt x="58" y="485"/>
                        <a:pt x="58" y="484"/>
                      </a:cubicBezTo>
                      <a:cubicBezTo>
                        <a:pt x="58" y="484"/>
                        <a:pt x="57" y="482"/>
                        <a:pt x="57" y="484"/>
                      </a:cubicBezTo>
                      <a:cubicBezTo>
                        <a:pt x="57" y="483"/>
                        <a:pt x="56" y="480"/>
                        <a:pt x="57" y="482"/>
                      </a:cubicBezTo>
                      <a:cubicBezTo>
                        <a:pt x="56" y="478"/>
                        <a:pt x="55" y="475"/>
                        <a:pt x="54" y="472"/>
                      </a:cubicBezTo>
                      <a:cubicBezTo>
                        <a:pt x="53" y="469"/>
                        <a:pt x="52" y="466"/>
                        <a:pt x="51" y="464"/>
                      </a:cubicBezTo>
                      <a:cubicBezTo>
                        <a:pt x="51" y="462"/>
                        <a:pt x="51" y="460"/>
                        <a:pt x="51" y="459"/>
                      </a:cubicBezTo>
                      <a:cubicBezTo>
                        <a:pt x="51" y="459"/>
                        <a:pt x="52" y="462"/>
                        <a:pt x="52" y="462"/>
                      </a:cubicBezTo>
                      <a:cubicBezTo>
                        <a:pt x="52" y="461"/>
                        <a:pt x="52" y="461"/>
                        <a:pt x="52" y="462"/>
                      </a:cubicBezTo>
                      <a:cubicBezTo>
                        <a:pt x="51" y="459"/>
                        <a:pt x="51" y="457"/>
                        <a:pt x="51" y="455"/>
                      </a:cubicBezTo>
                      <a:cubicBezTo>
                        <a:pt x="52" y="460"/>
                        <a:pt x="52" y="458"/>
                        <a:pt x="53" y="462"/>
                      </a:cubicBezTo>
                      <a:cubicBezTo>
                        <a:pt x="53" y="462"/>
                        <a:pt x="53" y="463"/>
                        <a:pt x="53" y="465"/>
                      </a:cubicBezTo>
                      <a:cubicBezTo>
                        <a:pt x="54" y="466"/>
                        <a:pt x="54" y="468"/>
                        <a:pt x="55" y="468"/>
                      </a:cubicBezTo>
                      <a:cubicBezTo>
                        <a:pt x="54" y="467"/>
                        <a:pt x="54" y="466"/>
                        <a:pt x="54" y="464"/>
                      </a:cubicBezTo>
                      <a:cubicBezTo>
                        <a:pt x="53" y="463"/>
                        <a:pt x="53" y="462"/>
                        <a:pt x="53" y="462"/>
                      </a:cubicBezTo>
                      <a:cubicBezTo>
                        <a:pt x="54" y="464"/>
                        <a:pt x="55" y="467"/>
                        <a:pt x="55" y="467"/>
                      </a:cubicBezTo>
                      <a:cubicBezTo>
                        <a:pt x="54" y="463"/>
                        <a:pt x="54" y="462"/>
                        <a:pt x="53" y="459"/>
                      </a:cubicBezTo>
                      <a:cubicBezTo>
                        <a:pt x="54" y="460"/>
                        <a:pt x="54" y="463"/>
                        <a:pt x="55" y="466"/>
                      </a:cubicBezTo>
                      <a:cubicBezTo>
                        <a:pt x="56" y="469"/>
                        <a:pt x="57" y="471"/>
                        <a:pt x="57" y="472"/>
                      </a:cubicBezTo>
                      <a:cubicBezTo>
                        <a:pt x="56" y="467"/>
                        <a:pt x="55" y="464"/>
                        <a:pt x="55" y="463"/>
                      </a:cubicBezTo>
                      <a:cubicBezTo>
                        <a:pt x="55" y="461"/>
                        <a:pt x="54" y="460"/>
                        <a:pt x="54" y="459"/>
                      </a:cubicBezTo>
                      <a:cubicBezTo>
                        <a:pt x="55" y="462"/>
                        <a:pt x="54" y="456"/>
                        <a:pt x="54" y="456"/>
                      </a:cubicBezTo>
                      <a:cubicBezTo>
                        <a:pt x="54" y="458"/>
                        <a:pt x="54" y="457"/>
                        <a:pt x="53" y="455"/>
                      </a:cubicBezTo>
                      <a:cubicBezTo>
                        <a:pt x="54" y="457"/>
                        <a:pt x="53" y="455"/>
                        <a:pt x="53" y="454"/>
                      </a:cubicBezTo>
                      <a:cubicBezTo>
                        <a:pt x="52" y="449"/>
                        <a:pt x="51" y="445"/>
                        <a:pt x="50" y="442"/>
                      </a:cubicBezTo>
                      <a:cubicBezTo>
                        <a:pt x="51" y="444"/>
                        <a:pt x="51" y="445"/>
                        <a:pt x="51" y="446"/>
                      </a:cubicBezTo>
                      <a:cubicBezTo>
                        <a:pt x="51" y="449"/>
                        <a:pt x="51" y="448"/>
                        <a:pt x="51" y="451"/>
                      </a:cubicBezTo>
                      <a:cubicBezTo>
                        <a:pt x="51" y="448"/>
                        <a:pt x="51" y="448"/>
                        <a:pt x="50" y="446"/>
                      </a:cubicBezTo>
                      <a:cubicBezTo>
                        <a:pt x="50" y="446"/>
                        <a:pt x="51" y="448"/>
                        <a:pt x="50" y="445"/>
                      </a:cubicBezTo>
                      <a:cubicBezTo>
                        <a:pt x="49" y="444"/>
                        <a:pt x="49" y="439"/>
                        <a:pt x="48" y="436"/>
                      </a:cubicBezTo>
                      <a:cubicBezTo>
                        <a:pt x="48" y="435"/>
                        <a:pt x="47" y="431"/>
                        <a:pt x="46" y="427"/>
                      </a:cubicBezTo>
                      <a:cubicBezTo>
                        <a:pt x="46" y="423"/>
                        <a:pt x="45" y="420"/>
                        <a:pt x="46" y="419"/>
                      </a:cubicBezTo>
                      <a:cubicBezTo>
                        <a:pt x="45" y="418"/>
                        <a:pt x="45" y="418"/>
                        <a:pt x="45" y="417"/>
                      </a:cubicBezTo>
                      <a:cubicBezTo>
                        <a:pt x="45" y="415"/>
                        <a:pt x="45" y="419"/>
                        <a:pt x="45" y="418"/>
                      </a:cubicBezTo>
                      <a:cubicBezTo>
                        <a:pt x="45" y="417"/>
                        <a:pt x="45" y="417"/>
                        <a:pt x="45" y="417"/>
                      </a:cubicBezTo>
                      <a:cubicBezTo>
                        <a:pt x="45" y="416"/>
                        <a:pt x="45" y="414"/>
                        <a:pt x="45" y="413"/>
                      </a:cubicBezTo>
                      <a:cubicBezTo>
                        <a:pt x="44" y="412"/>
                        <a:pt x="44" y="409"/>
                        <a:pt x="43" y="405"/>
                      </a:cubicBezTo>
                      <a:cubicBezTo>
                        <a:pt x="43" y="401"/>
                        <a:pt x="43" y="397"/>
                        <a:pt x="42" y="395"/>
                      </a:cubicBezTo>
                      <a:cubicBezTo>
                        <a:pt x="43" y="395"/>
                        <a:pt x="42" y="390"/>
                        <a:pt x="42" y="389"/>
                      </a:cubicBezTo>
                      <a:cubicBezTo>
                        <a:pt x="42" y="390"/>
                        <a:pt x="42" y="391"/>
                        <a:pt x="42" y="390"/>
                      </a:cubicBezTo>
                      <a:cubicBezTo>
                        <a:pt x="42" y="388"/>
                        <a:pt x="42" y="387"/>
                        <a:pt x="42" y="386"/>
                      </a:cubicBezTo>
                      <a:cubicBezTo>
                        <a:pt x="42" y="387"/>
                        <a:pt x="42" y="387"/>
                        <a:pt x="42" y="386"/>
                      </a:cubicBezTo>
                      <a:cubicBezTo>
                        <a:pt x="42" y="383"/>
                        <a:pt x="42" y="383"/>
                        <a:pt x="42" y="381"/>
                      </a:cubicBezTo>
                      <a:cubicBezTo>
                        <a:pt x="43" y="381"/>
                        <a:pt x="43" y="385"/>
                        <a:pt x="43" y="382"/>
                      </a:cubicBezTo>
                      <a:cubicBezTo>
                        <a:pt x="43" y="381"/>
                        <a:pt x="43" y="373"/>
                        <a:pt x="43" y="371"/>
                      </a:cubicBezTo>
                      <a:cubicBezTo>
                        <a:pt x="44" y="374"/>
                        <a:pt x="44" y="377"/>
                        <a:pt x="44" y="380"/>
                      </a:cubicBezTo>
                      <a:cubicBezTo>
                        <a:pt x="44" y="381"/>
                        <a:pt x="44" y="382"/>
                        <a:pt x="44" y="385"/>
                      </a:cubicBezTo>
                      <a:cubicBezTo>
                        <a:pt x="44" y="384"/>
                        <a:pt x="44" y="386"/>
                        <a:pt x="44" y="387"/>
                      </a:cubicBezTo>
                      <a:cubicBezTo>
                        <a:pt x="44" y="386"/>
                        <a:pt x="45" y="387"/>
                        <a:pt x="44" y="388"/>
                      </a:cubicBezTo>
                      <a:cubicBezTo>
                        <a:pt x="45" y="387"/>
                        <a:pt x="45" y="391"/>
                        <a:pt x="45" y="390"/>
                      </a:cubicBezTo>
                      <a:cubicBezTo>
                        <a:pt x="45" y="386"/>
                        <a:pt x="44" y="386"/>
                        <a:pt x="45" y="383"/>
                      </a:cubicBezTo>
                      <a:cubicBezTo>
                        <a:pt x="45" y="386"/>
                        <a:pt x="45" y="392"/>
                        <a:pt x="46" y="394"/>
                      </a:cubicBezTo>
                      <a:cubicBezTo>
                        <a:pt x="46" y="398"/>
                        <a:pt x="46" y="399"/>
                        <a:pt x="46" y="402"/>
                      </a:cubicBezTo>
                      <a:cubicBezTo>
                        <a:pt x="46" y="400"/>
                        <a:pt x="47" y="406"/>
                        <a:pt x="47" y="406"/>
                      </a:cubicBezTo>
                      <a:cubicBezTo>
                        <a:pt x="47" y="407"/>
                        <a:pt x="47" y="404"/>
                        <a:pt x="47" y="404"/>
                      </a:cubicBezTo>
                      <a:cubicBezTo>
                        <a:pt x="47" y="403"/>
                        <a:pt x="47" y="400"/>
                        <a:pt x="47" y="400"/>
                      </a:cubicBezTo>
                      <a:cubicBezTo>
                        <a:pt x="48" y="404"/>
                        <a:pt x="48" y="407"/>
                        <a:pt x="48" y="410"/>
                      </a:cubicBezTo>
                      <a:cubicBezTo>
                        <a:pt x="48" y="408"/>
                        <a:pt x="49" y="413"/>
                        <a:pt x="49" y="413"/>
                      </a:cubicBezTo>
                      <a:cubicBezTo>
                        <a:pt x="49" y="413"/>
                        <a:pt x="49" y="413"/>
                        <a:pt x="49" y="413"/>
                      </a:cubicBezTo>
                      <a:cubicBezTo>
                        <a:pt x="49" y="412"/>
                        <a:pt x="49" y="411"/>
                        <a:pt x="49" y="409"/>
                      </a:cubicBezTo>
                      <a:cubicBezTo>
                        <a:pt x="50" y="412"/>
                        <a:pt x="49" y="409"/>
                        <a:pt x="49" y="408"/>
                      </a:cubicBezTo>
                      <a:cubicBezTo>
                        <a:pt x="50" y="409"/>
                        <a:pt x="50" y="412"/>
                        <a:pt x="50" y="411"/>
                      </a:cubicBezTo>
                      <a:cubicBezTo>
                        <a:pt x="50" y="410"/>
                        <a:pt x="50" y="405"/>
                        <a:pt x="49" y="405"/>
                      </a:cubicBezTo>
                      <a:cubicBezTo>
                        <a:pt x="50" y="409"/>
                        <a:pt x="49" y="406"/>
                        <a:pt x="48" y="404"/>
                      </a:cubicBezTo>
                      <a:cubicBezTo>
                        <a:pt x="49" y="402"/>
                        <a:pt x="48" y="396"/>
                        <a:pt x="48" y="394"/>
                      </a:cubicBezTo>
                      <a:cubicBezTo>
                        <a:pt x="48" y="394"/>
                        <a:pt x="48" y="393"/>
                        <a:pt x="48" y="392"/>
                      </a:cubicBezTo>
                      <a:cubicBezTo>
                        <a:pt x="48" y="389"/>
                        <a:pt x="48" y="386"/>
                        <a:pt x="48" y="388"/>
                      </a:cubicBezTo>
                      <a:cubicBezTo>
                        <a:pt x="48" y="386"/>
                        <a:pt x="48" y="386"/>
                        <a:pt x="49" y="385"/>
                      </a:cubicBezTo>
                      <a:cubicBezTo>
                        <a:pt x="49" y="386"/>
                        <a:pt x="49" y="391"/>
                        <a:pt x="49" y="391"/>
                      </a:cubicBezTo>
                      <a:cubicBezTo>
                        <a:pt x="49" y="393"/>
                        <a:pt x="49" y="393"/>
                        <a:pt x="49" y="395"/>
                      </a:cubicBezTo>
                      <a:cubicBezTo>
                        <a:pt x="49" y="396"/>
                        <a:pt x="49" y="396"/>
                        <a:pt x="50" y="397"/>
                      </a:cubicBezTo>
                      <a:cubicBezTo>
                        <a:pt x="50" y="401"/>
                        <a:pt x="50" y="401"/>
                        <a:pt x="50" y="404"/>
                      </a:cubicBezTo>
                      <a:cubicBezTo>
                        <a:pt x="51" y="403"/>
                        <a:pt x="51" y="403"/>
                        <a:pt x="51" y="403"/>
                      </a:cubicBezTo>
                      <a:cubicBezTo>
                        <a:pt x="51" y="402"/>
                        <a:pt x="50" y="401"/>
                        <a:pt x="50" y="400"/>
                      </a:cubicBezTo>
                      <a:cubicBezTo>
                        <a:pt x="51" y="402"/>
                        <a:pt x="51" y="403"/>
                        <a:pt x="51" y="402"/>
                      </a:cubicBezTo>
                      <a:cubicBezTo>
                        <a:pt x="51" y="403"/>
                        <a:pt x="52" y="403"/>
                        <a:pt x="52" y="404"/>
                      </a:cubicBezTo>
                      <a:cubicBezTo>
                        <a:pt x="52" y="403"/>
                        <a:pt x="52" y="402"/>
                        <a:pt x="52" y="404"/>
                      </a:cubicBezTo>
                      <a:cubicBezTo>
                        <a:pt x="52" y="402"/>
                        <a:pt x="52" y="401"/>
                        <a:pt x="52" y="401"/>
                      </a:cubicBezTo>
                      <a:cubicBezTo>
                        <a:pt x="52" y="400"/>
                        <a:pt x="52" y="399"/>
                        <a:pt x="52" y="398"/>
                      </a:cubicBezTo>
                      <a:cubicBezTo>
                        <a:pt x="52" y="398"/>
                        <a:pt x="52" y="398"/>
                        <a:pt x="52" y="397"/>
                      </a:cubicBezTo>
                      <a:cubicBezTo>
                        <a:pt x="52" y="399"/>
                        <a:pt x="53" y="400"/>
                        <a:pt x="53" y="401"/>
                      </a:cubicBezTo>
                      <a:cubicBezTo>
                        <a:pt x="53" y="400"/>
                        <a:pt x="53" y="400"/>
                        <a:pt x="53" y="400"/>
                      </a:cubicBezTo>
                      <a:cubicBezTo>
                        <a:pt x="53" y="397"/>
                        <a:pt x="53" y="397"/>
                        <a:pt x="53" y="395"/>
                      </a:cubicBezTo>
                      <a:cubicBezTo>
                        <a:pt x="53" y="393"/>
                        <a:pt x="53" y="394"/>
                        <a:pt x="54" y="395"/>
                      </a:cubicBezTo>
                      <a:cubicBezTo>
                        <a:pt x="54" y="396"/>
                        <a:pt x="54" y="397"/>
                        <a:pt x="54" y="397"/>
                      </a:cubicBezTo>
                      <a:cubicBezTo>
                        <a:pt x="54" y="395"/>
                        <a:pt x="54" y="392"/>
                        <a:pt x="53" y="390"/>
                      </a:cubicBezTo>
                      <a:cubicBezTo>
                        <a:pt x="53" y="389"/>
                        <a:pt x="53" y="386"/>
                        <a:pt x="53" y="388"/>
                      </a:cubicBezTo>
                      <a:cubicBezTo>
                        <a:pt x="53" y="388"/>
                        <a:pt x="53" y="388"/>
                        <a:pt x="53" y="389"/>
                      </a:cubicBezTo>
                      <a:cubicBezTo>
                        <a:pt x="53" y="388"/>
                        <a:pt x="54" y="387"/>
                        <a:pt x="53" y="386"/>
                      </a:cubicBezTo>
                      <a:cubicBezTo>
                        <a:pt x="54" y="385"/>
                        <a:pt x="53" y="384"/>
                        <a:pt x="53" y="383"/>
                      </a:cubicBezTo>
                      <a:cubicBezTo>
                        <a:pt x="54" y="383"/>
                        <a:pt x="54" y="378"/>
                        <a:pt x="54" y="380"/>
                      </a:cubicBezTo>
                      <a:cubicBezTo>
                        <a:pt x="54" y="378"/>
                        <a:pt x="53" y="380"/>
                        <a:pt x="53" y="378"/>
                      </a:cubicBezTo>
                      <a:cubicBezTo>
                        <a:pt x="54" y="377"/>
                        <a:pt x="54" y="375"/>
                        <a:pt x="54" y="373"/>
                      </a:cubicBezTo>
                      <a:cubicBezTo>
                        <a:pt x="54" y="372"/>
                        <a:pt x="54" y="370"/>
                        <a:pt x="54" y="368"/>
                      </a:cubicBezTo>
                      <a:cubicBezTo>
                        <a:pt x="54" y="364"/>
                        <a:pt x="54" y="359"/>
                        <a:pt x="54" y="356"/>
                      </a:cubicBezTo>
                      <a:cubicBezTo>
                        <a:pt x="54" y="356"/>
                        <a:pt x="54" y="357"/>
                        <a:pt x="54" y="357"/>
                      </a:cubicBezTo>
                      <a:cubicBezTo>
                        <a:pt x="54" y="354"/>
                        <a:pt x="54" y="350"/>
                        <a:pt x="55" y="347"/>
                      </a:cubicBezTo>
                      <a:cubicBezTo>
                        <a:pt x="55" y="344"/>
                        <a:pt x="55" y="340"/>
                        <a:pt x="55" y="338"/>
                      </a:cubicBezTo>
                      <a:cubicBezTo>
                        <a:pt x="56" y="336"/>
                        <a:pt x="55" y="339"/>
                        <a:pt x="56" y="337"/>
                      </a:cubicBezTo>
                      <a:cubicBezTo>
                        <a:pt x="56" y="337"/>
                        <a:pt x="56" y="336"/>
                        <a:pt x="56" y="336"/>
                      </a:cubicBezTo>
                      <a:cubicBezTo>
                        <a:pt x="56" y="337"/>
                        <a:pt x="56" y="337"/>
                        <a:pt x="56" y="337"/>
                      </a:cubicBezTo>
                      <a:cubicBezTo>
                        <a:pt x="56" y="338"/>
                        <a:pt x="55" y="339"/>
                        <a:pt x="56" y="339"/>
                      </a:cubicBezTo>
                      <a:cubicBezTo>
                        <a:pt x="56" y="334"/>
                        <a:pt x="57" y="329"/>
                        <a:pt x="58" y="324"/>
                      </a:cubicBezTo>
                      <a:cubicBezTo>
                        <a:pt x="59" y="318"/>
                        <a:pt x="60" y="313"/>
                        <a:pt x="61" y="309"/>
                      </a:cubicBezTo>
                      <a:cubicBezTo>
                        <a:pt x="61" y="307"/>
                        <a:pt x="61" y="305"/>
                        <a:pt x="62" y="304"/>
                      </a:cubicBezTo>
                      <a:cubicBezTo>
                        <a:pt x="62" y="304"/>
                        <a:pt x="62" y="305"/>
                        <a:pt x="61" y="306"/>
                      </a:cubicBezTo>
                      <a:cubicBezTo>
                        <a:pt x="62" y="304"/>
                        <a:pt x="62" y="304"/>
                        <a:pt x="62" y="302"/>
                      </a:cubicBezTo>
                      <a:cubicBezTo>
                        <a:pt x="63" y="301"/>
                        <a:pt x="64" y="295"/>
                        <a:pt x="64" y="292"/>
                      </a:cubicBezTo>
                      <a:cubicBezTo>
                        <a:pt x="67" y="284"/>
                        <a:pt x="68" y="277"/>
                        <a:pt x="71" y="272"/>
                      </a:cubicBezTo>
                      <a:cubicBezTo>
                        <a:pt x="71" y="269"/>
                        <a:pt x="73" y="265"/>
                        <a:pt x="75" y="260"/>
                      </a:cubicBezTo>
                      <a:cubicBezTo>
                        <a:pt x="76" y="256"/>
                        <a:pt x="78" y="251"/>
                        <a:pt x="79" y="248"/>
                      </a:cubicBezTo>
                      <a:cubicBezTo>
                        <a:pt x="79" y="247"/>
                        <a:pt x="80" y="247"/>
                        <a:pt x="80" y="247"/>
                      </a:cubicBezTo>
                      <a:cubicBezTo>
                        <a:pt x="81" y="244"/>
                        <a:pt x="80" y="246"/>
                        <a:pt x="81" y="243"/>
                      </a:cubicBezTo>
                      <a:cubicBezTo>
                        <a:pt x="82" y="241"/>
                        <a:pt x="82" y="242"/>
                        <a:pt x="82" y="241"/>
                      </a:cubicBezTo>
                      <a:cubicBezTo>
                        <a:pt x="83" y="239"/>
                        <a:pt x="84" y="237"/>
                        <a:pt x="83" y="238"/>
                      </a:cubicBezTo>
                      <a:cubicBezTo>
                        <a:pt x="84" y="236"/>
                        <a:pt x="84" y="236"/>
                        <a:pt x="85" y="234"/>
                      </a:cubicBezTo>
                      <a:cubicBezTo>
                        <a:pt x="85" y="233"/>
                        <a:pt x="87" y="230"/>
                        <a:pt x="88" y="229"/>
                      </a:cubicBezTo>
                      <a:cubicBezTo>
                        <a:pt x="90" y="225"/>
                        <a:pt x="92" y="220"/>
                        <a:pt x="95" y="214"/>
                      </a:cubicBezTo>
                      <a:cubicBezTo>
                        <a:pt x="97" y="212"/>
                        <a:pt x="98" y="209"/>
                        <a:pt x="100" y="207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3" y="201"/>
                        <a:pt x="103" y="200"/>
                        <a:pt x="104" y="199"/>
                      </a:cubicBezTo>
                      <a:cubicBezTo>
                        <a:pt x="103" y="201"/>
                        <a:pt x="100" y="205"/>
                        <a:pt x="102" y="202"/>
                      </a:cubicBezTo>
                      <a:cubicBezTo>
                        <a:pt x="101" y="204"/>
                        <a:pt x="98" y="208"/>
                        <a:pt x="98" y="210"/>
                      </a:cubicBezTo>
                      <a:cubicBezTo>
                        <a:pt x="96" y="212"/>
                        <a:pt x="94" y="216"/>
                        <a:pt x="93" y="218"/>
                      </a:cubicBezTo>
                      <a:cubicBezTo>
                        <a:pt x="92" y="220"/>
                        <a:pt x="92" y="220"/>
                        <a:pt x="91" y="223"/>
                      </a:cubicBezTo>
                      <a:cubicBezTo>
                        <a:pt x="91" y="223"/>
                        <a:pt x="90" y="224"/>
                        <a:pt x="90" y="224"/>
                      </a:cubicBezTo>
                      <a:cubicBezTo>
                        <a:pt x="90" y="222"/>
                        <a:pt x="91" y="220"/>
                        <a:pt x="93" y="218"/>
                      </a:cubicBezTo>
                      <a:cubicBezTo>
                        <a:pt x="94" y="215"/>
                        <a:pt x="96" y="212"/>
                        <a:pt x="97" y="209"/>
                      </a:cubicBezTo>
                      <a:cubicBezTo>
                        <a:pt x="93" y="216"/>
                        <a:pt x="91" y="221"/>
                        <a:pt x="87" y="228"/>
                      </a:cubicBezTo>
                      <a:cubicBezTo>
                        <a:pt x="87" y="227"/>
                        <a:pt x="87" y="228"/>
                        <a:pt x="86" y="229"/>
                      </a:cubicBezTo>
                      <a:cubicBezTo>
                        <a:pt x="86" y="230"/>
                        <a:pt x="84" y="234"/>
                        <a:pt x="82" y="238"/>
                      </a:cubicBezTo>
                      <a:cubicBezTo>
                        <a:pt x="81" y="242"/>
                        <a:pt x="79" y="246"/>
                        <a:pt x="78" y="247"/>
                      </a:cubicBezTo>
                      <a:cubicBezTo>
                        <a:pt x="76" y="252"/>
                        <a:pt x="75" y="257"/>
                        <a:pt x="73" y="260"/>
                      </a:cubicBezTo>
                      <a:cubicBezTo>
                        <a:pt x="73" y="259"/>
                        <a:pt x="71" y="269"/>
                        <a:pt x="70" y="269"/>
                      </a:cubicBezTo>
                      <a:cubicBezTo>
                        <a:pt x="70" y="269"/>
                        <a:pt x="71" y="267"/>
                        <a:pt x="70" y="267"/>
                      </a:cubicBezTo>
                      <a:cubicBezTo>
                        <a:pt x="70" y="269"/>
                        <a:pt x="69" y="272"/>
                        <a:pt x="68" y="274"/>
                      </a:cubicBezTo>
                      <a:cubicBezTo>
                        <a:pt x="68" y="276"/>
                        <a:pt x="64" y="286"/>
                        <a:pt x="64" y="290"/>
                      </a:cubicBezTo>
                      <a:cubicBezTo>
                        <a:pt x="63" y="292"/>
                        <a:pt x="63" y="292"/>
                        <a:pt x="63" y="292"/>
                      </a:cubicBezTo>
                      <a:cubicBezTo>
                        <a:pt x="62" y="295"/>
                        <a:pt x="62" y="296"/>
                        <a:pt x="61" y="300"/>
                      </a:cubicBezTo>
                      <a:cubicBezTo>
                        <a:pt x="60" y="302"/>
                        <a:pt x="59" y="306"/>
                        <a:pt x="58" y="311"/>
                      </a:cubicBezTo>
                      <a:cubicBezTo>
                        <a:pt x="58" y="315"/>
                        <a:pt x="57" y="320"/>
                        <a:pt x="56" y="321"/>
                      </a:cubicBezTo>
                      <a:cubicBezTo>
                        <a:pt x="57" y="313"/>
                        <a:pt x="61" y="297"/>
                        <a:pt x="63" y="286"/>
                      </a:cubicBezTo>
                      <a:cubicBezTo>
                        <a:pt x="63" y="288"/>
                        <a:pt x="62" y="290"/>
                        <a:pt x="62" y="292"/>
                      </a:cubicBezTo>
                      <a:cubicBezTo>
                        <a:pt x="61" y="294"/>
                        <a:pt x="61" y="296"/>
                        <a:pt x="61" y="297"/>
                      </a:cubicBezTo>
                      <a:cubicBezTo>
                        <a:pt x="60" y="297"/>
                        <a:pt x="59" y="303"/>
                        <a:pt x="59" y="303"/>
                      </a:cubicBezTo>
                      <a:cubicBezTo>
                        <a:pt x="59" y="300"/>
                        <a:pt x="60" y="296"/>
                        <a:pt x="61" y="292"/>
                      </a:cubicBezTo>
                      <a:cubicBezTo>
                        <a:pt x="62" y="289"/>
                        <a:pt x="63" y="286"/>
                        <a:pt x="64" y="284"/>
                      </a:cubicBezTo>
                      <a:cubicBezTo>
                        <a:pt x="63" y="284"/>
                        <a:pt x="63" y="287"/>
                        <a:pt x="62" y="287"/>
                      </a:cubicBezTo>
                      <a:cubicBezTo>
                        <a:pt x="63" y="285"/>
                        <a:pt x="64" y="282"/>
                        <a:pt x="65" y="280"/>
                      </a:cubicBezTo>
                      <a:cubicBezTo>
                        <a:pt x="65" y="278"/>
                        <a:pt x="66" y="276"/>
                        <a:pt x="67" y="273"/>
                      </a:cubicBezTo>
                      <a:cubicBezTo>
                        <a:pt x="67" y="274"/>
                        <a:pt x="67" y="273"/>
                        <a:pt x="67" y="272"/>
                      </a:cubicBezTo>
                      <a:cubicBezTo>
                        <a:pt x="69" y="267"/>
                        <a:pt x="71" y="260"/>
                        <a:pt x="73" y="256"/>
                      </a:cubicBezTo>
                      <a:cubicBezTo>
                        <a:pt x="74" y="254"/>
                        <a:pt x="75" y="252"/>
                        <a:pt x="76" y="249"/>
                      </a:cubicBezTo>
                      <a:cubicBezTo>
                        <a:pt x="77" y="247"/>
                        <a:pt x="77" y="246"/>
                        <a:pt x="78" y="244"/>
                      </a:cubicBezTo>
                      <a:cubicBezTo>
                        <a:pt x="79" y="242"/>
                        <a:pt x="82" y="237"/>
                        <a:pt x="81" y="239"/>
                      </a:cubicBezTo>
                      <a:cubicBezTo>
                        <a:pt x="82" y="236"/>
                        <a:pt x="84" y="232"/>
                        <a:pt x="85" y="230"/>
                      </a:cubicBezTo>
                      <a:cubicBezTo>
                        <a:pt x="85" y="230"/>
                        <a:pt x="88" y="224"/>
                        <a:pt x="88" y="224"/>
                      </a:cubicBezTo>
                      <a:cubicBezTo>
                        <a:pt x="89" y="222"/>
                        <a:pt x="89" y="222"/>
                        <a:pt x="91" y="219"/>
                      </a:cubicBezTo>
                      <a:cubicBezTo>
                        <a:pt x="91" y="218"/>
                        <a:pt x="92" y="217"/>
                        <a:pt x="93" y="215"/>
                      </a:cubicBezTo>
                      <a:cubicBezTo>
                        <a:pt x="95" y="212"/>
                        <a:pt x="96" y="210"/>
                        <a:pt x="97" y="207"/>
                      </a:cubicBezTo>
                      <a:cubicBezTo>
                        <a:pt x="98" y="205"/>
                        <a:pt x="99" y="204"/>
                        <a:pt x="100" y="202"/>
                      </a:cubicBezTo>
                      <a:cubicBezTo>
                        <a:pt x="101" y="201"/>
                        <a:pt x="102" y="199"/>
                        <a:pt x="103" y="197"/>
                      </a:cubicBezTo>
                      <a:cubicBezTo>
                        <a:pt x="103" y="197"/>
                        <a:pt x="103" y="198"/>
                        <a:pt x="103" y="197"/>
                      </a:cubicBezTo>
                      <a:cubicBezTo>
                        <a:pt x="106" y="192"/>
                        <a:pt x="109" y="187"/>
                        <a:pt x="111" y="185"/>
                      </a:cubicBezTo>
                      <a:cubicBezTo>
                        <a:pt x="112" y="182"/>
                        <a:pt x="115" y="180"/>
                        <a:pt x="117" y="177"/>
                      </a:cubicBezTo>
                      <a:cubicBezTo>
                        <a:pt x="119" y="174"/>
                        <a:pt x="123" y="168"/>
                        <a:pt x="124" y="168"/>
                      </a:cubicBezTo>
                      <a:cubicBezTo>
                        <a:pt x="124" y="167"/>
                        <a:pt x="124" y="167"/>
                        <a:pt x="125" y="166"/>
                      </a:cubicBezTo>
                      <a:cubicBezTo>
                        <a:pt x="125" y="166"/>
                        <a:pt x="127" y="164"/>
                        <a:pt x="127" y="163"/>
                      </a:cubicBezTo>
                      <a:cubicBezTo>
                        <a:pt x="128" y="161"/>
                        <a:pt x="134" y="156"/>
                        <a:pt x="135" y="154"/>
                      </a:cubicBezTo>
                      <a:cubicBezTo>
                        <a:pt x="138" y="151"/>
                        <a:pt x="140" y="149"/>
                        <a:pt x="143" y="146"/>
                      </a:cubicBezTo>
                      <a:cubicBezTo>
                        <a:pt x="145" y="143"/>
                        <a:pt x="147" y="141"/>
                        <a:pt x="150" y="138"/>
                      </a:cubicBezTo>
                      <a:cubicBezTo>
                        <a:pt x="150" y="138"/>
                        <a:pt x="150" y="138"/>
                        <a:pt x="151" y="137"/>
                      </a:cubicBezTo>
                      <a:cubicBezTo>
                        <a:pt x="151" y="137"/>
                        <a:pt x="150" y="138"/>
                        <a:pt x="151" y="137"/>
                      </a:cubicBezTo>
                      <a:cubicBezTo>
                        <a:pt x="154" y="134"/>
                        <a:pt x="155" y="134"/>
                        <a:pt x="157" y="132"/>
                      </a:cubicBezTo>
                      <a:cubicBezTo>
                        <a:pt x="156" y="132"/>
                        <a:pt x="155" y="133"/>
                        <a:pt x="157" y="131"/>
                      </a:cubicBezTo>
                      <a:cubicBezTo>
                        <a:pt x="158" y="130"/>
                        <a:pt x="164" y="125"/>
                        <a:pt x="165" y="124"/>
                      </a:cubicBezTo>
                      <a:cubicBezTo>
                        <a:pt x="172" y="118"/>
                        <a:pt x="177" y="114"/>
                        <a:pt x="183" y="109"/>
                      </a:cubicBezTo>
                      <a:cubicBezTo>
                        <a:pt x="184" y="109"/>
                        <a:pt x="189" y="105"/>
                        <a:pt x="193" y="103"/>
                      </a:cubicBezTo>
                      <a:cubicBezTo>
                        <a:pt x="194" y="101"/>
                        <a:pt x="195" y="101"/>
                        <a:pt x="197" y="100"/>
                      </a:cubicBezTo>
                      <a:cubicBezTo>
                        <a:pt x="199" y="99"/>
                        <a:pt x="203" y="96"/>
                        <a:pt x="206" y="94"/>
                      </a:cubicBezTo>
                      <a:cubicBezTo>
                        <a:pt x="209" y="92"/>
                        <a:pt x="211" y="91"/>
                        <a:pt x="214" y="90"/>
                      </a:cubicBezTo>
                      <a:cubicBezTo>
                        <a:pt x="216" y="88"/>
                        <a:pt x="218" y="87"/>
                        <a:pt x="221" y="85"/>
                      </a:cubicBezTo>
                      <a:cubicBezTo>
                        <a:pt x="221" y="85"/>
                        <a:pt x="219" y="86"/>
                        <a:pt x="220" y="86"/>
                      </a:cubicBezTo>
                      <a:cubicBezTo>
                        <a:pt x="222" y="85"/>
                        <a:pt x="222" y="85"/>
                        <a:pt x="224" y="84"/>
                      </a:cubicBezTo>
                      <a:cubicBezTo>
                        <a:pt x="225" y="83"/>
                        <a:pt x="232" y="79"/>
                        <a:pt x="230" y="81"/>
                      </a:cubicBezTo>
                      <a:cubicBezTo>
                        <a:pt x="234" y="79"/>
                        <a:pt x="233" y="79"/>
                        <a:pt x="236" y="77"/>
                      </a:cubicBezTo>
                      <a:cubicBezTo>
                        <a:pt x="238" y="76"/>
                        <a:pt x="238" y="77"/>
                        <a:pt x="240" y="76"/>
                      </a:cubicBezTo>
                      <a:cubicBezTo>
                        <a:pt x="240" y="75"/>
                        <a:pt x="241" y="75"/>
                        <a:pt x="244" y="74"/>
                      </a:cubicBezTo>
                      <a:cubicBezTo>
                        <a:pt x="244" y="74"/>
                        <a:pt x="245" y="73"/>
                        <a:pt x="244" y="74"/>
                      </a:cubicBezTo>
                      <a:cubicBezTo>
                        <a:pt x="248" y="72"/>
                        <a:pt x="251" y="71"/>
                        <a:pt x="253" y="70"/>
                      </a:cubicBezTo>
                      <a:cubicBezTo>
                        <a:pt x="256" y="69"/>
                        <a:pt x="258" y="68"/>
                        <a:pt x="263" y="66"/>
                      </a:cubicBezTo>
                      <a:cubicBezTo>
                        <a:pt x="262" y="66"/>
                        <a:pt x="262" y="66"/>
                        <a:pt x="264" y="65"/>
                      </a:cubicBezTo>
                      <a:cubicBezTo>
                        <a:pt x="264" y="66"/>
                        <a:pt x="270" y="64"/>
                        <a:pt x="272" y="63"/>
                      </a:cubicBezTo>
                      <a:cubicBezTo>
                        <a:pt x="273" y="63"/>
                        <a:pt x="269" y="64"/>
                        <a:pt x="269" y="64"/>
                      </a:cubicBezTo>
                      <a:cubicBezTo>
                        <a:pt x="272" y="63"/>
                        <a:pt x="273" y="63"/>
                        <a:pt x="273" y="62"/>
                      </a:cubicBezTo>
                      <a:cubicBezTo>
                        <a:pt x="274" y="62"/>
                        <a:pt x="273" y="63"/>
                        <a:pt x="276" y="62"/>
                      </a:cubicBezTo>
                      <a:cubicBezTo>
                        <a:pt x="276" y="62"/>
                        <a:pt x="275" y="61"/>
                        <a:pt x="278" y="61"/>
                      </a:cubicBezTo>
                      <a:cubicBezTo>
                        <a:pt x="277" y="61"/>
                        <a:pt x="279" y="60"/>
                        <a:pt x="279" y="61"/>
                      </a:cubicBezTo>
                      <a:cubicBezTo>
                        <a:pt x="289" y="57"/>
                        <a:pt x="304" y="53"/>
                        <a:pt x="319" y="51"/>
                      </a:cubicBezTo>
                      <a:cubicBezTo>
                        <a:pt x="322" y="50"/>
                        <a:pt x="326" y="49"/>
                        <a:pt x="330" y="49"/>
                      </a:cubicBezTo>
                      <a:cubicBezTo>
                        <a:pt x="334" y="48"/>
                        <a:pt x="338" y="48"/>
                        <a:pt x="341" y="47"/>
                      </a:cubicBezTo>
                      <a:cubicBezTo>
                        <a:pt x="346" y="47"/>
                        <a:pt x="349" y="47"/>
                        <a:pt x="353" y="46"/>
                      </a:cubicBezTo>
                      <a:cubicBezTo>
                        <a:pt x="357" y="46"/>
                        <a:pt x="360" y="46"/>
                        <a:pt x="365" y="46"/>
                      </a:cubicBezTo>
                      <a:cubicBezTo>
                        <a:pt x="366" y="46"/>
                        <a:pt x="368" y="46"/>
                        <a:pt x="370" y="46"/>
                      </a:cubicBezTo>
                      <a:cubicBezTo>
                        <a:pt x="369" y="46"/>
                        <a:pt x="370" y="46"/>
                        <a:pt x="371" y="46"/>
                      </a:cubicBezTo>
                      <a:cubicBezTo>
                        <a:pt x="372" y="46"/>
                        <a:pt x="373" y="46"/>
                        <a:pt x="374" y="46"/>
                      </a:cubicBezTo>
                      <a:cubicBezTo>
                        <a:pt x="375" y="46"/>
                        <a:pt x="376" y="46"/>
                        <a:pt x="377" y="46"/>
                      </a:cubicBezTo>
                      <a:cubicBezTo>
                        <a:pt x="379" y="46"/>
                        <a:pt x="380" y="46"/>
                        <a:pt x="383" y="46"/>
                      </a:cubicBezTo>
                      <a:cubicBezTo>
                        <a:pt x="385" y="46"/>
                        <a:pt x="387" y="46"/>
                        <a:pt x="390" y="46"/>
                      </a:cubicBezTo>
                      <a:cubicBezTo>
                        <a:pt x="392" y="46"/>
                        <a:pt x="394" y="46"/>
                        <a:pt x="397" y="46"/>
                      </a:cubicBezTo>
                      <a:cubicBezTo>
                        <a:pt x="400" y="47"/>
                        <a:pt x="403" y="47"/>
                        <a:pt x="405" y="47"/>
                      </a:cubicBezTo>
                      <a:cubicBezTo>
                        <a:pt x="408" y="48"/>
                        <a:pt x="411" y="48"/>
                        <a:pt x="414" y="48"/>
                      </a:cubicBezTo>
                      <a:cubicBezTo>
                        <a:pt x="416" y="49"/>
                        <a:pt x="418" y="49"/>
                        <a:pt x="420" y="49"/>
                      </a:cubicBezTo>
                      <a:cubicBezTo>
                        <a:pt x="417" y="48"/>
                        <a:pt x="416" y="49"/>
                        <a:pt x="414" y="48"/>
                      </a:cubicBezTo>
                      <a:cubicBezTo>
                        <a:pt x="416" y="48"/>
                        <a:pt x="419" y="48"/>
                        <a:pt x="422" y="49"/>
                      </a:cubicBezTo>
                      <a:cubicBezTo>
                        <a:pt x="426" y="49"/>
                        <a:pt x="430" y="50"/>
                        <a:pt x="434" y="51"/>
                      </a:cubicBezTo>
                      <a:cubicBezTo>
                        <a:pt x="434" y="51"/>
                        <a:pt x="434" y="50"/>
                        <a:pt x="433" y="50"/>
                      </a:cubicBezTo>
                      <a:cubicBezTo>
                        <a:pt x="436" y="51"/>
                        <a:pt x="443" y="52"/>
                        <a:pt x="445" y="53"/>
                      </a:cubicBezTo>
                      <a:cubicBezTo>
                        <a:pt x="447" y="53"/>
                        <a:pt x="451" y="54"/>
                        <a:pt x="454" y="55"/>
                      </a:cubicBezTo>
                      <a:cubicBezTo>
                        <a:pt x="456" y="56"/>
                        <a:pt x="458" y="56"/>
                        <a:pt x="460" y="57"/>
                      </a:cubicBezTo>
                      <a:cubicBezTo>
                        <a:pt x="462" y="58"/>
                        <a:pt x="464" y="58"/>
                        <a:pt x="465" y="59"/>
                      </a:cubicBezTo>
                      <a:cubicBezTo>
                        <a:pt x="466" y="59"/>
                        <a:pt x="467" y="60"/>
                        <a:pt x="468" y="59"/>
                      </a:cubicBezTo>
                      <a:cubicBezTo>
                        <a:pt x="468" y="60"/>
                        <a:pt x="468" y="60"/>
                        <a:pt x="469" y="61"/>
                      </a:cubicBezTo>
                      <a:cubicBezTo>
                        <a:pt x="470" y="61"/>
                        <a:pt x="472" y="61"/>
                        <a:pt x="475" y="62"/>
                      </a:cubicBezTo>
                      <a:cubicBezTo>
                        <a:pt x="477" y="63"/>
                        <a:pt x="480" y="64"/>
                        <a:pt x="481" y="64"/>
                      </a:cubicBezTo>
                      <a:cubicBezTo>
                        <a:pt x="483" y="65"/>
                        <a:pt x="485" y="66"/>
                        <a:pt x="487" y="67"/>
                      </a:cubicBezTo>
                      <a:cubicBezTo>
                        <a:pt x="488" y="67"/>
                        <a:pt x="489" y="68"/>
                        <a:pt x="490" y="68"/>
                      </a:cubicBezTo>
                      <a:cubicBezTo>
                        <a:pt x="491" y="69"/>
                        <a:pt x="492" y="69"/>
                        <a:pt x="493" y="70"/>
                      </a:cubicBezTo>
                      <a:cubicBezTo>
                        <a:pt x="494" y="70"/>
                        <a:pt x="501" y="73"/>
                        <a:pt x="503" y="74"/>
                      </a:cubicBezTo>
                      <a:cubicBezTo>
                        <a:pt x="504" y="74"/>
                        <a:pt x="503" y="73"/>
                        <a:pt x="503" y="73"/>
                      </a:cubicBezTo>
                      <a:cubicBezTo>
                        <a:pt x="505" y="74"/>
                        <a:pt x="504" y="74"/>
                        <a:pt x="505" y="74"/>
                      </a:cubicBezTo>
                      <a:cubicBezTo>
                        <a:pt x="509" y="76"/>
                        <a:pt x="509" y="77"/>
                        <a:pt x="512" y="78"/>
                      </a:cubicBezTo>
                      <a:cubicBezTo>
                        <a:pt x="511" y="77"/>
                        <a:pt x="511" y="78"/>
                        <a:pt x="512" y="78"/>
                      </a:cubicBezTo>
                      <a:cubicBezTo>
                        <a:pt x="512" y="78"/>
                        <a:pt x="514" y="78"/>
                        <a:pt x="516" y="79"/>
                      </a:cubicBezTo>
                      <a:cubicBezTo>
                        <a:pt x="518" y="80"/>
                        <a:pt x="520" y="81"/>
                        <a:pt x="522" y="83"/>
                      </a:cubicBezTo>
                      <a:cubicBezTo>
                        <a:pt x="521" y="82"/>
                        <a:pt x="524" y="84"/>
                        <a:pt x="525" y="84"/>
                      </a:cubicBezTo>
                      <a:cubicBezTo>
                        <a:pt x="525" y="84"/>
                        <a:pt x="524" y="83"/>
                        <a:pt x="522" y="82"/>
                      </a:cubicBezTo>
                      <a:cubicBezTo>
                        <a:pt x="522" y="82"/>
                        <a:pt x="522" y="82"/>
                        <a:pt x="521" y="82"/>
                      </a:cubicBezTo>
                      <a:cubicBezTo>
                        <a:pt x="519" y="80"/>
                        <a:pt x="517" y="79"/>
                        <a:pt x="515" y="78"/>
                      </a:cubicBezTo>
                      <a:cubicBezTo>
                        <a:pt x="516" y="79"/>
                        <a:pt x="518" y="80"/>
                        <a:pt x="519" y="79"/>
                      </a:cubicBezTo>
                      <a:cubicBezTo>
                        <a:pt x="512" y="76"/>
                        <a:pt x="511" y="76"/>
                        <a:pt x="505" y="73"/>
                      </a:cubicBezTo>
                      <a:cubicBezTo>
                        <a:pt x="506" y="73"/>
                        <a:pt x="503" y="72"/>
                        <a:pt x="503" y="71"/>
                      </a:cubicBezTo>
                      <a:cubicBezTo>
                        <a:pt x="501" y="70"/>
                        <a:pt x="500" y="70"/>
                        <a:pt x="498" y="69"/>
                      </a:cubicBezTo>
                      <a:cubicBezTo>
                        <a:pt x="496" y="69"/>
                        <a:pt x="494" y="67"/>
                        <a:pt x="492" y="66"/>
                      </a:cubicBezTo>
                      <a:cubicBezTo>
                        <a:pt x="489" y="65"/>
                        <a:pt x="486" y="64"/>
                        <a:pt x="484" y="63"/>
                      </a:cubicBezTo>
                      <a:cubicBezTo>
                        <a:pt x="481" y="62"/>
                        <a:pt x="477" y="61"/>
                        <a:pt x="476" y="60"/>
                      </a:cubicBezTo>
                      <a:cubicBezTo>
                        <a:pt x="474" y="59"/>
                        <a:pt x="474" y="60"/>
                        <a:pt x="473" y="59"/>
                      </a:cubicBezTo>
                      <a:cubicBezTo>
                        <a:pt x="471" y="59"/>
                        <a:pt x="473" y="59"/>
                        <a:pt x="471" y="58"/>
                      </a:cubicBezTo>
                      <a:cubicBezTo>
                        <a:pt x="471" y="58"/>
                        <a:pt x="469" y="57"/>
                        <a:pt x="468" y="57"/>
                      </a:cubicBezTo>
                      <a:cubicBezTo>
                        <a:pt x="466" y="56"/>
                        <a:pt x="463" y="55"/>
                        <a:pt x="462" y="55"/>
                      </a:cubicBezTo>
                      <a:cubicBezTo>
                        <a:pt x="464" y="55"/>
                        <a:pt x="469" y="57"/>
                        <a:pt x="467" y="55"/>
                      </a:cubicBezTo>
                      <a:cubicBezTo>
                        <a:pt x="463" y="55"/>
                        <a:pt x="451" y="52"/>
                        <a:pt x="449" y="50"/>
                      </a:cubicBezTo>
                      <a:cubicBezTo>
                        <a:pt x="447" y="50"/>
                        <a:pt x="451" y="51"/>
                        <a:pt x="449" y="50"/>
                      </a:cubicBezTo>
                      <a:cubicBezTo>
                        <a:pt x="447" y="50"/>
                        <a:pt x="445" y="49"/>
                        <a:pt x="445" y="49"/>
                      </a:cubicBezTo>
                      <a:cubicBezTo>
                        <a:pt x="446" y="49"/>
                        <a:pt x="447" y="49"/>
                        <a:pt x="448" y="49"/>
                      </a:cubicBezTo>
                      <a:cubicBezTo>
                        <a:pt x="448" y="49"/>
                        <a:pt x="447" y="48"/>
                        <a:pt x="445" y="48"/>
                      </a:cubicBezTo>
                      <a:cubicBezTo>
                        <a:pt x="443" y="48"/>
                        <a:pt x="441" y="47"/>
                        <a:pt x="439" y="47"/>
                      </a:cubicBezTo>
                      <a:cubicBezTo>
                        <a:pt x="440" y="46"/>
                        <a:pt x="442" y="47"/>
                        <a:pt x="445" y="47"/>
                      </a:cubicBezTo>
                      <a:cubicBezTo>
                        <a:pt x="447" y="48"/>
                        <a:pt x="451" y="49"/>
                        <a:pt x="454" y="50"/>
                      </a:cubicBezTo>
                      <a:cubicBezTo>
                        <a:pt x="455" y="50"/>
                        <a:pt x="454" y="50"/>
                        <a:pt x="452" y="49"/>
                      </a:cubicBezTo>
                      <a:cubicBezTo>
                        <a:pt x="455" y="50"/>
                        <a:pt x="458" y="51"/>
                        <a:pt x="461" y="51"/>
                      </a:cubicBezTo>
                      <a:cubicBezTo>
                        <a:pt x="464" y="52"/>
                        <a:pt x="467" y="54"/>
                        <a:pt x="469" y="54"/>
                      </a:cubicBezTo>
                      <a:cubicBezTo>
                        <a:pt x="467" y="53"/>
                        <a:pt x="465" y="52"/>
                        <a:pt x="462" y="51"/>
                      </a:cubicBezTo>
                      <a:cubicBezTo>
                        <a:pt x="469" y="54"/>
                        <a:pt x="474" y="55"/>
                        <a:pt x="478" y="57"/>
                      </a:cubicBezTo>
                      <a:cubicBezTo>
                        <a:pt x="483" y="59"/>
                        <a:pt x="488" y="61"/>
                        <a:pt x="494" y="63"/>
                      </a:cubicBezTo>
                      <a:cubicBezTo>
                        <a:pt x="494" y="63"/>
                        <a:pt x="493" y="63"/>
                        <a:pt x="492" y="63"/>
                      </a:cubicBezTo>
                      <a:cubicBezTo>
                        <a:pt x="495" y="64"/>
                        <a:pt x="496" y="64"/>
                        <a:pt x="499" y="65"/>
                      </a:cubicBezTo>
                      <a:cubicBezTo>
                        <a:pt x="499" y="66"/>
                        <a:pt x="499" y="66"/>
                        <a:pt x="500" y="66"/>
                      </a:cubicBezTo>
                      <a:cubicBezTo>
                        <a:pt x="500" y="66"/>
                        <a:pt x="502" y="67"/>
                        <a:pt x="502" y="67"/>
                      </a:cubicBezTo>
                      <a:cubicBezTo>
                        <a:pt x="503" y="67"/>
                        <a:pt x="500" y="66"/>
                        <a:pt x="500" y="66"/>
                      </a:cubicBezTo>
                      <a:cubicBezTo>
                        <a:pt x="502" y="66"/>
                        <a:pt x="504" y="67"/>
                        <a:pt x="507" y="69"/>
                      </a:cubicBezTo>
                      <a:cubicBezTo>
                        <a:pt x="510" y="70"/>
                        <a:pt x="512" y="71"/>
                        <a:pt x="515" y="72"/>
                      </a:cubicBezTo>
                      <a:cubicBezTo>
                        <a:pt x="516" y="73"/>
                        <a:pt x="519" y="75"/>
                        <a:pt x="521" y="76"/>
                      </a:cubicBezTo>
                      <a:cubicBezTo>
                        <a:pt x="522" y="76"/>
                        <a:pt x="520" y="75"/>
                        <a:pt x="523" y="76"/>
                      </a:cubicBezTo>
                      <a:cubicBezTo>
                        <a:pt x="524" y="78"/>
                        <a:pt x="527" y="80"/>
                        <a:pt x="523" y="78"/>
                      </a:cubicBezTo>
                      <a:cubicBezTo>
                        <a:pt x="524" y="78"/>
                        <a:pt x="523" y="78"/>
                        <a:pt x="524" y="79"/>
                      </a:cubicBezTo>
                      <a:cubicBezTo>
                        <a:pt x="524" y="78"/>
                        <a:pt x="528" y="81"/>
                        <a:pt x="531" y="82"/>
                      </a:cubicBezTo>
                      <a:cubicBezTo>
                        <a:pt x="531" y="82"/>
                        <a:pt x="536" y="84"/>
                        <a:pt x="536" y="85"/>
                      </a:cubicBezTo>
                      <a:cubicBezTo>
                        <a:pt x="537" y="85"/>
                        <a:pt x="538" y="86"/>
                        <a:pt x="540" y="87"/>
                      </a:cubicBezTo>
                      <a:cubicBezTo>
                        <a:pt x="542" y="89"/>
                        <a:pt x="538" y="86"/>
                        <a:pt x="538" y="87"/>
                      </a:cubicBezTo>
                      <a:cubicBezTo>
                        <a:pt x="540" y="88"/>
                        <a:pt x="543" y="90"/>
                        <a:pt x="544" y="90"/>
                      </a:cubicBezTo>
                      <a:cubicBezTo>
                        <a:pt x="540" y="88"/>
                        <a:pt x="547" y="92"/>
                        <a:pt x="544" y="90"/>
                      </a:cubicBezTo>
                      <a:cubicBezTo>
                        <a:pt x="542" y="89"/>
                        <a:pt x="543" y="89"/>
                        <a:pt x="541" y="88"/>
                      </a:cubicBezTo>
                      <a:cubicBezTo>
                        <a:pt x="541" y="88"/>
                        <a:pt x="542" y="88"/>
                        <a:pt x="544" y="89"/>
                      </a:cubicBezTo>
                      <a:cubicBezTo>
                        <a:pt x="546" y="91"/>
                        <a:pt x="546" y="91"/>
                        <a:pt x="546" y="92"/>
                      </a:cubicBezTo>
                      <a:cubicBezTo>
                        <a:pt x="548" y="93"/>
                        <a:pt x="550" y="95"/>
                        <a:pt x="552" y="96"/>
                      </a:cubicBezTo>
                      <a:cubicBezTo>
                        <a:pt x="549" y="94"/>
                        <a:pt x="545" y="91"/>
                        <a:pt x="547" y="91"/>
                      </a:cubicBezTo>
                      <a:cubicBezTo>
                        <a:pt x="549" y="93"/>
                        <a:pt x="548" y="92"/>
                        <a:pt x="549" y="93"/>
                      </a:cubicBezTo>
                      <a:cubicBezTo>
                        <a:pt x="550" y="94"/>
                        <a:pt x="554" y="97"/>
                        <a:pt x="553" y="96"/>
                      </a:cubicBezTo>
                      <a:cubicBezTo>
                        <a:pt x="556" y="98"/>
                        <a:pt x="555" y="98"/>
                        <a:pt x="554" y="97"/>
                      </a:cubicBezTo>
                      <a:cubicBezTo>
                        <a:pt x="557" y="99"/>
                        <a:pt x="557" y="99"/>
                        <a:pt x="555" y="98"/>
                      </a:cubicBezTo>
                      <a:cubicBezTo>
                        <a:pt x="557" y="99"/>
                        <a:pt x="557" y="99"/>
                        <a:pt x="558" y="100"/>
                      </a:cubicBezTo>
                      <a:cubicBezTo>
                        <a:pt x="559" y="101"/>
                        <a:pt x="557" y="99"/>
                        <a:pt x="558" y="99"/>
                      </a:cubicBezTo>
                      <a:cubicBezTo>
                        <a:pt x="559" y="100"/>
                        <a:pt x="559" y="100"/>
                        <a:pt x="560" y="101"/>
                      </a:cubicBezTo>
                      <a:cubicBezTo>
                        <a:pt x="562" y="102"/>
                        <a:pt x="563" y="103"/>
                        <a:pt x="566" y="105"/>
                      </a:cubicBezTo>
                      <a:cubicBezTo>
                        <a:pt x="567" y="107"/>
                        <a:pt x="569" y="108"/>
                        <a:pt x="571" y="111"/>
                      </a:cubicBezTo>
                      <a:cubicBezTo>
                        <a:pt x="571" y="110"/>
                        <a:pt x="570" y="109"/>
                        <a:pt x="572" y="111"/>
                      </a:cubicBezTo>
                      <a:cubicBezTo>
                        <a:pt x="573" y="112"/>
                        <a:pt x="573" y="112"/>
                        <a:pt x="574" y="113"/>
                      </a:cubicBezTo>
                      <a:cubicBezTo>
                        <a:pt x="574" y="112"/>
                        <a:pt x="574" y="112"/>
                        <a:pt x="575" y="113"/>
                      </a:cubicBezTo>
                      <a:cubicBezTo>
                        <a:pt x="575" y="113"/>
                        <a:pt x="575" y="113"/>
                        <a:pt x="576" y="114"/>
                      </a:cubicBezTo>
                      <a:cubicBezTo>
                        <a:pt x="576" y="114"/>
                        <a:pt x="574" y="113"/>
                        <a:pt x="574" y="113"/>
                      </a:cubicBezTo>
                      <a:cubicBezTo>
                        <a:pt x="578" y="116"/>
                        <a:pt x="580" y="118"/>
                        <a:pt x="582" y="120"/>
                      </a:cubicBezTo>
                      <a:cubicBezTo>
                        <a:pt x="584" y="121"/>
                        <a:pt x="585" y="123"/>
                        <a:pt x="587" y="125"/>
                      </a:cubicBezTo>
                      <a:cubicBezTo>
                        <a:pt x="588" y="126"/>
                        <a:pt x="591" y="129"/>
                        <a:pt x="593" y="130"/>
                      </a:cubicBezTo>
                      <a:cubicBezTo>
                        <a:pt x="592" y="130"/>
                        <a:pt x="593" y="131"/>
                        <a:pt x="594" y="131"/>
                      </a:cubicBezTo>
                      <a:cubicBezTo>
                        <a:pt x="591" y="129"/>
                        <a:pt x="593" y="129"/>
                        <a:pt x="593" y="129"/>
                      </a:cubicBezTo>
                      <a:cubicBezTo>
                        <a:pt x="591" y="127"/>
                        <a:pt x="590" y="127"/>
                        <a:pt x="588" y="124"/>
                      </a:cubicBezTo>
                      <a:cubicBezTo>
                        <a:pt x="588" y="125"/>
                        <a:pt x="586" y="123"/>
                        <a:pt x="585" y="122"/>
                      </a:cubicBezTo>
                      <a:cubicBezTo>
                        <a:pt x="585" y="122"/>
                        <a:pt x="584" y="121"/>
                        <a:pt x="583" y="120"/>
                      </a:cubicBezTo>
                      <a:cubicBezTo>
                        <a:pt x="583" y="120"/>
                        <a:pt x="579" y="116"/>
                        <a:pt x="579" y="116"/>
                      </a:cubicBezTo>
                      <a:cubicBezTo>
                        <a:pt x="579" y="116"/>
                        <a:pt x="583" y="120"/>
                        <a:pt x="582" y="118"/>
                      </a:cubicBezTo>
                      <a:cubicBezTo>
                        <a:pt x="579" y="116"/>
                        <a:pt x="580" y="116"/>
                        <a:pt x="581" y="118"/>
                      </a:cubicBezTo>
                      <a:cubicBezTo>
                        <a:pt x="578" y="114"/>
                        <a:pt x="576" y="113"/>
                        <a:pt x="575" y="111"/>
                      </a:cubicBezTo>
                      <a:cubicBezTo>
                        <a:pt x="573" y="110"/>
                        <a:pt x="571" y="109"/>
                        <a:pt x="568" y="106"/>
                      </a:cubicBezTo>
                      <a:cubicBezTo>
                        <a:pt x="568" y="106"/>
                        <a:pt x="570" y="107"/>
                        <a:pt x="569" y="106"/>
                      </a:cubicBezTo>
                      <a:cubicBezTo>
                        <a:pt x="568" y="106"/>
                        <a:pt x="564" y="102"/>
                        <a:pt x="561" y="100"/>
                      </a:cubicBezTo>
                      <a:cubicBezTo>
                        <a:pt x="562" y="100"/>
                        <a:pt x="563" y="101"/>
                        <a:pt x="564" y="101"/>
                      </a:cubicBezTo>
                      <a:cubicBezTo>
                        <a:pt x="563" y="100"/>
                        <a:pt x="562" y="100"/>
                        <a:pt x="561" y="99"/>
                      </a:cubicBezTo>
                      <a:cubicBezTo>
                        <a:pt x="562" y="100"/>
                        <a:pt x="561" y="99"/>
                        <a:pt x="561" y="99"/>
                      </a:cubicBezTo>
                      <a:cubicBezTo>
                        <a:pt x="560" y="98"/>
                        <a:pt x="560" y="99"/>
                        <a:pt x="559" y="98"/>
                      </a:cubicBezTo>
                      <a:cubicBezTo>
                        <a:pt x="557" y="96"/>
                        <a:pt x="553" y="94"/>
                        <a:pt x="550" y="91"/>
                      </a:cubicBezTo>
                      <a:cubicBezTo>
                        <a:pt x="547" y="89"/>
                        <a:pt x="545" y="87"/>
                        <a:pt x="544" y="86"/>
                      </a:cubicBezTo>
                      <a:cubicBezTo>
                        <a:pt x="546" y="88"/>
                        <a:pt x="549" y="89"/>
                        <a:pt x="552" y="92"/>
                      </a:cubicBezTo>
                      <a:cubicBezTo>
                        <a:pt x="552" y="91"/>
                        <a:pt x="553" y="92"/>
                        <a:pt x="553" y="92"/>
                      </a:cubicBezTo>
                      <a:cubicBezTo>
                        <a:pt x="549" y="89"/>
                        <a:pt x="546" y="87"/>
                        <a:pt x="542" y="84"/>
                      </a:cubicBezTo>
                      <a:cubicBezTo>
                        <a:pt x="543" y="84"/>
                        <a:pt x="543" y="84"/>
                        <a:pt x="541" y="83"/>
                      </a:cubicBezTo>
                      <a:cubicBezTo>
                        <a:pt x="541" y="83"/>
                        <a:pt x="541" y="84"/>
                        <a:pt x="540" y="83"/>
                      </a:cubicBezTo>
                      <a:cubicBezTo>
                        <a:pt x="541" y="83"/>
                        <a:pt x="541" y="83"/>
                        <a:pt x="539" y="82"/>
                      </a:cubicBezTo>
                      <a:cubicBezTo>
                        <a:pt x="540" y="82"/>
                        <a:pt x="536" y="80"/>
                        <a:pt x="536" y="80"/>
                      </a:cubicBezTo>
                      <a:cubicBezTo>
                        <a:pt x="540" y="82"/>
                        <a:pt x="537" y="80"/>
                        <a:pt x="539" y="81"/>
                      </a:cubicBezTo>
                      <a:cubicBezTo>
                        <a:pt x="542" y="83"/>
                        <a:pt x="541" y="83"/>
                        <a:pt x="543" y="84"/>
                      </a:cubicBezTo>
                      <a:cubicBezTo>
                        <a:pt x="542" y="83"/>
                        <a:pt x="543" y="84"/>
                        <a:pt x="541" y="83"/>
                      </a:cubicBezTo>
                      <a:cubicBezTo>
                        <a:pt x="542" y="83"/>
                        <a:pt x="545" y="84"/>
                        <a:pt x="546" y="85"/>
                      </a:cubicBezTo>
                      <a:cubicBezTo>
                        <a:pt x="544" y="85"/>
                        <a:pt x="546" y="86"/>
                        <a:pt x="547" y="87"/>
                      </a:cubicBezTo>
                      <a:cubicBezTo>
                        <a:pt x="546" y="86"/>
                        <a:pt x="547" y="86"/>
                        <a:pt x="547" y="86"/>
                      </a:cubicBezTo>
                      <a:cubicBezTo>
                        <a:pt x="549" y="87"/>
                        <a:pt x="550" y="88"/>
                        <a:pt x="552" y="89"/>
                      </a:cubicBezTo>
                      <a:cubicBezTo>
                        <a:pt x="553" y="90"/>
                        <a:pt x="554" y="91"/>
                        <a:pt x="554" y="91"/>
                      </a:cubicBezTo>
                      <a:cubicBezTo>
                        <a:pt x="553" y="91"/>
                        <a:pt x="553" y="90"/>
                        <a:pt x="553" y="91"/>
                      </a:cubicBezTo>
                      <a:cubicBezTo>
                        <a:pt x="555" y="92"/>
                        <a:pt x="553" y="91"/>
                        <a:pt x="555" y="92"/>
                      </a:cubicBezTo>
                      <a:cubicBezTo>
                        <a:pt x="556" y="92"/>
                        <a:pt x="557" y="93"/>
                        <a:pt x="557" y="93"/>
                      </a:cubicBezTo>
                      <a:cubicBezTo>
                        <a:pt x="556" y="92"/>
                        <a:pt x="554" y="92"/>
                        <a:pt x="554" y="91"/>
                      </a:cubicBezTo>
                      <a:cubicBezTo>
                        <a:pt x="556" y="93"/>
                        <a:pt x="556" y="92"/>
                        <a:pt x="558" y="94"/>
                      </a:cubicBezTo>
                      <a:cubicBezTo>
                        <a:pt x="558" y="94"/>
                        <a:pt x="560" y="95"/>
                        <a:pt x="560" y="95"/>
                      </a:cubicBezTo>
                      <a:cubicBezTo>
                        <a:pt x="558" y="94"/>
                        <a:pt x="559" y="95"/>
                        <a:pt x="559" y="95"/>
                      </a:cubicBezTo>
                      <a:cubicBezTo>
                        <a:pt x="559" y="95"/>
                        <a:pt x="563" y="99"/>
                        <a:pt x="561" y="96"/>
                      </a:cubicBezTo>
                      <a:cubicBezTo>
                        <a:pt x="561" y="97"/>
                        <a:pt x="560" y="96"/>
                        <a:pt x="560" y="96"/>
                      </a:cubicBezTo>
                      <a:cubicBezTo>
                        <a:pt x="561" y="96"/>
                        <a:pt x="560" y="96"/>
                        <a:pt x="561" y="96"/>
                      </a:cubicBezTo>
                      <a:cubicBezTo>
                        <a:pt x="562" y="97"/>
                        <a:pt x="563" y="98"/>
                        <a:pt x="564" y="99"/>
                      </a:cubicBezTo>
                      <a:cubicBezTo>
                        <a:pt x="564" y="99"/>
                        <a:pt x="562" y="98"/>
                        <a:pt x="562" y="98"/>
                      </a:cubicBezTo>
                      <a:cubicBezTo>
                        <a:pt x="564" y="99"/>
                        <a:pt x="568" y="101"/>
                        <a:pt x="568" y="102"/>
                      </a:cubicBezTo>
                      <a:cubicBezTo>
                        <a:pt x="567" y="102"/>
                        <a:pt x="565" y="100"/>
                        <a:pt x="565" y="100"/>
                      </a:cubicBezTo>
                      <a:cubicBezTo>
                        <a:pt x="567" y="102"/>
                        <a:pt x="569" y="103"/>
                        <a:pt x="572" y="106"/>
                      </a:cubicBezTo>
                      <a:cubicBezTo>
                        <a:pt x="571" y="105"/>
                        <a:pt x="572" y="105"/>
                        <a:pt x="573" y="106"/>
                      </a:cubicBezTo>
                      <a:cubicBezTo>
                        <a:pt x="573" y="107"/>
                        <a:pt x="575" y="109"/>
                        <a:pt x="576" y="109"/>
                      </a:cubicBezTo>
                      <a:cubicBezTo>
                        <a:pt x="578" y="111"/>
                        <a:pt x="576" y="109"/>
                        <a:pt x="577" y="110"/>
                      </a:cubicBezTo>
                      <a:cubicBezTo>
                        <a:pt x="577" y="110"/>
                        <a:pt x="578" y="111"/>
                        <a:pt x="579" y="112"/>
                      </a:cubicBezTo>
                      <a:cubicBezTo>
                        <a:pt x="579" y="112"/>
                        <a:pt x="580" y="113"/>
                        <a:pt x="580" y="113"/>
                      </a:cubicBezTo>
                      <a:cubicBezTo>
                        <a:pt x="580" y="113"/>
                        <a:pt x="580" y="113"/>
                        <a:pt x="580" y="113"/>
                      </a:cubicBezTo>
                      <a:cubicBezTo>
                        <a:pt x="580" y="113"/>
                        <a:pt x="579" y="112"/>
                        <a:pt x="579" y="112"/>
                      </a:cubicBezTo>
                      <a:cubicBezTo>
                        <a:pt x="580" y="113"/>
                        <a:pt x="581" y="113"/>
                        <a:pt x="583" y="115"/>
                      </a:cubicBezTo>
                      <a:cubicBezTo>
                        <a:pt x="583" y="115"/>
                        <a:pt x="580" y="113"/>
                        <a:pt x="580" y="112"/>
                      </a:cubicBezTo>
                      <a:cubicBezTo>
                        <a:pt x="583" y="115"/>
                        <a:pt x="581" y="112"/>
                        <a:pt x="581" y="112"/>
                      </a:cubicBezTo>
                      <a:cubicBezTo>
                        <a:pt x="582" y="113"/>
                        <a:pt x="584" y="115"/>
                        <a:pt x="584" y="116"/>
                      </a:cubicBezTo>
                      <a:cubicBezTo>
                        <a:pt x="583" y="115"/>
                        <a:pt x="586" y="117"/>
                        <a:pt x="583" y="114"/>
                      </a:cubicBezTo>
                      <a:cubicBezTo>
                        <a:pt x="583" y="114"/>
                        <a:pt x="581" y="112"/>
                        <a:pt x="579" y="111"/>
                      </a:cubicBezTo>
                      <a:cubicBezTo>
                        <a:pt x="580" y="111"/>
                        <a:pt x="579" y="111"/>
                        <a:pt x="578" y="110"/>
                      </a:cubicBezTo>
                      <a:cubicBezTo>
                        <a:pt x="577" y="109"/>
                        <a:pt x="579" y="111"/>
                        <a:pt x="577" y="109"/>
                      </a:cubicBezTo>
                      <a:cubicBezTo>
                        <a:pt x="575" y="107"/>
                        <a:pt x="574" y="106"/>
                        <a:pt x="575" y="107"/>
                      </a:cubicBezTo>
                      <a:cubicBezTo>
                        <a:pt x="576" y="107"/>
                        <a:pt x="576" y="107"/>
                        <a:pt x="577" y="108"/>
                      </a:cubicBezTo>
                      <a:cubicBezTo>
                        <a:pt x="578" y="109"/>
                        <a:pt x="579" y="109"/>
                        <a:pt x="580" y="110"/>
                      </a:cubicBezTo>
                      <a:cubicBezTo>
                        <a:pt x="578" y="109"/>
                        <a:pt x="578" y="109"/>
                        <a:pt x="576" y="107"/>
                      </a:cubicBezTo>
                      <a:cubicBezTo>
                        <a:pt x="578" y="108"/>
                        <a:pt x="575" y="106"/>
                        <a:pt x="574" y="105"/>
                      </a:cubicBezTo>
                      <a:cubicBezTo>
                        <a:pt x="575" y="106"/>
                        <a:pt x="577" y="107"/>
                        <a:pt x="578" y="108"/>
                      </a:cubicBezTo>
                      <a:cubicBezTo>
                        <a:pt x="579" y="109"/>
                        <a:pt x="581" y="110"/>
                        <a:pt x="581" y="110"/>
                      </a:cubicBezTo>
                      <a:cubicBezTo>
                        <a:pt x="577" y="107"/>
                        <a:pt x="574" y="104"/>
                        <a:pt x="572" y="103"/>
                      </a:cubicBezTo>
                      <a:cubicBezTo>
                        <a:pt x="573" y="104"/>
                        <a:pt x="575" y="105"/>
                        <a:pt x="577" y="107"/>
                      </a:cubicBezTo>
                      <a:cubicBezTo>
                        <a:pt x="579" y="108"/>
                        <a:pt x="581" y="110"/>
                        <a:pt x="583" y="112"/>
                      </a:cubicBezTo>
                      <a:cubicBezTo>
                        <a:pt x="583" y="112"/>
                        <a:pt x="583" y="112"/>
                        <a:pt x="584" y="113"/>
                      </a:cubicBezTo>
                      <a:cubicBezTo>
                        <a:pt x="586" y="114"/>
                        <a:pt x="589" y="117"/>
                        <a:pt x="590" y="118"/>
                      </a:cubicBezTo>
                      <a:cubicBezTo>
                        <a:pt x="590" y="119"/>
                        <a:pt x="594" y="122"/>
                        <a:pt x="594" y="123"/>
                      </a:cubicBezTo>
                      <a:cubicBezTo>
                        <a:pt x="594" y="122"/>
                        <a:pt x="595" y="122"/>
                        <a:pt x="593" y="121"/>
                      </a:cubicBezTo>
                      <a:cubicBezTo>
                        <a:pt x="594" y="122"/>
                        <a:pt x="593" y="121"/>
                        <a:pt x="592" y="120"/>
                      </a:cubicBezTo>
                      <a:cubicBezTo>
                        <a:pt x="592" y="120"/>
                        <a:pt x="591" y="119"/>
                        <a:pt x="591" y="119"/>
                      </a:cubicBezTo>
                      <a:cubicBezTo>
                        <a:pt x="590" y="118"/>
                        <a:pt x="588" y="116"/>
                        <a:pt x="587" y="115"/>
                      </a:cubicBezTo>
                      <a:cubicBezTo>
                        <a:pt x="587" y="115"/>
                        <a:pt x="587" y="115"/>
                        <a:pt x="587" y="116"/>
                      </a:cubicBezTo>
                      <a:cubicBezTo>
                        <a:pt x="584" y="113"/>
                        <a:pt x="582" y="111"/>
                        <a:pt x="581" y="109"/>
                      </a:cubicBezTo>
                      <a:cubicBezTo>
                        <a:pt x="579" y="108"/>
                        <a:pt x="578" y="107"/>
                        <a:pt x="576" y="105"/>
                      </a:cubicBezTo>
                      <a:cubicBezTo>
                        <a:pt x="574" y="104"/>
                        <a:pt x="572" y="102"/>
                        <a:pt x="569" y="100"/>
                      </a:cubicBezTo>
                      <a:cubicBezTo>
                        <a:pt x="567" y="98"/>
                        <a:pt x="565" y="96"/>
                        <a:pt x="563" y="95"/>
                      </a:cubicBezTo>
                      <a:cubicBezTo>
                        <a:pt x="563" y="95"/>
                        <a:pt x="564" y="96"/>
                        <a:pt x="563" y="95"/>
                      </a:cubicBezTo>
                      <a:cubicBezTo>
                        <a:pt x="562" y="94"/>
                        <a:pt x="560" y="93"/>
                        <a:pt x="557" y="91"/>
                      </a:cubicBezTo>
                      <a:cubicBezTo>
                        <a:pt x="557" y="91"/>
                        <a:pt x="557" y="90"/>
                        <a:pt x="556" y="89"/>
                      </a:cubicBezTo>
                      <a:cubicBezTo>
                        <a:pt x="556" y="90"/>
                        <a:pt x="553" y="87"/>
                        <a:pt x="552" y="87"/>
                      </a:cubicBezTo>
                      <a:cubicBezTo>
                        <a:pt x="552" y="87"/>
                        <a:pt x="552" y="87"/>
                        <a:pt x="552" y="87"/>
                      </a:cubicBezTo>
                      <a:cubicBezTo>
                        <a:pt x="551" y="86"/>
                        <a:pt x="552" y="87"/>
                        <a:pt x="553" y="87"/>
                      </a:cubicBezTo>
                      <a:cubicBezTo>
                        <a:pt x="553" y="88"/>
                        <a:pt x="554" y="88"/>
                        <a:pt x="553" y="87"/>
                      </a:cubicBezTo>
                      <a:cubicBezTo>
                        <a:pt x="553" y="87"/>
                        <a:pt x="550" y="85"/>
                        <a:pt x="550" y="86"/>
                      </a:cubicBezTo>
                      <a:cubicBezTo>
                        <a:pt x="551" y="86"/>
                        <a:pt x="552" y="87"/>
                        <a:pt x="552" y="87"/>
                      </a:cubicBezTo>
                      <a:cubicBezTo>
                        <a:pt x="550" y="86"/>
                        <a:pt x="548" y="85"/>
                        <a:pt x="547" y="84"/>
                      </a:cubicBezTo>
                      <a:cubicBezTo>
                        <a:pt x="548" y="85"/>
                        <a:pt x="546" y="84"/>
                        <a:pt x="548" y="86"/>
                      </a:cubicBezTo>
                      <a:cubicBezTo>
                        <a:pt x="549" y="86"/>
                        <a:pt x="547" y="85"/>
                        <a:pt x="548" y="85"/>
                      </a:cubicBezTo>
                      <a:cubicBezTo>
                        <a:pt x="550" y="86"/>
                        <a:pt x="554" y="88"/>
                        <a:pt x="553" y="88"/>
                      </a:cubicBezTo>
                      <a:cubicBezTo>
                        <a:pt x="553" y="88"/>
                        <a:pt x="560" y="94"/>
                        <a:pt x="557" y="91"/>
                      </a:cubicBezTo>
                      <a:cubicBezTo>
                        <a:pt x="558" y="92"/>
                        <a:pt x="559" y="93"/>
                        <a:pt x="560" y="93"/>
                      </a:cubicBezTo>
                      <a:cubicBezTo>
                        <a:pt x="560" y="94"/>
                        <a:pt x="559" y="94"/>
                        <a:pt x="559" y="94"/>
                      </a:cubicBezTo>
                      <a:cubicBezTo>
                        <a:pt x="561" y="95"/>
                        <a:pt x="562" y="96"/>
                        <a:pt x="563" y="97"/>
                      </a:cubicBezTo>
                      <a:cubicBezTo>
                        <a:pt x="562" y="96"/>
                        <a:pt x="562" y="97"/>
                        <a:pt x="562" y="96"/>
                      </a:cubicBezTo>
                      <a:cubicBezTo>
                        <a:pt x="560" y="95"/>
                        <a:pt x="559" y="95"/>
                        <a:pt x="558" y="94"/>
                      </a:cubicBezTo>
                      <a:cubicBezTo>
                        <a:pt x="559" y="94"/>
                        <a:pt x="561" y="95"/>
                        <a:pt x="560" y="95"/>
                      </a:cubicBezTo>
                      <a:cubicBezTo>
                        <a:pt x="558" y="93"/>
                        <a:pt x="559" y="93"/>
                        <a:pt x="556" y="91"/>
                      </a:cubicBezTo>
                      <a:cubicBezTo>
                        <a:pt x="555" y="91"/>
                        <a:pt x="553" y="90"/>
                        <a:pt x="551" y="88"/>
                      </a:cubicBezTo>
                      <a:cubicBezTo>
                        <a:pt x="548" y="87"/>
                        <a:pt x="546" y="85"/>
                        <a:pt x="547" y="85"/>
                      </a:cubicBezTo>
                      <a:cubicBezTo>
                        <a:pt x="544" y="84"/>
                        <a:pt x="543" y="83"/>
                        <a:pt x="545" y="85"/>
                      </a:cubicBezTo>
                      <a:cubicBezTo>
                        <a:pt x="543" y="83"/>
                        <a:pt x="539" y="80"/>
                        <a:pt x="539" y="81"/>
                      </a:cubicBezTo>
                      <a:cubicBezTo>
                        <a:pt x="539" y="81"/>
                        <a:pt x="537" y="80"/>
                        <a:pt x="537" y="80"/>
                      </a:cubicBezTo>
                      <a:cubicBezTo>
                        <a:pt x="538" y="80"/>
                        <a:pt x="541" y="82"/>
                        <a:pt x="541" y="81"/>
                      </a:cubicBezTo>
                      <a:cubicBezTo>
                        <a:pt x="541" y="81"/>
                        <a:pt x="540" y="80"/>
                        <a:pt x="538" y="80"/>
                      </a:cubicBezTo>
                      <a:cubicBezTo>
                        <a:pt x="537" y="79"/>
                        <a:pt x="536" y="78"/>
                        <a:pt x="536" y="78"/>
                      </a:cubicBezTo>
                      <a:cubicBezTo>
                        <a:pt x="538" y="79"/>
                        <a:pt x="537" y="78"/>
                        <a:pt x="539" y="79"/>
                      </a:cubicBezTo>
                      <a:cubicBezTo>
                        <a:pt x="537" y="79"/>
                        <a:pt x="540" y="80"/>
                        <a:pt x="541" y="81"/>
                      </a:cubicBezTo>
                      <a:cubicBezTo>
                        <a:pt x="540" y="81"/>
                        <a:pt x="541" y="82"/>
                        <a:pt x="543" y="83"/>
                      </a:cubicBezTo>
                      <a:cubicBezTo>
                        <a:pt x="542" y="81"/>
                        <a:pt x="542" y="82"/>
                        <a:pt x="545" y="83"/>
                      </a:cubicBezTo>
                      <a:cubicBezTo>
                        <a:pt x="543" y="82"/>
                        <a:pt x="541" y="81"/>
                        <a:pt x="539" y="79"/>
                      </a:cubicBezTo>
                      <a:cubicBezTo>
                        <a:pt x="537" y="78"/>
                        <a:pt x="535" y="77"/>
                        <a:pt x="533" y="76"/>
                      </a:cubicBezTo>
                      <a:cubicBezTo>
                        <a:pt x="535" y="77"/>
                        <a:pt x="531" y="75"/>
                        <a:pt x="531" y="75"/>
                      </a:cubicBezTo>
                      <a:cubicBezTo>
                        <a:pt x="526" y="73"/>
                        <a:pt x="525" y="71"/>
                        <a:pt x="520" y="69"/>
                      </a:cubicBezTo>
                      <a:cubicBezTo>
                        <a:pt x="522" y="70"/>
                        <a:pt x="519" y="68"/>
                        <a:pt x="521" y="69"/>
                      </a:cubicBezTo>
                      <a:cubicBezTo>
                        <a:pt x="520" y="69"/>
                        <a:pt x="526" y="72"/>
                        <a:pt x="526" y="72"/>
                      </a:cubicBezTo>
                      <a:cubicBezTo>
                        <a:pt x="525" y="71"/>
                        <a:pt x="526" y="71"/>
                        <a:pt x="526" y="72"/>
                      </a:cubicBezTo>
                      <a:cubicBezTo>
                        <a:pt x="520" y="68"/>
                        <a:pt x="518" y="67"/>
                        <a:pt x="525" y="70"/>
                      </a:cubicBezTo>
                      <a:cubicBezTo>
                        <a:pt x="525" y="70"/>
                        <a:pt x="525" y="70"/>
                        <a:pt x="525" y="71"/>
                      </a:cubicBezTo>
                      <a:cubicBezTo>
                        <a:pt x="527" y="72"/>
                        <a:pt x="530" y="74"/>
                        <a:pt x="529" y="73"/>
                      </a:cubicBezTo>
                      <a:cubicBezTo>
                        <a:pt x="524" y="70"/>
                        <a:pt x="528" y="71"/>
                        <a:pt x="524" y="69"/>
                      </a:cubicBezTo>
                      <a:cubicBezTo>
                        <a:pt x="523" y="69"/>
                        <a:pt x="524" y="70"/>
                        <a:pt x="522" y="68"/>
                      </a:cubicBezTo>
                      <a:cubicBezTo>
                        <a:pt x="520" y="67"/>
                        <a:pt x="523" y="68"/>
                        <a:pt x="521" y="67"/>
                      </a:cubicBezTo>
                      <a:cubicBezTo>
                        <a:pt x="519" y="66"/>
                        <a:pt x="520" y="67"/>
                        <a:pt x="519" y="67"/>
                      </a:cubicBezTo>
                      <a:cubicBezTo>
                        <a:pt x="517" y="66"/>
                        <a:pt x="514" y="64"/>
                        <a:pt x="518" y="66"/>
                      </a:cubicBezTo>
                      <a:cubicBezTo>
                        <a:pt x="516" y="65"/>
                        <a:pt x="515" y="64"/>
                        <a:pt x="514" y="64"/>
                      </a:cubicBezTo>
                      <a:cubicBezTo>
                        <a:pt x="515" y="64"/>
                        <a:pt x="515" y="64"/>
                        <a:pt x="516" y="64"/>
                      </a:cubicBezTo>
                      <a:cubicBezTo>
                        <a:pt x="519" y="66"/>
                        <a:pt x="522" y="68"/>
                        <a:pt x="525" y="69"/>
                      </a:cubicBezTo>
                      <a:cubicBezTo>
                        <a:pt x="527" y="71"/>
                        <a:pt x="530" y="72"/>
                        <a:pt x="532" y="73"/>
                      </a:cubicBezTo>
                      <a:cubicBezTo>
                        <a:pt x="531" y="73"/>
                        <a:pt x="529" y="72"/>
                        <a:pt x="531" y="72"/>
                      </a:cubicBezTo>
                      <a:cubicBezTo>
                        <a:pt x="533" y="74"/>
                        <a:pt x="534" y="74"/>
                        <a:pt x="535" y="75"/>
                      </a:cubicBezTo>
                      <a:cubicBezTo>
                        <a:pt x="535" y="75"/>
                        <a:pt x="535" y="75"/>
                        <a:pt x="537" y="76"/>
                      </a:cubicBezTo>
                      <a:cubicBezTo>
                        <a:pt x="537" y="76"/>
                        <a:pt x="536" y="75"/>
                        <a:pt x="536" y="75"/>
                      </a:cubicBezTo>
                      <a:cubicBezTo>
                        <a:pt x="540" y="78"/>
                        <a:pt x="543" y="80"/>
                        <a:pt x="545" y="81"/>
                      </a:cubicBezTo>
                      <a:cubicBezTo>
                        <a:pt x="543" y="80"/>
                        <a:pt x="546" y="82"/>
                        <a:pt x="547" y="83"/>
                      </a:cubicBezTo>
                      <a:cubicBezTo>
                        <a:pt x="544" y="82"/>
                        <a:pt x="542" y="80"/>
                        <a:pt x="539" y="78"/>
                      </a:cubicBezTo>
                      <a:cubicBezTo>
                        <a:pt x="537" y="76"/>
                        <a:pt x="534" y="75"/>
                        <a:pt x="533" y="74"/>
                      </a:cubicBezTo>
                      <a:cubicBezTo>
                        <a:pt x="534" y="75"/>
                        <a:pt x="537" y="77"/>
                        <a:pt x="538" y="78"/>
                      </a:cubicBezTo>
                      <a:cubicBezTo>
                        <a:pt x="533" y="75"/>
                        <a:pt x="532" y="73"/>
                        <a:pt x="529" y="72"/>
                      </a:cubicBezTo>
                      <a:cubicBezTo>
                        <a:pt x="529" y="72"/>
                        <a:pt x="532" y="74"/>
                        <a:pt x="534" y="76"/>
                      </a:cubicBezTo>
                      <a:cubicBezTo>
                        <a:pt x="535" y="77"/>
                        <a:pt x="528" y="73"/>
                        <a:pt x="527" y="72"/>
                      </a:cubicBezTo>
                      <a:cubicBezTo>
                        <a:pt x="530" y="74"/>
                        <a:pt x="534" y="76"/>
                        <a:pt x="537" y="77"/>
                      </a:cubicBezTo>
                      <a:cubicBezTo>
                        <a:pt x="539" y="79"/>
                        <a:pt x="541" y="81"/>
                        <a:pt x="545" y="83"/>
                      </a:cubicBezTo>
                      <a:cubicBezTo>
                        <a:pt x="544" y="82"/>
                        <a:pt x="544" y="82"/>
                        <a:pt x="545" y="82"/>
                      </a:cubicBezTo>
                      <a:cubicBezTo>
                        <a:pt x="543" y="81"/>
                        <a:pt x="542" y="81"/>
                        <a:pt x="542" y="81"/>
                      </a:cubicBezTo>
                      <a:cubicBezTo>
                        <a:pt x="543" y="81"/>
                        <a:pt x="545" y="83"/>
                        <a:pt x="546" y="83"/>
                      </a:cubicBezTo>
                      <a:cubicBezTo>
                        <a:pt x="547" y="84"/>
                        <a:pt x="548" y="84"/>
                        <a:pt x="550" y="85"/>
                      </a:cubicBezTo>
                      <a:cubicBezTo>
                        <a:pt x="550" y="85"/>
                        <a:pt x="546" y="83"/>
                        <a:pt x="549" y="84"/>
                      </a:cubicBezTo>
                      <a:cubicBezTo>
                        <a:pt x="551" y="86"/>
                        <a:pt x="550" y="84"/>
                        <a:pt x="552" y="86"/>
                      </a:cubicBezTo>
                      <a:cubicBezTo>
                        <a:pt x="554" y="88"/>
                        <a:pt x="552" y="86"/>
                        <a:pt x="555" y="88"/>
                      </a:cubicBezTo>
                      <a:cubicBezTo>
                        <a:pt x="555" y="88"/>
                        <a:pt x="558" y="90"/>
                        <a:pt x="559" y="91"/>
                      </a:cubicBezTo>
                      <a:cubicBezTo>
                        <a:pt x="559" y="91"/>
                        <a:pt x="557" y="90"/>
                        <a:pt x="559" y="91"/>
                      </a:cubicBezTo>
                      <a:cubicBezTo>
                        <a:pt x="561" y="92"/>
                        <a:pt x="563" y="94"/>
                        <a:pt x="563" y="94"/>
                      </a:cubicBezTo>
                      <a:cubicBezTo>
                        <a:pt x="566" y="96"/>
                        <a:pt x="567" y="96"/>
                        <a:pt x="570" y="99"/>
                      </a:cubicBezTo>
                      <a:cubicBezTo>
                        <a:pt x="571" y="100"/>
                        <a:pt x="570" y="99"/>
                        <a:pt x="570" y="99"/>
                      </a:cubicBezTo>
                      <a:cubicBezTo>
                        <a:pt x="572" y="101"/>
                        <a:pt x="574" y="102"/>
                        <a:pt x="575" y="103"/>
                      </a:cubicBezTo>
                      <a:cubicBezTo>
                        <a:pt x="575" y="103"/>
                        <a:pt x="574" y="102"/>
                        <a:pt x="573" y="102"/>
                      </a:cubicBezTo>
                      <a:cubicBezTo>
                        <a:pt x="577" y="105"/>
                        <a:pt x="573" y="102"/>
                        <a:pt x="576" y="104"/>
                      </a:cubicBezTo>
                      <a:cubicBezTo>
                        <a:pt x="578" y="105"/>
                        <a:pt x="586" y="113"/>
                        <a:pt x="583" y="111"/>
                      </a:cubicBezTo>
                      <a:cubicBezTo>
                        <a:pt x="582" y="110"/>
                        <a:pt x="580" y="108"/>
                        <a:pt x="582" y="110"/>
                      </a:cubicBezTo>
                      <a:cubicBezTo>
                        <a:pt x="582" y="110"/>
                        <a:pt x="583" y="111"/>
                        <a:pt x="584" y="112"/>
                      </a:cubicBezTo>
                      <a:cubicBezTo>
                        <a:pt x="585" y="112"/>
                        <a:pt x="586" y="113"/>
                        <a:pt x="589" y="115"/>
                      </a:cubicBezTo>
                      <a:cubicBezTo>
                        <a:pt x="588" y="115"/>
                        <a:pt x="586" y="114"/>
                        <a:pt x="588" y="116"/>
                      </a:cubicBezTo>
                      <a:cubicBezTo>
                        <a:pt x="588" y="115"/>
                        <a:pt x="590" y="118"/>
                        <a:pt x="591" y="119"/>
                      </a:cubicBezTo>
                      <a:cubicBezTo>
                        <a:pt x="591" y="118"/>
                        <a:pt x="592" y="119"/>
                        <a:pt x="593" y="120"/>
                      </a:cubicBezTo>
                      <a:cubicBezTo>
                        <a:pt x="593" y="119"/>
                        <a:pt x="590" y="117"/>
                        <a:pt x="592" y="118"/>
                      </a:cubicBezTo>
                      <a:cubicBezTo>
                        <a:pt x="593" y="119"/>
                        <a:pt x="593" y="120"/>
                        <a:pt x="594" y="120"/>
                      </a:cubicBezTo>
                      <a:cubicBezTo>
                        <a:pt x="594" y="121"/>
                        <a:pt x="594" y="121"/>
                        <a:pt x="594" y="121"/>
                      </a:cubicBezTo>
                      <a:cubicBezTo>
                        <a:pt x="599" y="125"/>
                        <a:pt x="602" y="128"/>
                        <a:pt x="606" y="133"/>
                      </a:cubicBezTo>
                      <a:cubicBezTo>
                        <a:pt x="606" y="133"/>
                        <a:pt x="608" y="135"/>
                        <a:pt x="608" y="135"/>
                      </a:cubicBezTo>
                      <a:cubicBezTo>
                        <a:pt x="608" y="135"/>
                        <a:pt x="606" y="132"/>
                        <a:pt x="607" y="134"/>
                      </a:cubicBezTo>
                      <a:cubicBezTo>
                        <a:pt x="610" y="136"/>
                        <a:pt x="610" y="137"/>
                        <a:pt x="612" y="139"/>
                      </a:cubicBezTo>
                      <a:cubicBezTo>
                        <a:pt x="612" y="139"/>
                        <a:pt x="612" y="140"/>
                        <a:pt x="613" y="141"/>
                      </a:cubicBezTo>
                      <a:cubicBezTo>
                        <a:pt x="613" y="140"/>
                        <a:pt x="615" y="143"/>
                        <a:pt x="614" y="141"/>
                      </a:cubicBezTo>
                      <a:cubicBezTo>
                        <a:pt x="615" y="143"/>
                        <a:pt x="616" y="144"/>
                        <a:pt x="617" y="145"/>
                      </a:cubicBezTo>
                      <a:cubicBezTo>
                        <a:pt x="618" y="146"/>
                        <a:pt x="616" y="144"/>
                        <a:pt x="617" y="146"/>
                      </a:cubicBezTo>
                      <a:cubicBezTo>
                        <a:pt x="618" y="147"/>
                        <a:pt x="623" y="153"/>
                        <a:pt x="624" y="154"/>
                      </a:cubicBezTo>
                      <a:cubicBezTo>
                        <a:pt x="625" y="155"/>
                        <a:pt x="623" y="153"/>
                        <a:pt x="624" y="155"/>
                      </a:cubicBezTo>
                      <a:cubicBezTo>
                        <a:pt x="626" y="156"/>
                        <a:pt x="629" y="161"/>
                        <a:pt x="632" y="165"/>
                      </a:cubicBezTo>
                      <a:cubicBezTo>
                        <a:pt x="630" y="162"/>
                        <a:pt x="628" y="159"/>
                        <a:pt x="626" y="156"/>
                      </a:cubicBezTo>
                      <a:cubicBezTo>
                        <a:pt x="625" y="154"/>
                        <a:pt x="624" y="153"/>
                        <a:pt x="623" y="152"/>
                      </a:cubicBezTo>
                      <a:cubicBezTo>
                        <a:pt x="621" y="150"/>
                        <a:pt x="620" y="149"/>
                        <a:pt x="619" y="148"/>
                      </a:cubicBezTo>
                      <a:cubicBezTo>
                        <a:pt x="618" y="146"/>
                        <a:pt x="616" y="143"/>
                        <a:pt x="614" y="141"/>
                      </a:cubicBezTo>
                      <a:cubicBezTo>
                        <a:pt x="612" y="138"/>
                        <a:pt x="609" y="136"/>
                        <a:pt x="607" y="133"/>
                      </a:cubicBezTo>
                      <a:cubicBezTo>
                        <a:pt x="603" y="128"/>
                        <a:pt x="598" y="124"/>
                        <a:pt x="593" y="119"/>
                      </a:cubicBezTo>
                      <a:cubicBezTo>
                        <a:pt x="593" y="119"/>
                        <a:pt x="594" y="120"/>
                        <a:pt x="593" y="119"/>
                      </a:cubicBezTo>
                      <a:cubicBezTo>
                        <a:pt x="591" y="116"/>
                        <a:pt x="590" y="115"/>
                        <a:pt x="587" y="113"/>
                      </a:cubicBezTo>
                      <a:cubicBezTo>
                        <a:pt x="587" y="113"/>
                        <a:pt x="589" y="115"/>
                        <a:pt x="589" y="115"/>
                      </a:cubicBezTo>
                      <a:cubicBezTo>
                        <a:pt x="587" y="113"/>
                        <a:pt x="585" y="111"/>
                        <a:pt x="582" y="109"/>
                      </a:cubicBezTo>
                      <a:cubicBezTo>
                        <a:pt x="582" y="109"/>
                        <a:pt x="580" y="106"/>
                        <a:pt x="578" y="105"/>
                      </a:cubicBezTo>
                      <a:cubicBezTo>
                        <a:pt x="580" y="106"/>
                        <a:pt x="579" y="105"/>
                        <a:pt x="578" y="105"/>
                      </a:cubicBezTo>
                      <a:cubicBezTo>
                        <a:pt x="576" y="103"/>
                        <a:pt x="574" y="102"/>
                        <a:pt x="574" y="101"/>
                      </a:cubicBezTo>
                      <a:cubicBezTo>
                        <a:pt x="576" y="103"/>
                        <a:pt x="578" y="105"/>
                        <a:pt x="578" y="104"/>
                      </a:cubicBezTo>
                      <a:cubicBezTo>
                        <a:pt x="574" y="101"/>
                        <a:pt x="572" y="100"/>
                        <a:pt x="571" y="98"/>
                      </a:cubicBezTo>
                      <a:cubicBezTo>
                        <a:pt x="571" y="99"/>
                        <a:pt x="570" y="98"/>
                        <a:pt x="569" y="97"/>
                      </a:cubicBezTo>
                      <a:cubicBezTo>
                        <a:pt x="567" y="95"/>
                        <a:pt x="562" y="92"/>
                        <a:pt x="560" y="91"/>
                      </a:cubicBezTo>
                      <a:cubicBezTo>
                        <a:pt x="559" y="90"/>
                        <a:pt x="558" y="89"/>
                        <a:pt x="556" y="87"/>
                      </a:cubicBezTo>
                      <a:cubicBezTo>
                        <a:pt x="556" y="87"/>
                        <a:pt x="557" y="88"/>
                        <a:pt x="556" y="88"/>
                      </a:cubicBezTo>
                      <a:cubicBezTo>
                        <a:pt x="554" y="86"/>
                        <a:pt x="554" y="86"/>
                        <a:pt x="552" y="85"/>
                      </a:cubicBezTo>
                      <a:cubicBezTo>
                        <a:pt x="552" y="85"/>
                        <a:pt x="550" y="83"/>
                        <a:pt x="547" y="82"/>
                      </a:cubicBezTo>
                      <a:cubicBezTo>
                        <a:pt x="547" y="82"/>
                        <a:pt x="548" y="82"/>
                        <a:pt x="549" y="82"/>
                      </a:cubicBezTo>
                      <a:cubicBezTo>
                        <a:pt x="546" y="81"/>
                        <a:pt x="543" y="78"/>
                        <a:pt x="541" y="77"/>
                      </a:cubicBezTo>
                      <a:cubicBezTo>
                        <a:pt x="541" y="77"/>
                        <a:pt x="542" y="78"/>
                        <a:pt x="543" y="78"/>
                      </a:cubicBezTo>
                      <a:cubicBezTo>
                        <a:pt x="542" y="77"/>
                        <a:pt x="540" y="76"/>
                        <a:pt x="541" y="76"/>
                      </a:cubicBezTo>
                      <a:cubicBezTo>
                        <a:pt x="540" y="76"/>
                        <a:pt x="537" y="74"/>
                        <a:pt x="537" y="74"/>
                      </a:cubicBezTo>
                      <a:cubicBezTo>
                        <a:pt x="538" y="75"/>
                        <a:pt x="541" y="77"/>
                        <a:pt x="541" y="77"/>
                      </a:cubicBezTo>
                      <a:cubicBezTo>
                        <a:pt x="538" y="75"/>
                        <a:pt x="540" y="76"/>
                        <a:pt x="538" y="76"/>
                      </a:cubicBezTo>
                      <a:cubicBezTo>
                        <a:pt x="538" y="75"/>
                        <a:pt x="535" y="73"/>
                        <a:pt x="537" y="75"/>
                      </a:cubicBezTo>
                      <a:cubicBezTo>
                        <a:pt x="536" y="74"/>
                        <a:pt x="533" y="72"/>
                        <a:pt x="533" y="72"/>
                      </a:cubicBezTo>
                      <a:cubicBezTo>
                        <a:pt x="535" y="73"/>
                        <a:pt x="536" y="73"/>
                        <a:pt x="538" y="75"/>
                      </a:cubicBezTo>
                      <a:cubicBezTo>
                        <a:pt x="537" y="73"/>
                        <a:pt x="538" y="74"/>
                        <a:pt x="540" y="75"/>
                      </a:cubicBezTo>
                      <a:cubicBezTo>
                        <a:pt x="538" y="74"/>
                        <a:pt x="537" y="73"/>
                        <a:pt x="535" y="73"/>
                      </a:cubicBezTo>
                      <a:cubicBezTo>
                        <a:pt x="537" y="74"/>
                        <a:pt x="537" y="74"/>
                        <a:pt x="536" y="73"/>
                      </a:cubicBezTo>
                      <a:cubicBezTo>
                        <a:pt x="535" y="73"/>
                        <a:pt x="534" y="72"/>
                        <a:pt x="533" y="71"/>
                      </a:cubicBezTo>
                      <a:cubicBezTo>
                        <a:pt x="533" y="71"/>
                        <a:pt x="533" y="72"/>
                        <a:pt x="532" y="71"/>
                      </a:cubicBezTo>
                      <a:cubicBezTo>
                        <a:pt x="531" y="71"/>
                        <a:pt x="530" y="70"/>
                        <a:pt x="530" y="70"/>
                      </a:cubicBezTo>
                      <a:cubicBezTo>
                        <a:pt x="532" y="70"/>
                        <a:pt x="535" y="72"/>
                        <a:pt x="539" y="75"/>
                      </a:cubicBezTo>
                      <a:cubicBezTo>
                        <a:pt x="540" y="75"/>
                        <a:pt x="539" y="74"/>
                        <a:pt x="540" y="74"/>
                      </a:cubicBezTo>
                      <a:cubicBezTo>
                        <a:pt x="540" y="75"/>
                        <a:pt x="541" y="75"/>
                        <a:pt x="541" y="75"/>
                      </a:cubicBezTo>
                      <a:cubicBezTo>
                        <a:pt x="542" y="76"/>
                        <a:pt x="540" y="75"/>
                        <a:pt x="542" y="77"/>
                      </a:cubicBezTo>
                      <a:cubicBezTo>
                        <a:pt x="543" y="76"/>
                        <a:pt x="552" y="82"/>
                        <a:pt x="555" y="84"/>
                      </a:cubicBezTo>
                      <a:cubicBezTo>
                        <a:pt x="557" y="86"/>
                        <a:pt x="553" y="83"/>
                        <a:pt x="555" y="84"/>
                      </a:cubicBezTo>
                      <a:cubicBezTo>
                        <a:pt x="558" y="86"/>
                        <a:pt x="561" y="89"/>
                        <a:pt x="563" y="90"/>
                      </a:cubicBezTo>
                      <a:cubicBezTo>
                        <a:pt x="563" y="90"/>
                        <a:pt x="563" y="90"/>
                        <a:pt x="563" y="91"/>
                      </a:cubicBezTo>
                      <a:cubicBezTo>
                        <a:pt x="564" y="91"/>
                        <a:pt x="567" y="93"/>
                        <a:pt x="570" y="95"/>
                      </a:cubicBezTo>
                      <a:cubicBezTo>
                        <a:pt x="572" y="98"/>
                        <a:pt x="575" y="100"/>
                        <a:pt x="576" y="101"/>
                      </a:cubicBezTo>
                      <a:cubicBezTo>
                        <a:pt x="576" y="100"/>
                        <a:pt x="575" y="100"/>
                        <a:pt x="576" y="100"/>
                      </a:cubicBezTo>
                      <a:cubicBezTo>
                        <a:pt x="578" y="102"/>
                        <a:pt x="577" y="102"/>
                        <a:pt x="579" y="103"/>
                      </a:cubicBezTo>
                      <a:cubicBezTo>
                        <a:pt x="579" y="103"/>
                        <a:pt x="577" y="101"/>
                        <a:pt x="578" y="102"/>
                      </a:cubicBezTo>
                      <a:cubicBezTo>
                        <a:pt x="579" y="104"/>
                        <a:pt x="579" y="103"/>
                        <a:pt x="581" y="104"/>
                      </a:cubicBezTo>
                      <a:cubicBezTo>
                        <a:pt x="582" y="105"/>
                        <a:pt x="584" y="107"/>
                        <a:pt x="583" y="107"/>
                      </a:cubicBezTo>
                      <a:cubicBezTo>
                        <a:pt x="588" y="110"/>
                        <a:pt x="593" y="116"/>
                        <a:pt x="596" y="119"/>
                      </a:cubicBezTo>
                      <a:cubicBezTo>
                        <a:pt x="596" y="120"/>
                        <a:pt x="598" y="122"/>
                        <a:pt x="600" y="123"/>
                      </a:cubicBezTo>
                      <a:cubicBezTo>
                        <a:pt x="600" y="123"/>
                        <a:pt x="597" y="121"/>
                        <a:pt x="597" y="120"/>
                      </a:cubicBezTo>
                      <a:cubicBezTo>
                        <a:pt x="598" y="121"/>
                        <a:pt x="600" y="123"/>
                        <a:pt x="601" y="124"/>
                      </a:cubicBezTo>
                      <a:cubicBezTo>
                        <a:pt x="602" y="125"/>
                        <a:pt x="603" y="126"/>
                        <a:pt x="604" y="126"/>
                      </a:cubicBezTo>
                      <a:cubicBezTo>
                        <a:pt x="606" y="129"/>
                        <a:pt x="606" y="129"/>
                        <a:pt x="606" y="129"/>
                      </a:cubicBezTo>
                      <a:cubicBezTo>
                        <a:pt x="609" y="132"/>
                        <a:pt x="612" y="135"/>
                        <a:pt x="614" y="137"/>
                      </a:cubicBezTo>
                      <a:cubicBezTo>
                        <a:pt x="614" y="138"/>
                        <a:pt x="613" y="136"/>
                        <a:pt x="613" y="136"/>
                      </a:cubicBezTo>
                      <a:cubicBezTo>
                        <a:pt x="615" y="139"/>
                        <a:pt x="614" y="137"/>
                        <a:pt x="615" y="139"/>
                      </a:cubicBezTo>
                      <a:cubicBezTo>
                        <a:pt x="618" y="142"/>
                        <a:pt x="621" y="147"/>
                        <a:pt x="623" y="149"/>
                      </a:cubicBezTo>
                      <a:cubicBezTo>
                        <a:pt x="623" y="148"/>
                        <a:pt x="621" y="147"/>
                        <a:pt x="621" y="147"/>
                      </a:cubicBezTo>
                      <a:cubicBezTo>
                        <a:pt x="622" y="147"/>
                        <a:pt x="623" y="149"/>
                        <a:pt x="625" y="150"/>
                      </a:cubicBezTo>
                      <a:cubicBezTo>
                        <a:pt x="626" y="152"/>
                        <a:pt x="627" y="154"/>
                        <a:pt x="628" y="155"/>
                      </a:cubicBezTo>
                      <a:cubicBezTo>
                        <a:pt x="628" y="155"/>
                        <a:pt x="628" y="155"/>
                        <a:pt x="627" y="154"/>
                      </a:cubicBezTo>
                      <a:cubicBezTo>
                        <a:pt x="626" y="153"/>
                        <a:pt x="626" y="152"/>
                        <a:pt x="625" y="151"/>
                      </a:cubicBezTo>
                      <a:cubicBezTo>
                        <a:pt x="625" y="152"/>
                        <a:pt x="623" y="150"/>
                        <a:pt x="623" y="150"/>
                      </a:cubicBezTo>
                      <a:cubicBezTo>
                        <a:pt x="625" y="152"/>
                        <a:pt x="624" y="151"/>
                        <a:pt x="626" y="153"/>
                      </a:cubicBezTo>
                      <a:cubicBezTo>
                        <a:pt x="626" y="153"/>
                        <a:pt x="625" y="152"/>
                        <a:pt x="625" y="153"/>
                      </a:cubicBezTo>
                      <a:cubicBezTo>
                        <a:pt x="626" y="154"/>
                        <a:pt x="629" y="158"/>
                        <a:pt x="628" y="156"/>
                      </a:cubicBezTo>
                      <a:cubicBezTo>
                        <a:pt x="629" y="158"/>
                        <a:pt x="633" y="163"/>
                        <a:pt x="635" y="165"/>
                      </a:cubicBezTo>
                      <a:cubicBezTo>
                        <a:pt x="634" y="165"/>
                        <a:pt x="633" y="162"/>
                        <a:pt x="632" y="162"/>
                      </a:cubicBezTo>
                      <a:cubicBezTo>
                        <a:pt x="633" y="164"/>
                        <a:pt x="635" y="166"/>
                        <a:pt x="636" y="168"/>
                      </a:cubicBezTo>
                      <a:cubicBezTo>
                        <a:pt x="637" y="168"/>
                        <a:pt x="635" y="166"/>
                        <a:pt x="635" y="166"/>
                      </a:cubicBezTo>
                      <a:cubicBezTo>
                        <a:pt x="635" y="165"/>
                        <a:pt x="639" y="172"/>
                        <a:pt x="639" y="170"/>
                      </a:cubicBezTo>
                      <a:cubicBezTo>
                        <a:pt x="637" y="168"/>
                        <a:pt x="636" y="166"/>
                        <a:pt x="634" y="164"/>
                      </a:cubicBezTo>
                      <a:cubicBezTo>
                        <a:pt x="633" y="162"/>
                        <a:pt x="632" y="161"/>
                        <a:pt x="632" y="161"/>
                      </a:cubicBezTo>
                      <a:cubicBezTo>
                        <a:pt x="631" y="159"/>
                        <a:pt x="629" y="156"/>
                        <a:pt x="628" y="155"/>
                      </a:cubicBezTo>
                      <a:cubicBezTo>
                        <a:pt x="630" y="157"/>
                        <a:pt x="630" y="157"/>
                        <a:pt x="633" y="161"/>
                      </a:cubicBezTo>
                      <a:cubicBezTo>
                        <a:pt x="633" y="161"/>
                        <a:pt x="633" y="162"/>
                        <a:pt x="634" y="164"/>
                      </a:cubicBezTo>
                      <a:cubicBezTo>
                        <a:pt x="635" y="165"/>
                        <a:pt x="636" y="166"/>
                        <a:pt x="636" y="166"/>
                      </a:cubicBezTo>
                      <a:cubicBezTo>
                        <a:pt x="635" y="164"/>
                        <a:pt x="634" y="163"/>
                        <a:pt x="634" y="162"/>
                      </a:cubicBezTo>
                      <a:cubicBezTo>
                        <a:pt x="635" y="165"/>
                        <a:pt x="636" y="165"/>
                        <a:pt x="637" y="168"/>
                      </a:cubicBezTo>
                      <a:cubicBezTo>
                        <a:pt x="637" y="167"/>
                        <a:pt x="634" y="162"/>
                        <a:pt x="633" y="161"/>
                      </a:cubicBezTo>
                      <a:cubicBezTo>
                        <a:pt x="633" y="161"/>
                        <a:pt x="634" y="162"/>
                        <a:pt x="634" y="161"/>
                      </a:cubicBezTo>
                      <a:cubicBezTo>
                        <a:pt x="631" y="158"/>
                        <a:pt x="628" y="154"/>
                        <a:pt x="626" y="151"/>
                      </a:cubicBezTo>
                      <a:cubicBezTo>
                        <a:pt x="624" y="148"/>
                        <a:pt x="621" y="145"/>
                        <a:pt x="619" y="142"/>
                      </a:cubicBezTo>
                      <a:cubicBezTo>
                        <a:pt x="619" y="142"/>
                        <a:pt x="622" y="146"/>
                        <a:pt x="622" y="147"/>
                      </a:cubicBezTo>
                      <a:cubicBezTo>
                        <a:pt x="622" y="146"/>
                        <a:pt x="621" y="146"/>
                        <a:pt x="621" y="145"/>
                      </a:cubicBezTo>
                      <a:cubicBezTo>
                        <a:pt x="621" y="145"/>
                        <a:pt x="620" y="143"/>
                        <a:pt x="618" y="141"/>
                      </a:cubicBezTo>
                      <a:cubicBezTo>
                        <a:pt x="618" y="141"/>
                        <a:pt x="617" y="139"/>
                        <a:pt x="616" y="139"/>
                      </a:cubicBezTo>
                      <a:cubicBezTo>
                        <a:pt x="614" y="136"/>
                        <a:pt x="609" y="131"/>
                        <a:pt x="606" y="127"/>
                      </a:cubicBezTo>
                      <a:cubicBezTo>
                        <a:pt x="606" y="127"/>
                        <a:pt x="607" y="128"/>
                        <a:pt x="607" y="128"/>
                      </a:cubicBezTo>
                      <a:cubicBezTo>
                        <a:pt x="604" y="125"/>
                        <a:pt x="602" y="123"/>
                        <a:pt x="601" y="122"/>
                      </a:cubicBezTo>
                      <a:cubicBezTo>
                        <a:pt x="602" y="122"/>
                        <a:pt x="598" y="119"/>
                        <a:pt x="598" y="118"/>
                      </a:cubicBezTo>
                      <a:cubicBezTo>
                        <a:pt x="598" y="119"/>
                        <a:pt x="600" y="120"/>
                        <a:pt x="598" y="118"/>
                      </a:cubicBezTo>
                      <a:cubicBezTo>
                        <a:pt x="597" y="118"/>
                        <a:pt x="595" y="115"/>
                        <a:pt x="592" y="113"/>
                      </a:cubicBezTo>
                      <a:cubicBezTo>
                        <a:pt x="592" y="112"/>
                        <a:pt x="591" y="112"/>
                        <a:pt x="590" y="111"/>
                      </a:cubicBezTo>
                      <a:cubicBezTo>
                        <a:pt x="589" y="109"/>
                        <a:pt x="591" y="112"/>
                        <a:pt x="590" y="111"/>
                      </a:cubicBezTo>
                      <a:cubicBezTo>
                        <a:pt x="588" y="109"/>
                        <a:pt x="584" y="106"/>
                        <a:pt x="583" y="104"/>
                      </a:cubicBezTo>
                      <a:cubicBezTo>
                        <a:pt x="583" y="104"/>
                        <a:pt x="582" y="104"/>
                        <a:pt x="581" y="103"/>
                      </a:cubicBezTo>
                      <a:cubicBezTo>
                        <a:pt x="581" y="103"/>
                        <a:pt x="582" y="103"/>
                        <a:pt x="581" y="102"/>
                      </a:cubicBezTo>
                      <a:cubicBezTo>
                        <a:pt x="581" y="103"/>
                        <a:pt x="576" y="99"/>
                        <a:pt x="577" y="99"/>
                      </a:cubicBezTo>
                      <a:cubicBezTo>
                        <a:pt x="582" y="103"/>
                        <a:pt x="579" y="100"/>
                        <a:pt x="583" y="103"/>
                      </a:cubicBezTo>
                      <a:cubicBezTo>
                        <a:pt x="583" y="103"/>
                        <a:pt x="583" y="104"/>
                        <a:pt x="583" y="104"/>
                      </a:cubicBezTo>
                      <a:cubicBezTo>
                        <a:pt x="583" y="104"/>
                        <a:pt x="582" y="102"/>
                        <a:pt x="582" y="103"/>
                      </a:cubicBezTo>
                      <a:cubicBezTo>
                        <a:pt x="585" y="106"/>
                        <a:pt x="585" y="106"/>
                        <a:pt x="587" y="107"/>
                      </a:cubicBezTo>
                      <a:cubicBezTo>
                        <a:pt x="588" y="108"/>
                        <a:pt x="589" y="109"/>
                        <a:pt x="588" y="109"/>
                      </a:cubicBezTo>
                      <a:cubicBezTo>
                        <a:pt x="590" y="111"/>
                        <a:pt x="589" y="109"/>
                        <a:pt x="591" y="111"/>
                      </a:cubicBezTo>
                      <a:cubicBezTo>
                        <a:pt x="592" y="112"/>
                        <a:pt x="593" y="113"/>
                        <a:pt x="594" y="114"/>
                      </a:cubicBezTo>
                      <a:cubicBezTo>
                        <a:pt x="594" y="115"/>
                        <a:pt x="594" y="115"/>
                        <a:pt x="594" y="115"/>
                      </a:cubicBezTo>
                      <a:cubicBezTo>
                        <a:pt x="597" y="117"/>
                        <a:pt x="596" y="116"/>
                        <a:pt x="598" y="118"/>
                      </a:cubicBezTo>
                      <a:cubicBezTo>
                        <a:pt x="600" y="120"/>
                        <a:pt x="601" y="121"/>
                        <a:pt x="601" y="122"/>
                      </a:cubicBezTo>
                      <a:cubicBezTo>
                        <a:pt x="602" y="123"/>
                        <a:pt x="601" y="121"/>
                        <a:pt x="602" y="122"/>
                      </a:cubicBezTo>
                      <a:cubicBezTo>
                        <a:pt x="605" y="125"/>
                        <a:pt x="607" y="127"/>
                        <a:pt x="609" y="129"/>
                      </a:cubicBezTo>
                      <a:cubicBezTo>
                        <a:pt x="609" y="129"/>
                        <a:pt x="607" y="128"/>
                        <a:pt x="607" y="128"/>
                      </a:cubicBezTo>
                      <a:cubicBezTo>
                        <a:pt x="609" y="130"/>
                        <a:pt x="609" y="130"/>
                        <a:pt x="609" y="130"/>
                      </a:cubicBezTo>
                      <a:cubicBezTo>
                        <a:pt x="610" y="130"/>
                        <a:pt x="608" y="128"/>
                        <a:pt x="609" y="129"/>
                      </a:cubicBezTo>
                      <a:cubicBezTo>
                        <a:pt x="608" y="128"/>
                        <a:pt x="606" y="126"/>
                        <a:pt x="605" y="125"/>
                      </a:cubicBezTo>
                      <a:cubicBezTo>
                        <a:pt x="604" y="124"/>
                        <a:pt x="602" y="122"/>
                        <a:pt x="601" y="121"/>
                      </a:cubicBezTo>
                      <a:cubicBezTo>
                        <a:pt x="598" y="118"/>
                        <a:pt x="596" y="115"/>
                        <a:pt x="593" y="113"/>
                      </a:cubicBezTo>
                      <a:cubicBezTo>
                        <a:pt x="593" y="113"/>
                        <a:pt x="593" y="112"/>
                        <a:pt x="593" y="112"/>
                      </a:cubicBezTo>
                      <a:cubicBezTo>
                        <a:pt x="590" y="110"/>
                        <a:pt x="587" y="107"/>
                        <a:pt x="591" y="111"/>
                      </a:cubicBezTo>
                      <a:cubicBezTo>
                        <a:pt x="590" y="110"/>
                        <a:pt x="589" y="110"/>
                        <a:pt x="589" y="109"/>
                      </a:cubicBezTo>
                      <a:cubicBezTo>
                        <a:pt x="589" y="108"/>
                        <a:pt x="585" y="105"/>
                        <a:pt x="586" y="106"/>
                      </a:cubicBezTo>
                      <a:cubicBezTo>
                        <a:pt x="586" y="106"/>
                        <a:pt x="584" y="105"/>
                        <a:pt x="584" y="104"/>
                      </a:cubicBezTo>
                      <a:cubicBezTo>
                        <a:pt x="583" y="103"/>
                        <a:pt x="587" y="107"/>
                        <a:pt x="589" y="108"/>
                      </a:cubicBezTo>
                      <a:cubicBezTo>
                        <a:pt x="587" y="106"/>
                        <a:pt x="583" y="103"/>
                        <a:pt x="580" y="100"/>
                      </a:cubicBezTo>
                      <a:cubicBezTo>
                        <a:pt x="582" y="102"/>
                        <a:pt x="575" y="97"/>
                        <a:pt x="575" y="96"/>
                      </a:cubicBezTo>
                      <a:cubicBezTo>
                        <a:pt x="575" y="96"/>
                        <a:pt x="579" y="99"/>
                        <a:pt x="577" y="97"/>
                      </a:cubicBezTo>
                      <a:cubicBezTo>
                        <a:pt x="574" y="96"/>
                        <a:pt x="572" y="93"/>
                        <a:pt x="569" y="92"/>
                      </a:cubicBezTo>
                      <a:cubicBezTo>
                        <a:pt x="568" y="90"/>
                        <a:pt x="565" y="88"/>
                        <a:pt x="562" y="86"/>
                      </a:cubicBezTo>
                      <a:cubicBezTo>
                        <a:pt x="559" y="84"/>
                        <a:pt x="556" y="82"/>
                        <a:pt x="553" y="80"/>
                      </a:cubicBezTo>
                      <a:cubicBezTo>
                        <a:pt x="552" y="80"/>
                        <a:pt x="549" y="77"/>
                        <a:pt x="547" y="76"/>
                      </a:cubicBezTo>
                      <a:cubicBezTo>
                        <a:pt x="548" y="76"/>
                        <a:pt x="551" y="79"/>
                        <a:pt x="550" y="78"/>
                      </a:cubicBezTo>
                      <a:cubicBezTo>
                        <a:pt x="548" y="76"/>
                        <a:pt x="546" y="75"/>
                        <a:pt x="545" y="75"/>
                      </a:cubicBezTo>
                      <a:cubicBezTo>
                        <a:pt x="544" y="74"/>
                        <a:pt x="544" y="74"/>
                        <a:pt x="543" y="73"/>
                      </a:cubicBezTo>
                      <a:cubicBezTo>
                        <a:pt x="543" y="73"/>
                        <a:pt x="539" y="71"/>
                        <a:pt x="539" y="71"/>
                      </a:cubicBezTo>
                      <a:cubicBezTo>
                        <a:pt x="539" y="71"/>
                        <a:pt x="540" y="72"/>
                        <a:pt x="541" y="72"/>
                      </a:cubicBezTo>
                      <a:cubicBezTo>
                        <a:pt x="542" y="72"/>
                        <a:pt x="540" y="71"/>
                        <a:pt x="539" y="71"/>
                      </a:cubicBezTo>
                      <a:cubicBezTo>
                        <a:pt x="539" y="71"/>
                        <a:pt x="540" y="71"/>
                        <a:pt x="539" y="71"/>
                      </a:cubicBezTo>
                      <a:cubicBezTo>
                        <a:pt x="538" y="70"/>
                        <a:pt x="534" y="67"/>
                        <a:pt x="530" y="64"/>
                      </a:cubicBezTo>
                      <a:cubicBezTo>
                        <a:pt x="530" y="65"/>
                        <a:pt x="526" y="62"/>
                        <a:pt x="526" y="63"/>
                      </a:cubicBezTo>
                      <a:cubicBezTo>
                        <a:pt x="529" y="64"/>
                        <a:pt x="533" y="66"/>
                        <a:pt x="530" y="65"/>
                      </a:cubicBezTo>
                      <a:cubicBezTo>
                        <a:pt x="532" y="66"/>
                        <a:pt x="534" y="67"/>
                        <a:pt x="535" y="68"/>
                      </a:cubicBezTo>
                      <a:cubicBezTo>
                        <a:pt x="535" y="68"/>
                        <a:pt x="535" y="68"/>
                        <a:pt x="535" y="68"/>
                      </a:cubicBezTo>
                      <a:cubicBezTo>
                        <a:pt x="532" y="66"/>
                        <a:pt x="529" y="64"/>
                        <a:pt x="526" y="63"/>
                      </a:cubicBezTo>
                      <a:cubicBezTo>
                        <a:pt x="526" y="63"/>
                        <a:pt x="528" y="64"/>
                        <a:pt x="528" y="64"/>
                      </a:cubicBezTo>
                      <a:cubicBezTo>
                        <a:pt x="527" y="64"/>
                        <a:pt x="527" y="64"/>
                        <a:pt x="526" y="63"/>
                      </a:cubicBezTo>
                      <a:cubicBezTo>
                        <a:pt x="525" y="63"/>
                        <a:pt x="526" y="63"/>
                        <a:pt x="523" y="62"/>
                      </a:cubicBezTo>
                      <a:cubicBezTo>
                        <a:pt x="526" y="63"/>
                        <a:pt x="516" y="58"/>
                        <a:pt x="517" y="59"/>
                      </a:cubicBezTo>
                      <a:cubicBezTo>
                        <a:pt x="515" y="58"/>
                        <a:pt x="515" y="58"/>
                        <a:pt x="512" y="57"/>
                      </a:cubicBezTo>
                      <a:cubicBezTo>
                        <a:pt x="512" y="57"/>
                        <a:pt x="512" y="56"/>
                        <a:pt x="512" y="56"/>
                      </a:cubicBezTo>
                      <a:cubicBezTo>
                        <a:pt x="511" y="56"/>
                        <a:pt x="515" y="57"/>
                        <a:pt x="513" y="56"/>
                      </a:cubicBezTo>
                      <a:cubicBezTo>
                        <a:pt x="513" y="56"/>
                        <a:pt x="508" y="54"/>
                        <a:pt x="509" y="55"/>
                      </a:cubicBezTo>
                      <a:cubicBezTo>
                        <a:pt x="510" y="55"/>
                        <a:pt x="512" y="56"/>
                        <a:pt x="510" y="55"/>
                      </a:cubicBezTo>
                      <a:cubicBezTo>
                        <a:pt x="507" y="54"/>
                        <a:pt x="507" y="53"/>
                        <a:pt x="504" y="53"/>
                      </a:cubicBezTo>
                      <a:cubicBezTo>
                        <a:pt x="505" y="53"/>
                        <a:pt x="506" y="54"/>
                        <a:pt x="505" y="53"/>
                      </a:cubicBezTo>
                      <a:cubicBezTo>
                        <a:pt x="501" y="51"/>
                        <a:pt x="499" y="50"/>
                        <a:pt x="496" y="49"/>
                      </a:cubicBezTo>
                      <a:cubicBezTo>
                        <a:pt x="498" y="50"/>
                        <a:pt x="501" y="51"/>
                        <a:pt x="501" y="51"/>
                      </a:cubicBezTo>
                      <a:cubicBezTo>
                        <a:pt x="498" y="50"/>
                        <a:pt x="496" y="49"/>
                        <a:pt x="496" y="48"/>
                      </a:cubicBezTo>
                      <a:cubicBezTo>
                        <a:pt x="495" y="48"/>
                        <a:pt x="497" y="49"/>
                        <a:pt x="495" y="49"/>
                      </a:cubicBezTo>
                      <a:cubicBezTo>
                        <a:pt x="495" y="48"/>
                        <a:pt x="491" y="47"/>
                        <a:pt x="490" y="46"/>
                      </a:cubicBezTo>
                      <a:cubicBezTo>
                        <a:pt x="492" y="47"/>
                        <a:pt x="488" y="46"/>
                        <a:pt x="490" y="47"/>
                      </a:cubicBezTo>
                      <a:cubicBezTo>
                        <a:pt x="492" y="47"/>
                        <a:pt x="490" y="47"/>
                        <a:pt x="491" y="48"/>
                      </a:cubicBezTo>
                      <a:cubicBezTo>
                        <a:pt x="491" y="47"/>
                        <a:pt x="495" y="49"/>
                        <a:pt x="495" y="49"/>
                      </a:cubicBezTo>
                      <a:cubicBezTo>
                        <a:pt x="493" y="48"/>
                        <a:pt x="490" y="47"/>
                        <a:pt x="491" y="48"/>
                      </a:cubicBezTo>
                      <a:cubicBezTo>
                        <a:pt x="491" y="48"/>
                        <a:pt x="494" y="49"/>
                        <a:pt x="494" y="49"/>
                      </a:cubicBezTo>
                      <a:cubicBezTo>
                        <a:pt x="492" y="48"/>
                        <a:pt x="491" y="48"/>
                        <a:pt x="489" y="47"/>
                      </a:cubicBezTo>
                      <a:cubicBezTo>
                        <a:pt x="488" y="47"/>
                        <a:pt x="491" y="48"/>
                        <a:pt x="489" y="48"/>
                      </a:cubicBezTo>
                      <a:cubicBezTo>
                        <a:pt x="485" y="46"/>
                        <a:pt x="482" y="44"/>
                        <a:pt x="476" y="43"/>
                      </a:cubicBezTo>
                      <a:cubicBezTo>
                        <a:pt x="478" y="43"/>
                        <a:pt x="472" y="41"/>
                        <a:pt x="474" y="41"/>
                      </a:cubicBezTo>
                      <a:cubicBezTo>
                        <a:pt x="476" y="42"/>
                        <a:pt x="480" y="44"/>
                        <a:pt x="482" y="44"/>
                      </a:cubicBezTo>
                      <a:cubicBezTo>
                        <a:pt x="478" y="43"/>
                        <a:pt x="472" y="41"/>
                        <a:pt x="469" y="39"/>
                      </a:cubicBezTo>
                      <a:cubicBezTo>
                        <a:pt x="474" y="41"/>
                        <a:pt x="475" y="41"/>
                        <a:pt x="478" y="43"/>
                      </a:cubicBezTo>
                      <a:cubicBezTo>
                        <a:pt x="478" y="42"/>
                        <a:pt x="479" y="42"/>
                        <a:pt x="480" y="42"/>
                      </a:cubicBezTo>
                      <a:cubicBezTo>
                        <a:pt x="478" y="41"/>
                        <a:pt x="475" y="41"/>
                        <a:pt x="475" y="41"/>
                      </a:cubicBezTo>
                      <a:cubicBezTo>
                        <a:pt x="477" y="42"/>
                        <a:pt x="478" y="41"/>
                        <a:pt x="478" y="42"/>
                      </a:cubicBezTo>
                      <a:cubicBezTo>
                        <a:pt x="478" y="42"/>
                        <a:pt x="477" y="42"/>
                        <a:pt x="475" y="41"/>
                      </a:cubicBezTo>
                      <a:cubicBezTo>
                        <a:pt x="473" y="40"/>
                        <a:pt x="472" y="40"/>
                        <a:pt x="469" y="39"/>
                      </a:cubicBezTo>
                      <a:cubicBezTo>
                        <a:pt x="470" y="39"/>
                        <a:pt x="467" y="38"/>
                        <a:pt x="466" y="38"/>
                      </a:cubicBezTo>
                      <a:cubicBezTo>
                        <a:pt x="468" y="38"/>
                        <a:pt x="468" y="38"/>
                        <a:pt x="470" y="39"/>
                      </a:cubicBezTo>
                      <a:cubicBezTo>
                        <a:pt x="469" y="38"/>
                        <a:pt x="467" y="38"/>
                        <a:pt x="465" y="37"/>
                      </a:cubicBezTo>
                      <a:cubicBezTo>
                        <a:pt x="465" y="37"/>
                        <a:pt x="465" y="37"/>
                        <a:pt x="466" y="37"/>
                      </a:cubicBezTo>
                      <a:cubicBezTo>
                        <a:pt x="464" y="37"/>
                        <a:pt x="463" y="36"/>
                        <a:pt x="463" y="36"/>
                      </a:cubicBezTo>
                      <a:cubicBezTo>
                        <a:pt x="466" y="38"/>
                        <a:pt x="462" y="37"/>
                        <a:pt x="458" y="36"/>
                      </a:cubicBezTo>
                      <a:cubicBezTo>
                        <a:pt x="457" y="35"/>
                        <a:pt x="457" y="35"/>
                        <a:pt x="457" y="35"/>
                      </a:cubicBezTo>
                      <a:cubicBezTo>
                        <a:pt x="456" y="35"/>
                        <a:pt x="456" y="35"/>
                        <a:pt x="454" y="35"/>
                      </a:cubicBezTo>
                      <a:cubicBezTo>
                        <a:pt x="454" y="34"/>
                        <a:pt x="451" y="33"/>
                        <a:pt x="451" y="33"/>
                      </a:cubicBezTo>
                      <a:cubicBezTo>
                        <a:pt x="448" y="32"/>
                        <a:pt x="447" y="32"/>
                        <a:pt x="446" y="32"/>
                      </a:cubicBezTo>
                      <a:cubicBezTo>
                        <a:pt x="447" y="33"/>
                        <a:pt x="449" y="33"/>
                        <a:pt x="450" y="33"/>
                      </a:cubicBezTo>
                      <a:cubicBezTo>
                        <a:pt x="449" y="33"/>
                        <a:pt x="446" y="33"/>
                        <a:pt x="445" y="32"/>
                      </a:cubicBezTo>
                      <a:cubicBezTo>
                        <a:pt x="445" y="32"/>
                        <a:pt x="447" y="32"/>
                        <a:pt x="443" y="31"/>
                      </a:cubicBezTo>
                      <a:cubicBezTo>
                        <a:pt x="445" y="32"/>
                        <a:pt x="442" y="31"/>
                        <a:pt x="441" y="31"/>
                      </a:cubicBezTo>
                      <a:cubicBezTo>
                        <a:pt x="442" y="32"/>
                        <a:pt x="444" y="32"/>
                        <a:pt x="444" y="32"/>
                      </a:cubicBezTo>
                      <a:cubicBezTo>
                        <a:pt x="439" y="31"/>
                        <a:pt x="437" y="31"/>
                        <a:pt x="435" y="30"/>
                      </a:cubicBezTo>
                      <a:cubicBezTo>
                        <a:pt x="437" y="31"/>
                        <a:pt x="440" y="31"/>
                        <a:pt x="441" y="31"/>
                      </a:cubicBezTo>
                      <a:cubicBezTo>
                        <a:pt x="438" y="30"/>
                        <a:pt x="432" y="30"/>
                        <a:pt x="429" y="29"/>
                      </a:cubicBezTo>
                      <a:cubicBezTo>
                        <a:pt x="433" y="30"/>
                        <a:pt x="433" y="29"/>
                        <a:pt x="435" y="29"/>
                      </a:cubicBezTo>
                      <a:cubicBezTo>
                        <a:pt x="435" y="30"/>
                        <a:pt x="436" y="30"/>
                        <a:pt x="438" y="30"/>
                      </a:cubicBezTo>
                      <a:cubicBezTo>
                        <a:pt x="438" y="30"/>
                        <a:pt x="439" y="30"/>
                        <a:pt x="441" y="31"/>
                      </a:cubicBezTo>
                      <a:cubicBezTo>
                        <a:pt x="441" y="31"/>
                        <a:pt x="441" y="31"/>
                        <a:pt x="443" y="31"/>
                      </a:cubicBezTo>
                      <a:cubicBezTo>
                        <a:pt x="445" y="32"/>
                        <a:pt x="444" y="31"/>
                        <a:pt x="447" y="32"/>
                      </a:cubicBezTo>
                      <a:cubicBezTo>
                        <a:pt x="446" y="32"/>
                        <a:pt x="444" y="31"/>
                        <a:pt x="442" y="30"/>
                      </a:cubicBezTo>
                      <a:cubicBezTo>
                        <a:pt x="443" y="31"/>
                        <a:pt x="441" y="30"/>
                        <a:pt x="440" y="30"/>
                      </a:cubicBezTo>
                      <a:cubicBezTo>
                        <a:pt x="438" y="30"/>
                        <a:pt x="438" y="30"/>
                        <a:pt x="437" y="29"/>
                      </a:cubicBezTo>
                      <a:cubicBezTo>
                        <a:pt x="437" y="30"/>
                        <a:pt x="437" y="30"/>
                        <a:pt x="435" y="29"/>
                      </a:cubicBezTo>
                      <a:cubicBezTo>
                        <a:pt x="433" y="29"/>
                        <a:pt x="436" y="29"/>
                        <a:pt x="434" y="29"/>
                      </a:cubicBezTo>
                      <a:cubicBezTo>
                        <a:pt x="434" y="29"/>
                        <a:pt x="433" y="29"/>
                        <a:pt x="432" y="29"/>
                      </a:cubicBezTo>
                      <a:cubicBezTo>
                        <a:pt x="431" y="28"/>
                        <a:pt x="427" y="28"/>
                        <a:pt x="428" y="28"/>
                      </a:cubicBezTo>
                      <a:cubicBezTo>
                        <a:pt x="425" y="27"/>
                        <a:pt x="419" y="27"/>
                        <a:pt x="416" y="26"/>
                      </a:cubicBezTo>
                      <a:cubicBezTo>
                        <a:pt x="417" y="26"/>
                        <a:pt x="418" y="26"/>
                        <a:pt x="419" y="26"/>
                      </a:cubicBezTo>
                      <a:cubicBezTo>
                        <a:pt x="418" y="26"/>
                        <a:pt x="418" y="26"/>
                        <a:pt x="419" y="26"/>
                      </a:cubicBezTo>
                      <a:cubicBezTo>
                        <a:pt x="421" y="26"/>
                        <a:pt x="418" y="26"/>
                        <a:pt x="421" y="27"/>
                      </a:cubicBezTo>
                      <a:cubicBezTo>
                        <a:pt x="422" y="26"/>
                        <a:pt x="428" y="27"/>
                        <a:pt x="431" y="28"/>
                      </a:cubicBezTo>
                      <a:cubicBezTo>
                        <a:pt x="431" y="28"/>
                        <a:pt x="433" y="28"/>
                        <a:pt x="434" y="28"/>
                      </a:cubicBezTo>
                      <a:cubicBezTo>
                        <a:pt x="432" y="28"/>
                        <a:pt x="437" y="29"/>
                        <a:pt x="434" y="28"/>
                      </a:cubicBezTo>
                      <a:cubicBezTo>
                        <a:pt x="433" y="28"/>
                        <a:pt x="432" y="27"/>
                        <a:pt x="430" y="27"/>
                      </a:cubicBezTo>
                      <a:cubicBezTo>
                        <a:pt x="430" y="28"/>
                        <a:pt x="425" y="26"/>
                        <a:pt x="422" y="26"/>
                      </a:cubicBezTo>
                      <a:cubicBezTo>
                        <a:pt x="422" y="26"/>
                        <a:pt x="421" y="26"/>
                        <a:pt x="422" y="26"/>
                      </a:cubicBezTo>
                      <a:cubicBezTo>
                        <a:pt x="423" y="26"/>
                        <a:pt x="425" y="27"/>
                        <a:pt x="425" y="26"/>
                      </a:cubicBezTo>
                      <a:cubicBezTo>
                        <a:pt x="424" y="26"/>
                        <a:pt x="422" y="26"/>
                        <a:pt x="420" y="25"/>
                      </a:cubicBezTo>
                      <a:cubicBezTo>
                        <a:pt x="420" y="26"/>
                        <a:pt x="419" y="25"/>
                        <a:pt x="418" y="25"/>
                      </a:cubicBezTo>
                      <a:cubicBezTo>
                        <a:pt x="419" y="26"/>
                        <a:pt x="418" y="26"/>
                        <a:pt x="416" y="25"/>
                      </a:cubicBezTo>
                      <a:cubicBezTo>
                        <a:pt x="416" y="25"/>
                        <a:pt x="418" y="25"/>
                        <a:pt x="415" y="25"/>
                      </a:cubicBezTo>
                      <a:cubicBezTo>
                        <a:pt x="414" y="25"/>
                        <a:pt x="412" y="25"/>
                        <a:pt x="410" y="25"/>
                      </a:cubicBezTo>
                      <a:cubicBezTo>
                        <a:pt x="411" y="25"/>
                        <a:pt x="409" y="25"/>
                        <a:pt x="408" y="25"/>
                      </a:cubicBezTo>
                      <a:cubicBezTo>
                        <a:pt x="409" y="25"/>
                        <a:pt x="410" y="25"/>
                        <a:pt x="410" y="25"/>
                      </a:cubicBezTo>
                      <a:cubicBezTo>
                        <a:pt x="406" y="24"/>
                        <a:pt x="411" y="25"/>
                        <a:pt x="408" y="24"/>
                      </a:cubicBezTo>
                      <a:cubicBezTo>
                        <a:pt x="407" y="25"/>
                        <a:pt x="406" y="24"/>
                        <a:pt x="403" y="24"/>
                      </a:cubicBezTo>
                      <a:cubicBezTo>
                        <a:pt x="404" y="24"/>
                        <a:pt x="404" y="24"/>
                        <a:pt x="402" y="24"/>
                      </a:cubicBezTo>
                      <a:cubicBezTo>
                        <a:pt x="406" y="24"/>
                        <a:pt x="403" y="24"/>
                        <a:pt x="403" y="24"/>
                      </a:cubicBezTo>
                      <a:cubicBezTo>
                        <a:pt x="403" y="24"/>
                        <a:pt x="404" y="24"/>
                        <a:pt x="404" y="24"/>
                      </a:cubicBezTo>
                      <a:cubicBezTo>
                        <a:pt x="403" y="24"/>
                        <a:pt x="408" y="24"/>
                        <a:pt x="407" y="24"/>
                      </a:cubicBezTo>
                      <a:cubicBezTo>
                        <a:pt x="406" y="24"/>
                        <a:pt x="407" y="23"/>
                        <a:pt x="407" y="23"/>
                      </a:cubicBezTo>
                      <a:cubicBezTo>
                        <a:pt x="404" y="23"/>
                        <a:pt x="401" y="23"/>
                        <a:pt x="400" y="23"/>
                      </a:cubicBezTo>
                      <a:cubicBezTo>
                        <a:pt x="397" y="23"/>
                        <a:pt x="393" y="23"/>
                        <a:pt x="394" y="22"/>
                      </a:cubicBezTo>
                      <a:cubicBezTo>
                        <a:pt x="396" y="22"/>
                        <a:pt x="396" y="23"/>
                        <a:pt x="398" y="23"/>
                      </a:cubicBezTo>
                      <a:cubicBezTo>
                        <a:pt x="401" y="23"/>
                        <a:pt x="404" y="23"/>
                        <a:pt x="406" y="23"/>
                      </a:cubicBezTo>
                      <a:cubicBezTo>
                        <a:pt x="404" y="23"/>
                        <a:pt x="404" y="22"/>
                        <a:pt x="405" y="23"/>
                      </a:cubicBezTo>
                      <a:cubicBezTo>
                        <a:pt x="408" y="23"/>
                        <a:pt x="411" y="24"/>
                        <a:pt x="411" y="23"/>
                      </a:cubicBezTo>
                      <a:cubicBezTo>
                        <a:pt x="412" y="24"/>
                        <a:pt x="418" y="24"/>
                        <a:pt x="418" y="25"/>
                      </a:cubicBezTo>
                      <a:cubicBezTo>
                        <a:pt x="421" y="25"/>
                        <a:pt x="421" y="25"/>
                        <a:pt x="422" y="25"/>
                      </a:cubicBezTo>
                      <a:cubicBezTo>
                        <a:pt x="422" y="25"/>
                        <a:pt x="425" y="26"/>
                        <a:pt x="426" y="26"/>
                      </a:cubicBezTo>
                      <a:cubicBezTo>
                        <a:pt x="425" y="26"/>
                        <a:pt x="427" y="27"/>
                        <a:pt x="428" y="27"/>
                      </a:cubicBezTo>
                      <a:cubicBezTo>
                        <a:pt x="428" y="27"/>
                        <a:pt x="433" y="28"/>
                        <a:pt x="431" y="27"/>
                      </a:cubicBezTo>
                      <a:cubicBezTo>
                        <a:pt x="430" y="27"/>
                        <a:pt x="429" y="27"/>
                        <a:pt x="429" y="27"/>
                      </a:cubicBezTo>
                      <a:cubicBezTo>
                        <a:pt x="431" y="27"/>
                        <a:pt x="432" y="27"/>
                        <a:pt x="433" y="27"/>
                      </a:cubicBezTo>
                      <a:cubicBezTo>
                        <a:pt x="433" y="27"/>
                        <a:pt x="430" y="26"/>
                        <a:pt x="431" y="26"/>
                      </a:cubicBezTo>
                      <a:cubicBezTo>
                        <a:pt x="432" y="27"/>
                        <a:pt x="434" y="27"/>
                        <a:pt x="435" y="27"/>
                      </a:cubicBezTo>
                      <a:cubicBezTo>
                        <a:pt x="433" y="27"/>
                        <a:pt x="437" y="28"/>
                        <a:pt x="436" y="28"/>
                      </a:cubicBezTo>
                      <a:cubicBezTo>
                        <a:pt x="440" y="28"/>
                        <a:pt x="440" y="29"/>
                        <a:pt x="444" y="30"/>
                      </a:cubicBezTo>
                      <a:cubicBezTo>
                        <a:pt x="444" y="29"/>
                        <a:pt x="441" y="29"/>
                        <a:pt x="437" y="28"/>
                      </a:cubicBezTo>
                      <a:cubicBezTo>
                        <a:pt x="437" y="27"/>
                        <a:pt x="435" y="27"/>
                        <a:pt x="433" y="26"/>
                      </a:cubicBezTo>
                      <a:cubicBezTo>
                        <a:pt x="431" y="26"/>
                        <a:pt x="429" y="26"/>
                        <a:pt x="429" y="25"/>
                      </a:cubicBezTo>
                      <a:cubicBezTo>
                        <a:pt x="426" y="25"/>
                        <a:pt x="427" y="25"/>
                        <a:pt x="424" y="24"/>
                      </a:cubicBezTo>
                      <a:cubicBezTo>
                        <a:pt x="424" y="25"/>
                        <a:pt x="424" y="25"/>
                        <a:pt x="424" y="25"/>
                      </a:cubicBezTo>
                      <a:cubicBezTo>
                        <a:pt x="427" y="25"/>
                        <a:pt x="426" y="25"/>
                        <a:pt x="429" y="25"/>
                      </a:cubicBezTo>
                      <a:cubicBezTo>
                        <a:pt x="430" y="26"/>
                        <a:pt x="432" y="26"/>
                        <a:pt x="432" y="26"/>
                      </a:cubicBezTo>
                      <a:cubicBezTo>
                        <a:pt x="430" y="26"/>
                        <a:pt x="429" y="26"/>
                        <a:pt x="426" y="25"/>
                      </a:cubicBezTo>
                      <a:cubicBezTo>
                        <a:pt x="426" y="25"/>
                        <a:pt x="422" y="25"/>
                        <a:pt x="422" y="24"/>
                      </a:cubicBezTo>
                      <a:cubicBezTo>
                        <a:pt x="423" y="25"/>
                        <a:pt x="429" y="26"/>
                        <a:pt x="432" y="27"/>
                      </a:cubicBezTo>
                      <a:cubicBezTo>
                        <a:pt x="427" y="26"/>
                        <a:pt x="422" y="25"/>
                        <a:pt x="418" y="24"/>
                      </a:cubicBezTo>
                      <a:cubicBezTo>
                        <a:pt x="416" y="24"/>
                        <a:pt x="418" y="24"/>
                        <a:pt x="417" y="24"/>
                      </a:cubicBezTo>
                      <a:cubicBezTo>
                        <a:pt x="417" y="24"/>
                        <a:pt x="416" y="24"/>
                        <a:pt x="416" y="24"/>
                      </a:cubicBezTo>
                      <a:cubicBezTo>
                        <a:pt x="417" y="24"/>
                        <a:pt x="420" y="25"/>
                        <a:pt x="418" y="24"/>
                      </a:cubicBezTo>
                      <a:cubicBezTo>
                        <a:pt x="416" y="24"/>
                        <a:pt x="413" y="24"/>
                        <a:pt x="412" y="23"/>
                      </a:cubicBezTo>
                      <a:cubicBezTo>
                        <a:pt x="412" y="23"/>
                        <a:pt x="414" y="23"/>
                        <a:pt x="415" y="23"/>
                      </a:cubicBezTo>
                      <a:cubicBezTo>
                        <a:pt x="413" y="23"/>
                        <a:pt x="412" y="23"/>
                        <a:pt x="411" y="23"/>
                      </a:cubicBezTo>
                      <a:cubicBezTo>
                        <a:pt x="411" y="23"/>
                        <a:pt x="409" y="23"/>
                        <a:pt x="407" y="23"/>
                      </a:cubicBezTo>
                      <a:cubicBezTo>
                        <a:pt x="412" y="23"/>
                        <a:pt x="400" y="22"/>
                        <a:pt x="402" y="21"/>
                      </a:cubicBezTo>
                      <a:cubicBezTo>
                        <a:pt x="400" y="21"/>
                        <a:pt x="400" y="22"/>
                        <a:pt x="397" y="21"/>
                      </a:cubicBezTo>
                      <a:cubicBezTo>
                        <a:pt x="399" y="21"/>
                        <a:pt x="396" y="21"/>
                        <a:pt x="394" y="21"/>
                      </a:cubicBezTo>
                      <a:cubicBezTo>
                        <a:pt x="396" y="21"/>
                        <a:pt x="399" y="21"/>
                        <a:pt x="401" y="21"/>
                      </a:cubicBezTo>
                      <a:cubicBezTo>
                        <a:pt x="404" y="21"/>
                        <a:pt x="406" y="22"/>
                        <a:pt x="408" y="22"/>
                      </a:cubicBezTo>
                      <a:cubicBezTo>
                        <a:pt x="413" y="22"/>
                        <a:pt x="417" y="23"/>
                        <a:pt x="418" y="23"/>
                      </a:cubicBezTo>
                      <a:cubicBezTo>
                        <a:pt x="423" y="24"/>
                        <a:pt x="425" y="25"/>
                        <a:pt x="429" y="25"/>
                      </a:cubicBezTo>
                      <a:cubicBezTo>
                        <a:pt x="428" y="25"/>
                        <a:pt x="429" y="25"/>
                        <a:pt x="429" y="25"/>
                      </a:cubicBezTo>
                      <a:cubicBezTo>
                        <a:pt x="426" y="24"/>
                        <a:pt x="427" y="24"/>
                        <a:pt x="425" y="24"/>
                      </a:cubicBezTo>
                      <a:cubicBezTo>
                        <a:pt x="426" y="24"/>
                        <a:pt x="426" y="24"/>
                        <a:pt x="425" y="24"/>
                      </a:cubicBezTo>
                      <a:cubicBezTo>
                        <a:pt x="423" y="24"/>
                        <a:pt x="421" y="24"/>
                        <a:pt x="420" y="23"/>
                      </a:cubicBezTo>
                      <a:cubicBezTo>
                        <a:pt x="421" y="23"/>
                        <a:pt x="423" y="24"/>
                        <a:pt x="424" y="24"/>
                      </a:cubicBezTo>
                      <a:cubicBezTo>
                        <a:pt x="423" y="24"/>
                        <a:pt x="419" y="22"/>
                        <a:pt x="416" y="22"/>
                      </a:cubicBezTo>
                      <a:cubicBezTo>
                        <a:pt x="418" y="22"/>
                        <a:pt x="420" y="23"/>
                        <a:pt x="420" y="23"/>
                      </a:cubicBezTo>
                      <a:cubicBezTo>
                        <a:pt x="414" y="22"/>
                        <a:pt x="409" y="22"/>
                        <a:pt x="404" y="21"/>
                      </a:cubicBezTo>
                      <a:cubicBezTo>
                        <a:pt x="402" y="21"/>
                        <a:pt x="400" y="21"/>
                        <a:pt x="398" y="20"/>
                      </a:cubicBezTo>
                      <a:cubicBezTo>
                        <a:pt x="397" y="20"/>
                        <a:pt x="396" y="20"/>
                        <a:pt x="395" y="20"/>
                      </a:cubicBezTo>
                      <a:cubicBezTo>
                        <a:pt x="394" y="20"/>
                        <a:pt x="392" y="19"/>
                        <a:pt x="390" y="19"/>
                      </a:cubicBezTo>
                      <a:cubicBezTo>
                        <a:pt x="390" y="19"/>
                        <a:pt x="393" y="19"/>
                        <a:pt x="392" y="20"/>
                      </a:cubicBezTo>
                      <a:cubicBezTo>
                        <a:pt x="388" y="19"/>
                        <a:pt x="393" y="20"/>
                        <a:pt x="392" y="20"/>
                      </a:cubicBezTo>
                      <a:cubicBezTo>
                        <a:pt x="391" y="20"/>
                        <a:pt x="389" y="20"/>
                        <a:pt x="388" y="20"/>
                      </a:cubicBezTo>
                      <a:cubicBezTo>
                        <a:pt x="388" y="20"/>
                        <a:pt x="391" y="20"/>
                        <a:pt x="392" y="21"/>
                      </a:cubicBezTo>
                      <a:cubicBezTo>
                        <a:pt x="389" y="20"/>
                        <a:pt x="385" y="20"/>
                        <a:pt x="382" y="19"/>
                      </a:cubicBezTo>
                      <a:cubicBezTo>
                        <a:pt x="379" y="19"/>
                        <a:pt x="376" y="19"/>
                        <a:pt x="376" y="20"/>
                      </a:cubicBezTo>
                      <a:cubicBezTo>
                        <a:pt x="374" y="20"/>
                        <a:pt x="374" y="20"/>
                        <a:pt x="374" y="20"/>
                      </a:cubicBezTo>
                      <a:cubicBezTo>
                        <a:pt x="373" y="19"/>
                        <a:pt x="376" y="19"/>
                        <a:pt x="374" y="19"/>
                      </a:cubicBezTo>
                      <a:cubicBezTo>
                        <a:pt x="373" y="19"/>
                        <a:pt x="373" y="19"/>
                        <a:pt x="371" y="19"/>
                      </a:cubicBezTo>
                      <a:cubicBezTo>
                        <a:pt x="371" y="19"/>
                        <a:pt x="367" y="19"/>
                        <a:pt x="365" y="19"/>
                      </a:cubicBezTo>
                      <a:cubicBezTo>
                        <a:pt x="368" y="19"/>
                        <a:pt x="374" y="19"/>
                        <a:pt x="380" y="19"/>
                      </a:cubicBezTo>
                      <a:cubicBezTo>
                        <a:pt x="380" y="19"/>
                        <a:pt x="381" y="19"/>
                        <a:pt x="382" y="19"/>
                      </a:cubicBezTo>
                      <a:cubicBezTo>
                        <a:pt x="383" y="18"/>
                        <a:pt x="378" y="18"/>
                        <a:pt x="380" y="18"/>
                      </a:cubicBezTo>
                      <a:cubicBezTo>
                        <a:pt x="382" y="18"/>
                        <a:pt x="381" y="18"/>
                        <a:pt x="383" y="18"/>
                      </a:cubicBezTo>
                      <a:cubicBezTo>
                        <a:pt x="384" y="18"/>
                        <a:pt x="386" y="19"/>
                        <a:pt x="389" y="19"/>
                      </a:cubicBezTo>
                      <a:cubicBezTo>
                        <a:pt x="390" y="18"/>
                        <a:pt x="387" y="19"/>
                        <a:pt x="385" y="18"/>
                      </a:cubicBezTo>
                      <a:cubicBezTo>
                        <a:pt x="389" y="18"/>
                        <a:pt x="392" y="19"/>
                        <a:pt x="395" y="19"/>
                      </a:cubicBezTo>
                      <a:cubicBezTo>
                        <a:pt x="398" y="19"/>
                        <a:pt x="401" y="19"/>
                        <a:pt x="404" y="20"/>
                      </a:cubicBezTo>
                      <a:cubicBezTo>
                        <a:pt x="405" y="19"/>
                        <a:pt x="409" y="20"/>
                        <a:pt x="408" y="19"/>
                      </a:cubicBezTo>
                      <a:cubicBezTo>
                        <a:pt x="409" y="20"/>
                        <a:pt x="412" y="20"/>
                        <a:pt x="409" y="20"/>
                      </a:cubicBezTo>
                      <a:cubicBezTo>
                        <a:pt x="411" y="21"/>
                        <a:pt x="414" y="21"/>
                        <a:pt x="412" y="20"/>
                      </a:cubicBezTo>
                      <a:cubicBezTo>
                        <a:pt x="411" y="20"/>
                        <a:pt x="414" y="20"/>
                        <a:pt x="410" y="20"/>
                      </a:cubicBezTo>
                      <a:cubicBezTo>
                        <a:pt x="411" y="20"/>
                        <a:pt x="412" y="20"/>
                        <a:pt x="414" y="20"/>
                      </a:cubicBezTo>
                      <a:cubicBezTo>
                        <a:pt x="416" y="20"/>
                        <a:pt x="414" y="20"/>
                        <a:pt x="415" y="20"/>
                      </a:cubicBezTo>
                      <a:cubicBezTo>
                        <a:pt x="418" y="21"/>
                        <a:pt x="417" y="21"/>
                        <a:pt x="420" y="21"/>
                      </a:cubicBezTo>
                      <a:cubicBezTo>
                        <a:pt x="422" y="21"/>
                        <a:pt x="418" y="20"/>
                        <a:pt x="421" y="21"/>
                      </a:cubicBezTo>
                      <a:cubicBezTo>
                        <a:pt x="422" y="21"/>
                        <a:pt x="424" y="22"/>
                        <a:pt x="427" y="22"/>
                      </a:cubicBezTo>
                      <a:cubicBezTo>
                        <a:pt x="428" y="22"/>
                        <a:pt x="431" y="23"/>
                        <a:pt x="434" y="23"/>
                      </a:cubicBezTo>
                      <a:cubicBezTo>
                        <a:pt x="437" y="24"/>
                        <a:pt x="440" y="24"/>
                        <a:pt x="442" y="25"/>
                      </a:cubicBezTo>
                      <a:cubicBezTo>
                        <a:pt x="442" y="25"/>
                        <a:pt x="444" y="26"/>
                        <a:pt x="445" y="26"/>
                      </a:cubicBezTo>
                      <a:cubicBezTo>
                        <a:pt x="444" y="25"/>
                        <a:pt x="443" y="25"/>
                        <a:pt x="442" y="25"/>
                      </a:cubicBezTo>
                      <a:cubicBezTo>
                        <a:pt x="445" y="26"/>
                        <a:pt x="446" y="26"/>
                        <a:pt x="449" y="26"/>
                      </a:cubicBezTo>
                      <a:cubicBezTo>
                        <a:pt x="449" y="27"/>
                        <a:pt x="453" y="27"/>
                        <a:pt x="454" y="28"/>
                      </a:cubicBezTo>
                      <a:cubicBezTo>
                        <a:pt x="455" y="28"/>
                        <a:pt x="453" y="27"/>
                        <a:pt x="455" y="28"/>
                      </a:cubicBezTo>
                      <a:cubicBezTo>
                        <a:pt x="456" y="28"/>
                        <a:pt x="456" y="28"/>
                        <a:pt x="456" y="28"/>
                      </a:cubicBezTo>
                      <a:cubicBezTo>
                        <a:pt x="457" y="28"/>
                        <a:pt x="455" y="28"/>
                        <a:pt x="455" y="28"/>
                      </a:cubicBezTo>
                      <a:cubicBezTo>
                        <a:pt x="458" y="29"/>
                        <a:pt x="455" y="28"/>
                        <a:pt x="458" y="29"/>
                      </a:cubicBezTo>
                      <a:cubicBezTo>
                        <a:pt x="459" y="29"/>
                        <a:pt x="457" y="28"/>
                        <a:pt x="457" y="28"/>
                      </a:cubicBezTo>
                      <a:cubicBezTo>
                        <a:pt x="461" y="29"/>
                        <a:pt x="465" y="30"/>
                        <a:pt x="468" y="31"/>
                      </a:cubicBezTo>
                      <a:cubicBezTo>
                        <a:pt x="469" y="31"/>
                        <a:pt x="471" y="32"/>
                        <a:pt x="473" y="33"/>
                      </a:cubicBezTo>
                      <a:cubicBezTo>
                        <a:pt x="474" y="33"/>
                        <a:pt x="473" y="33"/>
                        <a:pt x="475" y="34"/>
                      </a:cubicBezTo>
                      <a:cubicBezTo>
                        <a:pt x="475" y="34"/>
                        <a:pt x="476" y="34"/>
                        <a:pt x="476" y="34"/>
                      </a:cubicBezTo>
                      <a:cubicBezTo>
                        <a:pt x="475" y="33"/>
                        <a:pt x="474" y="33"/>
                        <a:pt x="474" y="33"/>
                      </a:cubicBezTo>
                      <a:cubicBezTo>
                        <a:pt x="475" y="33"/>
                        <a:pt x="478" y="34"/>
                        <a:pt x="480" y="35"/>
                      </a:cubicBezTo>
                      <a:cubicBezTo>
                        <a:pt x="483" y="36"/>
                        <a:pt x="486" y="37"/>
                        <a:pt x="488" y="37"/>
                      </a:cubicBezTo>
                      <a:cubicBezTo>
                        <a:pt x="489" y="38"/>
                        <a:pt x="495" y="40"/>
                        <a:pt x="492" y="39"/>
                      </a:cubicBezTo>
                      <a:cubicBezTo>
                        <a:pt x="494" y="40"/>
                        <a:pt x="497" y="41"/>
                        <a:pt x="497" y="42"/>
                      </a:cubicBezTo>
                      <a:cubicBezTo>
                        <a:pt x="495" y="41"/>
                        <a:pt x="495" y="40"/>
                        <a:pt x="492" y="40"/>
                      </a:cubicBezTo>
                      <a:cubicBezTo>
                        <a:pt x="493" y="40"/>
                        <a:pt x="491" y="39"/>
                        <a:pt x="490" y="39"/>
                      </a:cubicBezTo>
                      <a:cubicBezTo>
                        <a:pt x="494" y="41"/>
                        <a:pt x="489" y="39"/>
                        <a:pt x="493" y="40"/>
                      </a:cubicBezTo>
                      <a:cubicBezTo>
                        <a:pt x="495" y="41"/>
                        <a:pt x="491" y="39"/>
                        <a:pt x="493" y="40"/>
                      </a:cubicBezTo>
                      <a:cubicBezTo>
                        <a:pt x="494" y="41"/>
                        <a:pt x="496" y="41"/>
                        <a:pt x="496" y="42"/>
                      </a:cubicBezTo>
                      <a:cubicBezTo>
                        <a:pt x="495" y="41"/>
                        <a:pt x="496" y="41"/>
                        <a:pt x="495" y="41"/>
                      </a:cubicBezTo>
                      <a:cubicBezTo>
                        <a:pt x="496" y="42"/>
                        <a:pt x="500" y="44"/>
                        <a:pt x="501" y="44"/>
                      </a:cubicBezTo>
                      <a:cubicBezTo>
                        <a:pt x="500" y="43"/>
                        <a:pt x="497" y="42"/>
                        <a:pt x="497" y="42"/>
                      </a:cubicBezTo>
                      <a:cubicBezTo>
                        <a:pt x="497" y="42"/>
                        <a:pt x="499" y="42"/>
                        <a:pt x="498" y="42"/>
                      </a:cubicBezTo>
                      <a:cubicBezTo>
                        <a:pt x="501" y="43"/>
                        <a:pt x="498" y="42"/>
                        <a:pt x="502" y="44"/>
                      </a:cubicBezTo>
                      <a:cubicBezTo>
                        <a:pt x="503" y="44"/>
                        <a:pt x="501" y="43"/>
                        <a:pt x="502" y="44"/>
                      </a:cubicBezTo>
                      <a:cubicBezTo>
                        <a:pt x="505" y="45"/>
                        <a:pt x="502" y="43"/>
                        <a:pt x="504" y="44"/>
                      </a:cubicBezTo>
                      <a:cubicBezTo>
                        <a:pt x="506" y="45"/>
                        <a:pt x="506" y="45"/>
                        <a:pt x="507" y="46"/>
                      </a:cubicBezTo>
                      <a:cubicBezTo>
                        <a:pt x="509" y="47"/>
                        <a:pt x="516" y="50"/>
                        <a:pt x="512" y="48"/>
                      </a:cubicBezTo>
                      <a:cubicBezTo>
                        <a:pt x="513" y="48"/>
                        <a:pt x="515" y="49"/>
                        <a:pt x="516" y="50"/>
                      </a:cubicBezTo>
                      <a:cubicBezTo>
                        <a:pt x="513" y="49"/>
                        <a:pt x="515" y="49"/>
                        <a:pt x="515" y="50"/>
                      </a:cubicBezTo>
                      <a:cubicBezTo>
                        <a:pt x="519" y="51"/>
                        <a:pt x="521" y="53"/>
                        <a:pt x="524" y="55"/>
                      </a:cubicBezTo>
                      <a:cubicBezTo>
                        <a:pt x="525" y="55"/>
                        <a:pt x="522" y="53"/>
                        <a:pt x="524" y="54"/>
                      </a:cubicBezTo>
                      <a:cubicBezTo>
                        <a:pt x="524" y="54"/>
                        <a:pt x="525" y="55"/>
                        <a:pt x="527" y="56"/>
                      </a:cubicBezTo>
                      <a:cubicBezTo>
                        <a:pt x="527" y="56"/>
                        <a:pt x="527" y="56"/>
                        <a:pt x="528" y="56"/>
                      </a:cubicBezTo>
                      <a:cubicBezTo>
                        <a:pt x="531" y="58"/>
                        <a:pt x="534" y="60"/>
                        <a:pt x="535" y="60"/>
                      </a:cubicBezTo>
                      <a:cubicBezTo>
                        <a:pt x="534" y="60"/>
                        <a:pt x="531" y="58"/>
                        <a:pt x="531" y="59"/>
                      </a:cubicBezTo>
                      <a:cubicBezTo>
                        <a:pt x="534" y="60"/>
                        <a:pt x="536" y="61"/>
                        <a:pt x="538" y="63"/>
                      </a:cubicBezTo>
                      <a:cubicBezTo>
                        <a:pt x="538" y="62"/>
                        <a:pt x="538" y="62"/>
                        <a:pt x="538" y="62"/>
                      </a:cubicBezTo>
                      <a:cubicBezTo>
                        <a:pt x="541" y="64"/>
                        <a:pt x="544" y="65"/>
                        <a:pt x="544" y="66"/>
                      </a:cubicBezTo>
                      <a:cubicBezTo>
                        <a:pt x="541" y="64"/>
                        <a:pt x="538" y="63"/>
                        <a:pt x="540" y="64"/>
                      </a:cubicBezTo>
                      <a:cubicBezTo>
                        <a:pt x="542" y="65"/>
                        <a:pt x="544" y="67"/>
                        <a:pt x="545" y="67"/>
                      </a:cubicBezTo>
                      <a:cubicBezTo>
                        <a:pt x="547" y="68"/>
                        <a:pt x="544" y="66"/>
                        <a:pt x="546" y="67"/>
                      </a:cubicBezTo>
                      <a:cubicBezTo>
                        <a:pt x="548" y="69"/>
                        <a:pt x="555" y="72"/>
                        <a:pt x="558" y="75"/>
                      </a:cubicBezTo>
                      <a:cubicBezTo>
                        <a:pt x="557" y="74"/>
                        <a:pt x="554" y="72"/>
                        <a:pt x="554" y="72"/>
                      </a:cubicBezTo>
                      <a:cubicBezTo>
                        <a:pt x="557" y="74"/>
                        <a:pt x="559" y="75"/>
                        <a:pt x="561" y="77"/>
                      </a:cubicBezTo>
                      <a:cubicBezTo>
                        <a:pt x="564" y="79"/>
                        <a:pt x="566" y="80"/>
                        <a:pt x="567" y="82"/>
                      </a:cubicBezTo>
                      <a:cubicBezTo>
                        <a:pt x="567" y="81"/>
                        <a:pt x="565" y="79"/>
                        <a:pt x="564" y="79"/>
                      </a:cubicBezTo>
                      <a:cubicBezTo>
                        <a:pt x="567" y="81"/>
                        <a:pt x="570" y="83"/>
                        <a:pt x="575" y="87"/>
                      </a:cubicBezTo>
                      <a:cubicBezTo>
                        <a:pt x="574" y="86"/>
                        <a:pt x="574" y="86"/>
                        <a:pt x="573" y="86"/>
                      </a:cubicBezTo>
                      <a:cubicBezTo>
                        <a:pt x="576" y="89"/>
                        <a:pt x="576" y="88"/>
                        <a:pt x="578" y="89"/>
                      </a:cubicBezTo>
                      <a:cubicBezTo>
                        <a:pt x="576" y="88"/>
                        <a:pt x="576" y="88"/>
                        <a:pt x="575" y="87"/>
                      </a:cubicBezTo>
                      <a:cubicBezTo>
                        <a:pt x="575" y="87"/>
                        <a:pt x="575" y="87"/>
                        <a:pt x="576" y="87"/>
                      </a:cubicBezTo>
                      <a:cubicBezTo>
                        <a:pt x="579" y="90"/>
                        <a:pt x="582" y="93"/>
                        <a:pt x="583" y="94"/>
                      </a:cubicBezTo>
                      <a:cubicBezTo>
                        <a:pt x="584" y="94"/>
                        <a:pt x="580" y="91"/>
                        <a:pt x="578" y="90"/>
                      </a:cubicBezTo>
                      <a:cubicBezTo>
                        <a:pt x="582" y="92"/>
                        <a:pt x="582" y="93"/>
                        <a:pt x="585" y="95"/>
                      </a:cubicBezTo>
                      <a:cubicBezTo>
                        <a:pt x="585" y="95"/>
                        <a:pt x="582" y="93"/>
                        <a:pt x="583" y="93"/>
                      </a:cubicBezTo>
                      <a:cubicBezTo>
                        <a:pt x="580" y="91"/>
                        <a:pt x="577" y="89"/>
                        <a:pt x="575" y="87"/>
                      </a:cubicBezTo>
                      <a:cubicBezTo>
                        <a:pt x="572" y="85"/>
                        <a:pt x="570" y="83"/>
                        <a:pt x="568" y="81"/>
                      </a:cubicBezTo>
                      <a:cubicBezTo>
                        <a:pt x="572" y="85"/>
                        <a:pt x="570" y="82"/>
                        <a:pt x="572" y="84"/>
                      </a:cubicBezTo>
                      <a:cubicBezTo>
                        <a:pt x="574" y="85"/>
                        <a:pt x="577" y="88"/>
                        <a:pt x="578" y="88"/>
                      </a:cubicBezTo>
                      <a:cubicBezTo>
                        <a:pt x="577" y="88"/>
                        <a:pt x="577" y="88"/>
                        <a:pt x="577" y="88"/>
                      </a:cubicBezTo>
                      <a:cubicBezTo>
                        <a:pt x="579" y="89"/>
                        <a:pt x="583" y="92"/>
                        <a:pt x="582" y="92"/>
                      </a:cubicBezTo>
                      <a:cubicBezTo>
                        <a:pt x="581" y="91"/>
                        <a:pt x="581" y="90"/>
                        <a:pt x="580" y="90"/>
                      </a:cubicBezTo>
                      <a:cubicBezTo>
                        <a:pt x="583" y="92"/>
                        <a:pt x="585" y="94"/>
                        <a:pt x="587" y="96"/>
                      </a:cubicBezTo>
                      <a:cubicBezTo>
                        <a:pt x="589" y="97"/>
                        <a:pt x="591" y="99"/>
                        <a:pt x="592" y="100"/>
                      </a:cubicBezTo>
                      <a:cubicBezTo>
                        <a:pt x="592" y="101"/>
                        <a:pt x="601" y="108"/>
                        <a:pt x="602" y="109"/>
                      </a:cubicBezTo>
                      <a:cubicBezTo>
                        <a:pt x="596" y="104"/>
                        <a:pt x="593" y="101"/>
                        <a:pt x="588" y="97"/>
                      </a:cubicBezTo>
                      <a:cubicBezTo>
                        <a:pt x="589" y="98"/>
                        <a:pt x="587" y="96"/>
                        <a:pt x="585" y="95"/>
                      </a:cubicBezTo>
                      <a:cubicBezTo>
                        <a:pt x="588" y="98"/>
                        <a:pt x="593" y="102"/>
                        <a:pt x="596" y="104"/>
                      </a:cubicBezTo>
                      <a:cubicBezTo>
                        <a:pt x="596" y="104"/>
                        <a:pt x="597" y="105"/>
                        <a:pt x="597" y="105"/>
                      </a:cubicBezTo>
                      <a:cubicBezTo>
                        <a:pt x="595" y="103"/>
                        <a:pt x="594" y="103"/>
                        <a:pt x="592" y="101"/>
                      </a:cubicBezTo>
                      <a:cubicBezTo>
                        <a:pt x="593" y="102"/>
                        <a:pt x="592" y="102"/>
                        <a:pt x="594" y="103"/>
                      </a:cubicBezTo>
                      <a:cubicBezTo>
                        <a:pt x="594" y="103"/>
                        <a:pt x="593" y="102"/>
                        <a:pt x="593" y="102"/>
                      </a:cubicBezTo>
                      <a:cubicBezTo>
                        <a:pt x="595" y="104"/>
                        <a:pt x="596" y="105"/>
                        <a:pt x="598" y="106"/>
                      </a:cubicBezTo>
                      <a:cubicBezTo>
                        <a:pt x="599" y="108"/>
                        <a:pt x="598" y="107"/>
                        <a:pt x="597" y="107"/>
                      </a:cubicBezTo>
                      <a:cubicBezTo>
                        <a:pt x="596" y="107"/>
                        <a:pt x="596" y="106"/>
                        <a:pt x="595" y="106"/>
                      </a:cubicBezTo>
                      <a:cubicBezTo>
                        <a:pt x="596" y="107"/>
                        <a:pt x="592" y="103"/>
                        <a:pt x="590" y="102"/>
                      </a:cubicBezTo>
                      <a:cubicBezTo>
                        <a:pt x="592" y="104"/>
                        <a:pt x="592" y="103"/>
                        <a:pt x="595" y="106"/>
                      </a:cubicBezTo>
                      <a:cubicBezTo>
                        <a:pt x="595" y="107"/>
                        <a:pt x="594" y="106"/>
                        <a:pt x="595" y="107"/>
                      </a:cubicBezTo>
                      <a:cubicBezTo>
                        <a:pt x="595" y="106"/>
                        <a:pt x="598" y="109"/>
                        <a:pt x="598" y="109"/>
                      </a:cubicBezTo>
                      <a:cubicBezTo>
                        <a:pt x="596" y="107"/>
                        <a:pt x="595" y="106"/>
                        <a:pt x="595" y="106"/>
                      </a:cubicBezTo>
                      <a:cubicBezTo>
                        <a:pt x="595" y="106"/>
                        <a:pt x="595" y="106"/>
                        <a:pt x="596" y="107"/>
                      </a:cubicBezTo>
                      <a:cubicBezTo>
                        <a:pt x="598" y="108"/>
                        <a:pt x="598" y="108"/>
                        <a:pt x="599" y="109"/>
                      </a:cubicBezTo>
                      <a:cubicBezTo>
                        <a:pt x="599" y="109"/>
                        <a:pt x="599" y="109"/>
                        <a:pt x="599" y="110"/>
                      </a:cubicBezTo>
                      <a:cubicBezTo>
                        <a:pt x="600" y="110"/>
                        <a:pt x="597" y="108"/>
                        <a:pt x="598" y="108"/>
                      </a:cubicBezTo>
                      <a:cubicBezTo>
                        <a:pt x="600" y="109"/>
                        <a:pt x="599" y="107"/>
                        <a:pt x="604" y="112"/>
                      </a:cubicBezTo>
                      <a:cubicBezTo>
                        <a:pt x="605" y="114"/>
                        <a:pt x="607" y="116"/>
                        <a:pt x="611" y="119"/>
                      </a:cubicBezTo>
                      <a:cubicBezTo>
                        <a:pt x="611" y="119"/>
                        <a:pt x="610" y="119"/>
                        <a:pt x="610" y="119"/>
                      </a:cubicBezTo>
                      <a:cubicBezTo>
                        <a:pt x="611" y="120"/>
                        <a:pt x="616" y="126"/>
                        <a:pt x="616" y="125"/>
                      </a:cubicBezTo>
                      <a:cubicBezTo>
                        <a:pt x="616" y="125"/>
                        <a:pt x="615" y="124"/>
                        <a:pt x="613" y="122"/>
                      </a:cubicBezTo>
                      <a:cubicBezTo>
                        <a:pt x="614" y="123"/>
                        <a:pt x="612" y="120"/>
                        <a:pt x="612" y="120"/>
                      </a:cubicBezTo>
                      <a:cubicBezTo>
                        <a:pt x="616" y="125"/>
                        <a:pt x="617" y="126"/>
                        <a:pt x="618" y="127"/>
                      </a:cubicBezTo>
                      <a:cubicBezTo>
                        <a:pt x="623" y="133"/>
                        <a:pt x="625" y="136"/>
                        <a:pt x="631" y="144"/>
                      </a:cubicBezTo>
                      <a:cubicBezTo>
                        <a:pt x="632" y="145"/>
                        <a:pt x="630" y="142"/>
                        <a:pt x="632" y="144"/>
                      </a:cubicBezTo>
                      <a:cubicBezTo>
                        <a:pt x="633" y="146"/>
                        <a:pt x="634" y="147"/>
                        <a:pt x="636" y="150"/>
                      </a:cubicBezTo>
                      <a:cubicBezTo>
                        <a:pt x="635" y="149"/>
                        <a:pt x="635" y="149"/>
                        <a:pt x="636" y="151"/>
                      </a:cubicBezTo>
                      <a:cubicBezTo>
                        <a:pt x="638" y="153"/>
                        <a:pt x="639" y="154"/>
                        <a:pt x="639" y="155"/>
                      </a:cubicBezTo>
                      <a:cubicBezTo>
                        <a:pt x="641" y="156"/>
                        <a:pt x="641" y="157"/>
                        <a:pt x="641" y="158"/>
                      </a:cubicBezTo>
                      <a:cubicBezTo>
                        <a:pt x="642" y="158"/>
                        <a:pt x="642" y="158"/>
                        <a:pt x="642" y="158"/>
                      </a:cubicBezTo>
                      <a:cubicBezTo>
                        <a:pt x="640" y="156"/>
                        <a:pt x="638" y="152"/>
                        <a:pt x="639" y="153"/>
                      </a:cubicBezTo>
                      <a:cubicBezTo>
                        <a:pt x="638" y="151"/>
                        <a:pt x="634" y="147"/>
                        <a:pt x="634" y="146"/>
                      </a:cubicBezTo>
                      <a:cubicBezTo>
                        <a:pt x="635" y="147"/>
                        <a:pt x="638" y="151"/>
                        <a:pt x="640" y="155"/>
                      </a:cubicBezTo>
                      <a:cubicBezTo>
                        <a:pt x="643" y="158"/>
                        <a:pt x="644" y="161"/>
                        <a:pt x="642" y="158"/>
                      </a:cubicBezTo>
                      <a:cubicBezTo>
                        <a:pt x="643" y="160"/>
                        <a:pt x="644" y="161"/>
                        <a:pt x="644" y="162"/>
                      </a:cubicBezTo>
                      <a:cubicBezTo>
                        <a:pt x="645" y="162"/>
                        <a:pt x="645" y="162"/>
                        <a:pt x="645" y="163"/>
                      </a:cubicBezTo>
                      <a:cubicBezTo>
                        <a:pt x="644" y="160"/>
                        <a:pt x="644" y="160"/>
                        <a:pt x="643" y="159"/>
                      </a:cubicBezTo>
                      <a:cubicBezTo>
                        <a:pt x="642" y="157"/>
                        <a:pt x="642" y="157"/>
                        <a:pt x="641" y="155"/>
                      </a:cubicBezTo>
                      <a:cubicBezTo>
                        <a:pt x="641" y="155"/>
                        <a:pt x="641" y="155"/>
                        <a:pt x="641" y="155"/>
                      </a:cubicBezTo>
                      <a:cubicBezTo>
                        <a:pt x="642" y="157"/>
                        <a:pt x="643" y="158"/>
                        <a:pt x="643" y="158"/>
                      </a:cubicBezTo>
                      <a:cubicBezTo>
                        <a:pt x="641" y="155"/>
                        <a:pt x="639" y="154"/>
                        <a:pt x="636" y="149"/>
                      </a:cubicBezTo>
                      <a:cubicBezTo>
                        <a:pt x="639" y="152"/>
                        <a:pt x="637" y="149"/>
                        <a:pt x="638" y="151"/>
                      </a:cubicBezTo>
                      <a:cubicBezTo>
                        <a:pt x="636" y="149"/>
                        <a:pt x="634" y="145"/>
                        <a:pt x="633" y="143"/>
                      </a:cubicBezTo>
                      <a:cubicBezTo>
                        <a:pt x="632" y="141"/>
                        <a:pt x="632" y="141"/>
                        <a:pt x="635" y="145"/>
                      </a:cubicBezTo>
                      <a:cubicBezTo>
                        <a:pt x="635" y="145"/>
                        <a:pt x="634" y="143"/>
                        <a:pt x="633" y="142"/>
                      </a:cubicBezTo>
                      <a:cubicBezTo>
                        <a:pt x="633" y="143"/>
                        <a:pt x="633" y="142"/>
                        <a:pt x="631" y="140"/>
                      </a:cubicBezTo>
                      <a:cubicBezTo>
                        <a:pt x="631" y="140"/>
                        <a:pt x="632" y="142"/>
                        <a:pt x="631" y="140"/>
                      </a:cubicBezTo>
                      <a:cubicBezTo>
                        <a:pt x="629" y="139"/>
                        <a:pt x="628" y="136"/>
                        <a:pt x="627" y="135"/>
                      </a:cubicBezTo>
                      <a:cubicBezTo>
                        <a:pt x="625" y="134"/>
                        <a:pt x="624" y="133"/>
                        <a:pt x="623" y="131"/>
                      </a:cubicBezTo>
                      <a:cubicBezTo>
                        <a:pt x="622" y="130"/>
                        <a:pt x="621" y="129"/>
                        <a:pt x="620" y="127"/>
                      </a:cubicBezTo>
                      <a:cubicBezTo>
                        <a:pt x="617" y="125"/>
                        <a:pt x="615" y="122"/>
                        <a:pt x="612" y="119"/>
                      </a:cubicBezTo>
                      <a:cubicBezTo>
                        <a:pt x="610" y="116"/>
                        <a:pt x="607" y="114"/>
                        <a:pt x="604" y="111"/>
                      </a:cubicBezTo>
                      <a:cubicBezTo>
                        <a:pt x="603" y="110"/>
                        <a:pt x="602" y="108"/>
                        <a:pt x="601" y="107"/>
                      </a:cubicBezTo>
                      <a:cubicBezTo>
                        <a:pt x="599" y="106"/>
                        <a:pt x="598" y="105"/>
                        <a:pt x="596" y="103"/>
                      </a:cubicBezTo>
                      <a:cubicBezTo>
                        <a:pt x="599" y="105"/>
                        <a:pt x="599" y="105"/>
                        <a:pt x="601" y="108"/>
                      </a:cubicBezTo>
                      <a:cubicBezTo>
                        <a:pt x="601" y="107"/>
                        <a:pt x="604" y="110"/>
                        <a:pt x="605" y="111"/>
                      </a:cubicBezTo>
                      <a:cubicBezTo>
                        <a:pt x="603" y="109"/>
                        <a:pt x="607" y="113"/>
                        <a:pt x="605" y="110"/>
                      </a:cubicBezTo>
                      <a:cubicBezTo>
                        <a:pt x="609" y="115"/>
                        <a:pt x="613" y="119"/>
                        <a:pt x="616" y="121"/>
                      </a:cubicBezTo>
                      <a:cubicBezTo>
                        <a:pt x="611" y="117"/>
                        <a:pt x="618" y="123"/>
                        <a:pt x="615" y="119"/>
                      </a:cubicBezTo>
                      <a:cubicBezTo>
                        <a:pt x="613" y="118"/>
                        <a:pt x="609" y="114"/>
                        <a:pt x="606" y="110"/>
                      </a:cubicBezTo>
                      <a:cubicBezTo>
                        <a:pt x="605" y="110"/>
                        <a:pt x="606" y="111"/>
                        <a:pt x="605" y="110"/>
                      </a:cubicBezTo>
                      <a:cubicBezTo>
                        <a:pt x="603" y="108"/>
                        <a:pt x="607" y="112"/>
                        <a:pt x="609" y="113"/>
                      </a:cubicBezTo>
                      <a:cubicBezTo>
                        <a:pt x="606" y="111"/>
                        <a:pt x="604" y="109"/>
                        <a:pt x="602" y="106"/>
                      </a:cubicBezTo>
                      <a:cubicBezTo>
                        <a:pt x="603" y="106"/>
                        <a:pt x="603" y="107"/>
                        <a:pt x="605" y="108"/>
                      </a:cubicBezTo>
                      <a:cubicBezTo>
                        <a:pt x="607" y="110"/>
                        <a:pt x="606" y="110"/>
                        <a:pt x="609" y="112"/>
                      </a:cubicBezTo>
                      <a:cubicBezTo>
                        <a:pt x="609" y="112"/>
                        <a:pt x="608" y="112"/>
                        <a:pt x="608" y="112"/>
                      </a:cubicBezTo>
                      <a:cubicBezTo>
                        <a:pt x="610" y="114"/>
                        <a:pt x="610" y="114"/>
                        <a:pt x="612" y="115"/>
                      </a:cubicBezTo>
                      <a:cubicBezTo>
                        <a:pt x="611" y="116"/>
                        <a:pt x="611" y="116"/>
                        <a:pt x="611" y="116"/>
                      </a:cubicBezTo>
                      <a:cubicBezTo>
                        <a:pt x="613" y="117"/>
                        <a:pt x="615" y="119"/>
                        <a:pt x="618" y="122"/>
                      </a:cubicBezTo>
                      <a:cubicBezTo>
                        <a:pt x="616" y="120"/>
                        <a:pt x="615" y="118"/>
                        <a:pt x="613" y="116"/>
                      </a:cubicBezTo>
                      <a:cubicBezTo>
                        <a:pt x="611" y="114"/>
                        <a:pt x="609" y="112"/>
                        <a:pt x="608" y="110"/>
                      </a:cubicBezTo>
                      <a:cubicBezTo>
                        <a:pt x="608" y="110"/>
                        <a:pt x="606" y="108"/>
                        <a:pt x="607" y="109"/>
                      </a:cubicBezTo>
                      <a:cubicBezTo>
                        <a:pt x="610" y="112"/>
                        <a:pt x="610" y="112"/>
                        <a:pt x="612" y="114"/>
                      </a:cubicBezTo>
                      <a:cubicBezTo>
                        <a:pt x="612" y="114"/>
                        <a:pt x="612" y="114"/>
                        <a:pt x="612" y="114"/>
                      </a:cubicBezTo>
                      <a:cubicBezTo>
                        <a:pt x="614" y="116"/>
                        <a:pt x="615" y="117"/>
                        <a:pt x="615" y="118"/>
                      </a:cubicBezTo>
                      <a:cubicBezTo>
                        <a:pt x="615" y="119"/>
                        <a:pt x="616" y="119"/>
                        <a:pt x="618" y="122"/>
                      </a:cubicBezTo>
                      <a:cubicBezTo>
                        <a:pt x="619" y="123"/>
                        <a:pt x="620" y="123"/>
                        <a:pt x="621" y="124"/>
                      </a:cubicBezTo>
                      <a:cubicBezTo>
                        <a:pt x="620" y="123"/>
                        <a:pt x="621" y="124"/>
                        <a:pt x="622" y="125"/>
                      </a:cubicBezTo>
                      <a:cubicBezTo>
                        <a:pt x="623" y="126"/>
                        <a:pt x="624" y="127"/>
                        <a:pt x="623" y="126"/>
                      </a:cubicBezTo>
                      <a:cubicBezTo>
                        <a:pt x="625" y="128"/>
                        <a:pt x="629" y="133"/>
                        <a:pt x="630" y="135"/>
                      </a:cubicBezTo>
                      <a:cubicBezTo>
                        <a:pt x="630" y="135"/>
                        <a:pt x="629" y="134"/>
                        <a:pt x="630" y="135"/>
                      </a:cubicBezTo>
                      <a:cubicBezTo>
                        <a:pt x="628" y="133"/>
                        <a:pt x="626" y="131"/>
                        <a:pt x="624" y="129"/>
                      </a:cubicBezTo>
                      <a:cubicBezTo>
                        <a:pt x="622" y="126"/>
                        <a:pt x="620" y="124"/>
                        <a:pt x="618" y="122"/>
                      </a:cubicBezTo>
                      <a:cubicBezTo>
                        <a:pt x="618" y="122"/>
                        <a:pt x="619" y="123"/>
                        <a:pt x="619" y="124"/>
                      </a:cubicBezTo>
                      <a:cubicBezTo>
                        <a:pt x="619" y="123"/>
                        <a:pt x="620" y="124"/>
                        <a:pt x="621" y="125"/>
                      </a:cubicBezTo>
                      <a:cubicBezTo>
                        <a:pt x="621" y="126"/>
                        <a:pt x="621" y="126"/>
                        <a:pt x="621" y="126"/>
                      </a:cubicBezTo>
                      <a:cubicBezTo>
                        <a:pt x="622" y="127"/>
                        <a:pt x="624" y="129"/>
                        <a:pt x="624" y="129"/>
                      </a:cubicBezTo>
                      <a:cubicBezTo>
                        <a:pt x="621" y="126"/>
                        <a:pt x="621" y="126"/>
                        <a:pt x="621" y="126"/>
                      </a:cubicBezTo>
                      <a:cubicBezTo>
                        <a:pt x="621" y="127"/>
                        <a:pt x="622" y="128"/>
                        <a:pt x="623" y="129"/>
                      </a:cubicBezTo>
                      <a:cubicBezTo>
                        <a:pt x="625" y="131"/>
                        <a:pt x="626" y="132"/>
                        <a:pt x="627" y="133"/>
                      </a:cubicBezTo>
                      <a:cubicBezTo>
                        <a:pt x="626" y="132"/>
                        <a:pt x="625" y="132"/>
                        <a:pt x="625" y="131"/>
                      </a:cubicBezTo>
                      <a:cubicBezTo>
                        <a:pt x="626" y="132"/>
                        <a:pt x="626" y="132"/>
                        <a:pt x="627" y="133"/>
                      </a:cubicBezTo>
                      <a:cubicBezTo>
                        <a:pt x="629" y="135"/>
                        <a:pt x="627" y="134"/>
                        <a:pt x="628" y="135"/>
                      </a:cubicBezTo>
                      <a:cubicBezTo>
                        <a:pt x="629" y="136"/>
                        <a:pt x="628" y="136"/>
                        <a:pt x="629" y="137"/>
                      </a:cubicBezTo>
                      <a:cubicBezTo>
                        <a:pt x="630" y="137"/>
                        <a:pt x="630" y="137"/>
                        <a:pt x="631" y="139"/>
                      </a:cubicBezTo>
                      <a:cubicBezTo>
                        <a:pt x="631" y="139"/>
                        <a:pt x="631" y="139"/>
                        <a:pt x="632" y="140"/>
                      </a:cubicBezTo>
                      <a:cubicBezTo>
                        <a:pt x="634" y="142"/>
                        <a:pt x="636" y="145"/>
                        <a:pt x="638" y="148"/>
                      </a:cubicBezTo>
                      <a:cubicBezTo>
                        <a:pt x="640" y="151"/>
                        <a:pt x="642" y="154"/>
                        <a:pt x="645" y="157"/>
                      </a:cubicBezTo>
                      <a:cubicBezTo>
                        <a:pt x="645" y="158"/>
                        <a:pt x="646" y="160"/>
                        <a:pt x="647" y="161"/>
                      </a:cubicBezTo>
                      <a:cubicBezTo>
                        <a:pt x="647" y="160"/>
                        <a:pt x="646" y="159"/>
                        <a:pt x="646" y="158"/>
                      </a:cubicBezTo>
                      <a:cubicBezTo>
                        <a:pt x="644" y="155"/>
                        <a:pt x="639" y="149"/>
                        <a:pt x="638" y="147"/>
                      </a:cubicBezTo>
                      <a:cubicBezTo>
                        <a:pt x="639" y="149"/>
                        <a:pt x="642" y="151"/>
                        <a:pt x="642" y="153"/>
                      </a:cubicBezTo>
                      <a:cubicBezTo>
                        <a:pt x="642" y="152"/>
                        <a:pt x="642" y="152"/>
                        <a:pt x="643" y="153"/>
                      </a:cubicBezTo>
                      <a:cubicBezTo>
                        <a:pt x="646" y="156"/>
                        <a:pt x="648" y="161"/>
                        <a:pt x="651" y="165"/>
                      </a:cubicBezTo>
                      <a:cubicBezTo>
                        <a:pt x="654" y="169"/>
                        <a:pt x="657" y="173"/>
                        <a:pt x="659" y="177"/>
                      </a:cubicBezTo>
                      <a:cubicBezTo>
                        <a:pt x="658" y="175"/>
                        <a:pt x="659" y="176"/>
                        <a:pt x="658" y="175"/>
                      </a:cubicBezTo>
                      <a:cubicBezTo>
                        <a:pt x="656" y="173"/>
                        <a:pt x="654" y="169"/>
                        <a:pt x="653" y="167"/>
                      </a:cubicBezTo>
                      <a:cubicBezTo>
                        <a:pt x="650" y="162"/>
                        <a:pt x="645" y="155"/>
                        <a:pt x="642" y="151"/>
                      </a:cubicBezTo>
                      <a:cubicBezTo>
                        <a:pt x="642" y="150"/>
                        <a:pt x="637" y="144"/>
                        <a:pt x="638" y="144"/>
                      </a:cubicBezTo>
                      <a:cubicBezTo>
                        <a:pt x="637" y="142"/>
                        <a:pt x="634" y="139"/>
                        <a:pt x="634" y="138"/>
                      </a:cubicBezTo>
                      <a:cubicBezTo>
                        <a:pt x="635" y="140"/>
                        <a:pt x="635" y="140"/>
                        <a:pt x="636" y="141"/>
                      </a:cubicBezTo>
                      <a:cubicBezTo>
                        <a:pt x="635" y="139"/>
                        <a:pt x="634" y="138"/>
                        <a:pt x="632" y="136"/>
                      </a:cubicBezTo>
                      <a:cubicBezTo>
                        <a:pt x="632" y="136"/>
                        <a:pt x="633" y="137"/>
                        <a:pt x="632" y="135"/>
                      </a:cubicBezTo>
                      <a:cubicBezTo>
                        <a:pt x="630" y="132"/>
                        <a:pt x="627" y="129"/>
                        <a:pt x="625" y="127"/>
                      </a:cubicBezTo>
                      <a:cubicBezTo>
                        <a:pt x="622" y="124"/>
                        <a:pt x="620" y="121"/>
                        <a:pt x="618" y="118"/>
                      </a:cubicBezTo>
                      <a:cubicBezTo>
                        <a:pt x="619" y="118"/>
                        <a:pt x="623" y="123"/>
                        <a:pt x="625" y="125"/>
                      </a:cubicBezTo>
                      <a:cubicBezTo>
                        <a:pt x="623" y="123"/>
                        <a:pt x="627" y="128"/>
                        <a:pt x="627" y="127"/>
                      </a:cubicBezTo>
                      <a:cubicBezTo>
                        <a:pt x="625" y="126"/>
                        <a:pt x="626" y="125"/>
                        <a:pt x="627" y="127"/>
                      </a:cubicBezTo>
                      <a:cubicBezTo>
                        <a:pt x="628" y="128"/>
                        <a:pt x="629" y="129"/>
                        <a:pt x="629" y="129"/>
                      </a:cubicBezTo>
                      <a:cubicBezTo>
                        <a:pt x="630" y="131"/>
                        <a:pt x="631" y="132"/>
                        <a:pt x="631" y="132"/>
                      </a:cubicBezTo>
                      <a:cubicBezTo>
                        <a:pt x="628" y="129"/>
                        <a:pt x="631" y="131"/>
                        <a:pt x="630" y="130"/>
                      </a:cubicBezTo>
                      <a:cubicBezTo>
                        <a:pt x="629" y="129"/>
                        <a:pt x="629" y="129"/>
                        <a:pt x="628" y="128"/>
                      </a:cubicBezTo>
                      <a:cubicBezTo>
                        <a:pt x="628" y="127"/>
                        <a:pt x="625" y="125"/>
                        <a:pt x="624" y="124"/>
                      </a:cubicBezTo>
                      <a:cubicBezTo>
                        <a:pt x="623" y="123"/>
                        <a:pt x="621" y="121"/>
                        <a:pt x="619" y="118"/>
                      </a:cubicBezTo>
                      <a:cubicBezTo>
                        <a:pt x="618" y="117"/>
                        <a:pt x="617" y="116"/>
                        <a:pt x="616" y="115"/>
                      </a:cubicBezTo>
                      <a:cubicBezTo>
                        <a:pt x="615" y="114"/>
                        <a:pt x="614" y="113"/>
                        <a:pt x="614" y="112"/>
                      </a:cubicBezTo>
                      <a:cubicBezTo>
                        <a:pt x="615" y="114"/>
                        <a:pt x="617" y="115"/>
                        <a:pt x="618" y="117"/>
                      </a:cubicBezTo>
                      <a:cubicBezTo>
                        <a:pt x="619" y="117"/>
                        <a:pt x="621" y="118"/>
                        <a:pt x="623" y="121"/>
                      </a:cubicBezTo>
                      <a:cubicBezTo>
                        <a:pt x="624" y="122"/>
                        <a:pt x="623" y="121"/>
                        <a:pt x="622" y="121"/>
                      </a:cubicBezTo>
                      <a:cubicBezTo>
                        <a:pt x="624" y="122"/>
                        <a:pt x="626" y="124"/>
                        <a:pt x="627" y="126"/>
                      </a:cubicBezTo>
                      <a:cubicBezTo>
                        <a:pt x="626" y="125"/>
                        <a:pt x="624" y="123"/>
                        <a:pt x="625" y="124"/>
                      </a:cubicBezTo>
                      <a:cubicBezTo>
                        <a:pt x="628" y="127"/>
                        <a:pt x="631" y="130"/>
                        <a:pt x="634" y="133"/>
                      </a:cubicBezTo>
                      <a:cubicBezTo>
                        <a:pt x="634" y="133"/>
                        <a:pt x="634" y="133"/>
                        <a:pt x="633" y="132"/>
                      </a:cubicBezTo>
                      <a:cubicBezTo>
                        <a:pt x="636" y="135"/>
                        <a:pt x="638" y="138"/>
                        <a:pt x="641" y="140"/>
                      </a:cubicBezTo>
                      <a:cubicBezTo>
                        <a:pt x="643" y="143"/>
                        <a:pt x="644" y="145"/>
                        <a:pt x="645" y="147"/>
                      </a:cubicBezTo>
                      <a:cubicBezTo>
                        <a:pt x="647" y="149"/>
                        <a:pt x="650" y="153"/>
                        <a:pt x="651" y="154"/>
                      </a:cubicBezTo>
                      <a:cubicBezTo>
                        <a:pt x="649" y="152"/>
                        <a:pt x="649" y="151"/>
                        <a:pt x="648" y="150"/>
                      </a:cubicBezTo>
                      <a:cubicBezTo>
                        <a:pt x="650" y="152"/>
                        <a:pt x="651" y="153"/>
                        <a:pt x="652" y="154"/>
                      </a:cubicBezTo>
                      <a:cubicBezTo>
                        <a:pt x="652" y="155"/>
                        <a:pt x="655" y="159"/>
                        <a:pt x="656" y="161"/>
                      </a:cubicBezTo>
                      <a:cubicBezTo>
                        <a:pt x="656" y="162"/>
                        <a:pt x="654" y="158"/>
                        <a:pt x="654" y="158"/>
                      </a:cubicBezTo>
                      <a:cubicBezTo>
                        <a:pt x="656" y="162"/>
                        <a:pt x="660" y="167"/>
                        <a:pt x="663" y="172"/>
                      </a:cubicBezTo>
                      <a:cubicBezTo>
                        <a:pt x="664" y="175"/>
                        <a:pt x="666" y="178"/>
                        <a:pt x="667" y="180"/>
                      </a:cubicBezTo>
                      <a:cubicBezTo>
                        <a:pt x="668" y="182"/>
                        <a:pt x="670" y="185"/>
                        <a:pt x="671" y="187"/>
                      </a:cubicBezTo>
                      <a:cubicBezTo>
                        <a:pt x="669" y="186"/>
                        <a:pt x="667" y="180"/>
                        <a:pt x="666" y="180"/>
                      </a:cubicBezTo>
                      <a:cubicBezTo>
                        <a:pt x="668" y="183"/>
                        <a:pt x="670" y="186"/>
                        <a:pt x="672" y="190"/>
                      </a:cubicBezTo>
                      <a:cubicBezTo>
                        <a:pt x="672" y="191"/>
                        <a:pt x="671" y="190"/>
                        <a:pt x="670" y="187"/>
                      </a:cubicBezTo>
                      <a:cubicBezTo>
                        <a:pt x="670" y="187"/>
                        <a:pt x="668" y="184"/>
                        <a:pt x="667" y="182"/>
                      </a:cubicBezTo>
                      <a:cubicBezTo>
                        <a:pt x="666" y="180"/>
                        <a:pt x="665" y="178"/>
                        <a:pt x="667" y="180"/>
                      </a:cubicBezTo>
                      <a:cubicBezTo>
                        <a:pt x="664" y="176"/>
                        <a:pt x="662" y="172"/>
                        <a:pt x="661" y="170"/>
                      </a:cubicBezTo>
                      <a:cubicBezTo>
                        <a:pt x="660" y="168"/>
                        <a:pt x="660" y="169"/>
                        <a:pt x="659" y="167"/>
                      </a:cubicBezTo>
                      <a:cubicBezTo>
                        <a:pt x="659" y="167"/>
                        <a:pt x="659" y="168"/>
                        <a:pt x="660" y="168"/>
                      </a:cubicBezTo>
                      <a:cubicBezTo>
                        <a:pt x="658" y="166"/>
                        <a:pt x="656" y="162"/>
                        <a:pt x="653" y="158"/>
                      </a:cubicBezTo>
                      <a:cubicBezTo>
                        <a:pt x="651" y="156"/>
                        <a:pt x="650" y="154"/>
                        <a:pt x="649" y="152"/>
                      </a:cubicBezTo>
                      <a:cubicBezTo>
                        <a:pt x="647" y="150"/>
                        <a:pt x="646" y="148"/>
                        <a:pt x="645" y="147"/>
                      </a:cubicBezTo>
                      <a:cubicBezTo>
                        <a:pt x="645" y="147"/>
                        <a:pt x="645" y="147"/>
                        <a:pt x="644" y="146"/>
                      </a:cubicBezTo>
                      <a:cubicBezTo>
                        <a:pt x="644" y="145"/>
                        <a:pt x="642" y="144"/>
                        <a:pt x="642" y="144"/>
                      </a:cubicBezTo>
                      <a:cubicBezTo>
                        <a:pt x="644" y="146"/>
                        <a:pt x="644" y="146"/>
                        <a:pt x="644" y="147"/>
                      </a:cubicBezTo>
                      <a:cubicBezTo>
                        <a:pt x="645" y="147"/>
                        <a:pt x="647" y="150"/>
                        <a:pt x="647" y="151"/>
                      </a:cubicBezTo>
                      <a:cubicBezTo>
                        <a:pt x="647" y="151"/>
                        <a:pt x="646" y="149"/>
                        <a:pt x="646" y="149"/>
                      </a:cubicBezTo>
                      <a:cubicBezTo>
                        <a:pt x="646" y="150"/>
                        <a:pt x="647" y="151"/>
                        <a:pt x="647" y="151"/>
                      </a:cubicBezTo>
                      <a:cubicBezTo>
                        <a:pt x="646" y="150"/>
                        <a:pt x="646" y="149"/>
                        <a:pt x="646" y="150"/>
                      </a:cubicBezTo>
                      <a:cubicBezTo>
                        <a:pt x="648" y="152"/>
                        <a:pt x="651" y="156"/>
                        <a:pt x="652" y="158"/>
                      </a:cubicBezTo>
                      <a:cubicBezTo>
                        <a:pt x="650" y="156"/>
                        <a:pt x="651" y="157"/>
                        <a:pt x="650" y="156"/>
                      </a:cubicBezTo>
                      <a:cubicBezTo>
                        <a:pt x="648" y="152"/>
                        <a:pt x="644" y="148"/>
                        <a:pt x="643" y="147"/>
                      </a:cubicBezTo>
                      <a:cubicBezTo>
                        <a:pt x="646" y="151"/>
                        <a:pt x="645" y="151"/>
                        <a:pt x="647" y="153"/>
                      </a:cubicBezTo>
                      <a:cubicBezTo>
                        <a:pt x="645" y="151"/>
                        <a:pt x="646" y="152"/>
                        <a:pt x="645" y="150"/>
                      </a:cubicBezTo>
                      <a:cubicBezTo>
                        <a:pt x="644" y="150"/>
                        <a:pt x="646" y="152"/>
                        <a:pt x="647" y="154"/>
                      </a:cubicBezTo>
                      <a:cubicBezTo>
                        <a:pt x="646" y="152"/>
                        <a:pt x="646" y="153"/>
                        <a:pt x="645" y="152"/>
                      </a:cubicBezTo>
                      <a:cubicBezTo>
                        <a:pt x="647" y="154"/>
                        <a:pt x="649" y="158"/>
                        <a:pt x="647" y="156"/>
                      </a:cubicBezTo>
                      <a:cubicBezTo>
                        <a:pt x="649" y="158"/>
                        <a:pt x="651" y="162"/>
                        <a:pt x="651" y="162"/>
                      </a:cubicBezTo>
                      <a:cubicBezTo>
                        <a:pt x="650" y="161"/>
                        <a:pt x="647" y="156"/>
                        <a:pt x="647" y="157"/>
                      </a:cubicBezTo>
                      <a:cubicBezTo>
                        <a:pt x="651" y="162"/>
                        <a:pt x="654" y="167"/>
                        <a:pt x="657" y="171"/>
                      </a:cubicBezTo>
                      <a:cubicBezTo>
                        <a:pt x="659" y="176"/>
                        <a:pt x="661" y="180"/>
                        <a:pt x="665" y="186"/>
                      </a:cubicBezTo>
                      <a:cubicBezTo>
                        <a:pt x="664" y="186"/>
                        <a:pt x="665" y="188"/>
                        <a:pt x="666" y="190"/>
                      </a:cubicBezTo>
                      <a:cubicBezTo>
                        <a:pt x="665" y="189"/>
                        <a:pt x="664" y="187"/>
                        <a:pt x="663" y="185"/>
                      </a:cubicBezTo>
                      <a:cubicBezTo>
                        <a:pt x="662" y="184"/>
                        <a:pt x="662" y="184"/>
                        <a:pt x="661" y="182"/>
                      </a:cubicBezTo>
                      <a:cubicBezTo>
                        <a:pt x="660" y="180"/>
                        <a:pt x="661" y="182"/>
                        <a:pt x="660" y="179"/>
                      </a:cubicBezTo>
                      <a:cubicBezTo>
                        <a:pt x="660" y="179"/>
                        <a:pt x="660" y="180"/>
                        <a:pt x="660" y="180"/>
                      </a:cubicBezTo>
                      <a:cubicBezTo>
                        <a:pt x="658" y="177"/>
                        <a:pt x="657" y="176"/>
                        <a:pt x="655" y="171"/>
                      </a:cubicBezTo>
                      <a:cubicBezTo>
                        <a:pt x="654" y="170"/>
                        <a:pt x="652" y="168"/>
                        <a:pt x="653" y="170"/>
                      </a:cubicBezTo>
                      <a:cubicBezTo>
                        <a:pt x="656" y="174"/>
                        <a:pt x="657" y="177"/>
                        <a:pt x="660" y="181"/>
                      </a:cubicBezTo>
                      <a:cubicBezTo>
                        <a:pt x="659" y="179"/>
                        <a:pt x="660" y="184"/>
                        <a:pt x="662" y="185"/>
                      </a:cubicBezTo>
                      <a:cubicBezTo>
                        <a:pt x="661" y="184"/>
                        <a:pt x="660" y="182"/>
                        <a:pt x="660" y="182"/>
                      </a:cubicBezTo>
                      <a:cubicBezTo>
                        <a:pt x="660" y="182"/>
                        <a:pt x="660" y="181"/>
                        <a:pt x="661" y="182"/>
                      </a:cubicBezTo>
                      <a:cubicBezTo>
                        <a:pt x="662" y="185"/>
                        <a:pt x="663" y="187"/>
                        <a:pt x="663" y="187"/>
                      </a:cubicBezTo>
                      <a:cubicBezTo>
                        <a:pt x="663" y="186"/>
                        <a:pt x="662" y="184"/>
                        <a:pt x="662" y="184"/>
                      </a:cubicBezTo>
                      <a:cubicBezTo>
                        <a:pt x="663" y="187"/>
                        <a:pt x="662" y="185"/>
                        <a:pt x="663" y="187"/>
                      </a:cubicBezTo>
                      <a:cubicBezTo>
                        <a:pt x="664" y="188"/>
                        <a:pt x="667" y="194"/>
                        <a:pt x="668" y="196"/>
                      </a:cubicBezTo>
                      <a:cubicBezTo>
                        <a:pt x="668" y="196"/>
                        <a:pt x="668" y="196"/>
                        <a:pt x="668" y="196"/>
                      </a:cubicBezTo>
                      <a:cubicBezTo>
                        <a:pt x="666" y="193"/>
                        <a:pt x="664" y="192"/>
                        <a:pt x="666" y="193"/>
                      </a:cubicBezTo>
                      <a:cubicBezTo>
                        <a:pt x="668" y="199"/>
                        <a:pt x="670" y="200"/>
                        <a:pt x="671" y="201"/>
                      </a:cubicBezTo>
                      <a:cubicBezTo>
                        <a:pt x="671" y="203"/>
                        <a:pt x="671" y="202"/>
                        <a:pt x="671" y="203"/>
                      </a:cubicBezTo>
                      <a:cubicBezTo>
                        <a:pt x="672" y="203"/>
                        <a:pt x="673" y="207"/>
                        <a:pt x="675" y="209"/>
                      </a:cubicBezTo>
                      <a:cubicBezTo>
                        <a:pt x="674" y="208"/>
                        <a:pt x="674" y="206"/>
                        <a:pt x="674" y="208"/>
                      </a:cubicBezTo>
                      <a:cubicBezTo>
                        <a:pt x="677" y="212"/>
                        <a:pt x="680" y="221"/>
                        <a:pt x="682" y="225"/>
                      </a:cubicBezTo>
                      <a:cubicBezTo>
                        <a:pt x="681" y="225"/>
                        <a:pt x="680" y="223"/>
                        <a:pt x="681" y="226"/>
                      </a:cubicBezTo>
                      <a:cubicBezTo>
                        <a:pt x="682" y="225"/>
                        <a:pt x="682" y="227"/>
                        <a:pt x="683" y="229"/>
                      </a:cubicBezTo>
                      <a:cubicBezTo>
                        <a:pt x="684" y="231"/>
                        <a:pt x="684" y="233"/>
                        <a:pt x="685" y="234"/>
                      </a:cubicBezTo>
                      <a:cubicBezTo>
                        <a:pt x="685" y="234"/>
                        <a:pt x="684" y="231"/>
                        <a:pt x="684" y="231"/>
                      </a:cubicBezTo>
                      <a:cubicBezTo>
                        <a:pt x="686" y="235"/>
                        <a:pt x="686" y="233"/>
                        <a:pt x="687" y="236"/>
                      </a:cubicBezTo>
                      <a:cubicBezTo>
                        <a:pt x="687" y="238"/>
                        <a:pt x="688" y="241"/>
                        <a:pt x="689" y="244"/>
                      </a:cubicBezTo>
                      <a:cubicBezTo>
                        <a:pt x="690" y="248"/>
                        <a:pt x="691" y="251"/>
                        <a:pt x="692" y="252"/>
                      </a:cubicBezTo>
                      <a:cubicBezTo>
                        <a:pt x="692" y="251"/>
                        <a:pt x="691" y="248"/>
                        <a:pt x="691" y="247"/>
                      </a:cubicBezTo>
                      <a:cubicBezTo>
                        <a:pt x="691" y="248"/>
                        <a:pt x="691" y="247"/>
                        <a:pt x="692" y="248"/>
                      </a:cubicBezTo>
                      <a:cubicBezTo>
                        <a:pt x="692" y="250"/>
                        <a:pt x="694" y="254"/>
                        <a:pt x="694" y="255"/>
                      </a:cubicBezTo>
                      <a:cubicBezTo>
                        <a:pt x="693" y="252"/>
                        <a:pt x="693" y="251"/>
                        <a:pt x="694" y="254"/>
                      </a:cubicBezTo>
                      <a:cubicBezTo>
                        <a:pt x="693" y="251"/>
                        <a:pt x="692" y="248"/>
                        <a:pt x="692" y="246"/>
                      </a:cubicBezTo>
                      <a:cubicBezTo>
                        <a:pt x="691" y="243"/>
                        <a:pt x="690" y="240"/>
                        <a:pt x="688" y="237"/>
                      </a:cubicBezTo>
                      <a:cubicBezTo>
                        <a:pt x="688" y="237"/>
                        <a:pt x="688" y="237"/>
                        <a:pt x="688" y="236"/>
                      </a:cubicBezTo>
                      <a:cubicBezTo>
                        <a:pt x="688" y="235"/>
                        <a:pt x="686" y="232"/>
                        <a:pt x="686" y="232"/>
                      </a:cubicBezTo>
                      <a:cubicBezTo>
                        <a:pt x="687" y="232"/>
                        <a:pt x="688" y="236"/>
                        <a:pt x="688" y="236"/>
                      </a:cubicBezTo>
                      <a:cubicBezTo>
                        <a:pt x="688" y="234"/>
                        <a:pt x="685" y="227"/>
                        <a:pt x="685" y="227"/>
                      </a:cubicBezTo>
                      <a:cubicBezTo>
                        <a:pt x="684" y="223"/>
                        <a:pt x="684" y="223"/>
                        <a:pt x="684" y="223"/>
                      </a:cubicBezTo>
                      <a:cubicBezTo>
                        <a:pt x="683" y="224"/>
                        <a:pt x="680" y="214"/>
                        <a:pt x="681" y="216"/>
                      </a:cubicBezTo>
                      <a:cubicBezTo>
                        <a:pt x="680" y="213"/>
                        <a:pt x="677" y="208"/>
                        <a:pt x="677" y="207"/>
                      </a:cubicBezTo>
                      <a:cubicBezTo>
                        <a:pt x="678" y="209"/>
                        <a:pt x="679" y="211"/>
                        <a:pt x="680" y="213"/>
                      </a:cubicBezTo>
                      <a:cubicBezTo>
                        <a:pt x="681" y="215"/>
                        <a:pt x="682" y="217"/>
                        <a:pt x="683" y="219"/>
                      </a:cubicBezTo>
                      <a:cubicBezTo>
                        <a:pt x="682" y="217"/>
                        <a:pt x="682" y="217"/>
                        <a:pt x="681" y="215"/>
                      </a:cubicBezTo>
                      <a:cubicBezTo>
                        <a:pt x="681" y="216"/>
                        <a:pt x="680" y="214"/>
                        <a:pt x="680" y="213"/>
                      </a:cubicBezTo>
                      <a:cubicBezTo>
                        <a:pt x="680" y="213"/>
                        <a:pt x="679" y="210"/>
                        <a:pt x="678" y="209"/>
                      </a:cubicBezTo>
                      <a:cubicBezTo>
                        <a:pt x="679" y="209"/>
                        <a:pt x="678" y="208"/>
                        <a:pt x="678" y="207"/>
                      </a:cubicBezTo>
                      <a:cubicBezTo>
                        <a:pt x="679" y="209"/>
                        <a:pt x="680" y="211"/>
                        <a:pt x="681" y="212"/>
                      </a:cubicBezTo>
                      <a:cubicBezTo>
                        <a:pt x="681" y="214"/>
                        <a:pt x="682" y="216"/>
                        <a:pt x="683" y="218"/>
                      </a:cubicBezTo>
                      <a:cubicBezTo>
                        <a:pt x="683" y="218"/>
                        <a:pt x="681" y="213"/>
                        <a:pt x="681" y="213"/>
                      </a:cubicBezTo>
                      <a:cubicBezTo>
                        <a:pt x="681" y="213"/>
                        <a:pt x="682" y="215"/>
                        <a:pt x="682" y="215"/>
                      </a:cubicBezTo>
                      <a:cubicBezTo>
                        <a:pt x="682" y="214"/>
                        <a:pt x="680" y="210"/>
                        <a:pt x="679" y="209"/>
                      </a:cubicBezTo>
                      <a:cubicBezTo>
                        <a:pt x="680" y="210"/>
                        <a:pt x="682" y="214"/>
                        <a:pt x="682" y="214"/>
                      </a:cubicBezTo>
                      <a:cubicBezTo>
                        <a:pt x="683" y="216"/>
                        <a:pt x="684" y="219"/>
                        <a:pt x="685" y="221"/>
                      </a:cubicBezTo>
                      <a:cubicBezTo>
                        <a:pt x="684" y="219"/>
                        <a:pt x="686" y="224"/>
                        <a:pt x="687" y="225"/>
                      </a:cubicBezTo>
                      <a:cubicBezTo>
                        <a:pt x="685" y="221"/>
                        <a:pt x="683" y="216"/>
                        <a:pt x="682" y="213"/>
                      </a:cubicBezTo>
                      <a:cubicBezTo>
                        <a:pt x="680" y="209"/>
                        <a:pt x="677" y="203"/>
                        <a:pt x="676" y="200"/>
                      </a:cubicBezTo>
                      <a:cubicBezTo>
                        <a:pt x="677" y="202"/>
                        <a:pt x="678" y="204"/>
                        <a:pt x="679" y="204"/>
                      </a:cubicBezTo>
                      <a:cubicBezTo>
                        <a:pt x="678" y="202"/>
                        <a:pt x="676" y="199"/>
                        <a:pt x="675" y="196"/>
                      </a:cubicBezTo>
                      <a:cubicBezTo>
                        <a:pt x="675" y="197"/>
                        <a:pt x="676" y="198"/>
                        <a:pt x="676" y="197"/>
                      </a:cubicBezTo>
                      <a:cubicBezTo>
                        <a:pt x="675" y="195"/>
                        <a:pt x="674" y="195"/>
                        <a:pt x="674" y="194"/>
                      </a:cubicBezTo>
                      <a:cubicBezTo>
                        <a:pt x="673" y="193"/>
                        <a:pt x="672" y="190"/>
                        <a:pt x="673" y="192"/>
                      </a:cubicBezTo>
                      <a:cubicBezTo>
                        <a:pt x="676" y="197"/>
                        <a:pt x="678" y="201"/>
                        <a:pt x="680" y="206"/>
                      </a:cubicBezTo>
                      <a:cubicBezTo>
                        <a:pt x="681" y="208"/>
                        <a:pt x="682" y="210"/>
                        <a:pt x="683" y="212"/>
                      </a:cubicBezTo>
                      <a:cubicBezTo>
                        <a:pt x="684" y="215"/>
                        <a:pt x="685" y="217"/>
                        <a:pt x="686" y="220"/>
                      </a:cubicBezTo>
                      <a:cubicBezTo>
                        <a:pt x="684" y="217"/>
                        <a:pt x="683" y="213"/>
                        <a:pt x="682" y="211"/>
                      </a:cubicBezTo>
                      <a:cubicBezTo>
                        <a:pt x="681" y="208"/>
                        <a:pt x="680" y="206"/>
                        <a:pt x="679" y="205"/>
                      </a:cubicBezTo>
                      <a:cubicBezTo>
                        <a:pt x="681" y="208"/>
                        <a:pt x="681" y="210"/>
                        <a:pt x="682" y="211"/>
                      </a:cubicBezTo>
                      <a:cubicBezTo>
                        <a:pt x="683" y="215"/>
                        <a:pt x="683" y="215"/>
                        <a:pt x="685" y="218"/>
                      </a:cubicBezTo>
                      <a:cubicBezTo>
                        <a:pt x="683" y="216"/>
                        <a:pt x="684" y="217"/>
                        <a:pt x="685" y="218"/>
                      </a:cubicBezTo>
                      <a:cubicBezTo>
                        <a:pt x="686" y="221"/>
                        <a:pt x="686" y="220"/>
                        <a:pt x="687" y="224"/>
                      </a:cubicBezTo>
                      <a:cubicBezTo>
                        <a:pt x="687" y="224"/>
                        <a:pt x="688" y="226"/>
                        <a:pt x="689" y="227"/>
                      </a:cubicBezTo>
                      <a:cubicBezTo>
                        <a:pt x="690" y="229"/>
                        <a:pt x="690" y="231"/>
                        <a:pt x="690" y="231"/>
                      </a:cubicBezTo>
                      <a:cubicBezTo>
                        <a:pt x="689" y="227"/>
                        <a:pt x="687" y="223"/>
                        <a:pt x="686" y="220"/>
                      </a:cubicBezTo>
                      <a:cubicBezTo>
                        <a:pt x="684" y="216"/>
                        <a:pt x="683" y="212"/>
                        <a:pt x="682" y="209"/>
                      </a:cubicBezTo>
                      <a:cubicBezTo>
                        <a:pt x="681" y="207"/>
                        <a:pt x="682" y="210"/>
                        <a:pt x="681" y="208"/>
                      </a:cubicBezTo>
                      <a:cubicBezTo>
                        <a:pt x="681" y="207"/>
                        <a:pt x="680" y="206"/>
                        <a:pt x="680" y="206"/>
                      </a:cubicBezTo>
                      <a:cubicBezTo>
                        <a:pt x="682" y="208"/>
                        <a:pt x="680" y="205"/>
                        <a:pt x="680" y="203"/>
                      </a:cubicBezTo>
                      <a:cubicBezTo>
                        <a:pt x="682" y="207"/>
                        <a:pt x="681" y="206"/>
                        <a:pt x="682" y="209"/>
                      </a:cubicBezTo>
                      <a:cubicBezTo>
                        <a:pt x="683" y="210"/>
                        <a:pt x="685" y="213"/>
                        <a:pt x="685" y="214"/>
                      </a:cubicBezTo>
                      <a:cubicBezTo>
                        <a:pt x="685" y="214"/>
                        <a:pt x="684" y="213"/>
                        <a:pt x="684" y="213"/>
                      </a:cubicBezTo>
                      <a:cubicBezTo>
                        <a:pt x="685" y="214"/>
                        <a:pt x="685" y="215"/>
                        <a:pt x="685" y="216"/>
                      </a:cubicBezTo>
                      <a:cubicBezTo>
                        <a:pt x="685" y="216"/>
                        <a:pt x="686" y="216"/>
                        <a:pt x="686" y="217"/>
                      </a:cubicBezTo>
                      <a:cubicBezTo>
                        <a:pt x="686" y="218"/>
                        <a:pt x="687" y="220"/>
                        <a:pt x="688" y="224"/>
                      </a:cubicBezTo>
                      <a:cubicBezTo>
                        <a:pt x="688" y="225"/>
                        <a:pt x="688" y="223"/>
                        <a:pt x="688" y="224"/>
                      </a:cubicBezTo>
                      <a:cubicBezTo>
                        <a:pt x="689" y="227"/>
                        <a:pt x="691" y="231"/>
                        <a:pt x="692" y="234"/>
                      </a:cubicBezTo>
                      <a:cubicBezTo>
                        <a:pt x="692" y="235"/>
                        <a:pt x="693" y="237"/>
                        <a:pt x="694" y="240"/>
                      </a:cubicBezTo>
                      <a:cubicBezTo>
                        <a:pt x="694" y="240"/>
                        <a:pt x="694" y="242"/>
                        <a:pt x="695" y="244"/>
                      </a:cubicBezTo>
                      <a:cubicBezTo>
                        <a:pt x="696" y="245"/>
                        <a:pt x="696" y="247"/>
                        <a:pt x="696" y="247"/>
                      </a:cubicBezTo>
                      <a:cubicBezTo>
                        <a:pt x="696" y="247"/>
                        <a:pt x="696" y="248"/>
                        <a:pt x="697" y="249"/>
                      </a:cubicBezTo>
                      <a:cubicBezTo>
                        <a:pt x="697" y="249"/>
                        <a:pt x="696" y="246"/>
                        <a:pt x="695" y="243"/>
                      </a:cubicBezTo>
                      <a:cubicBezTo>
                        <a:pt x="694" y="240"/>
                        <a:pt x="693" y="237"/>
                        <a:pt x="693" y="236"/>
                      </a:cubicBezTo>
                      <a:cubicBezTo>
                        <a:pt x="695" y="240"/>
                        <a:pt x="694" y="238"/>
                        <a:pt x="693" y="236"/>
                      </a:cubicBezTo>
                      <a:cubicBezTo>
                        <a:pt x="695" y="239"/>
                        <a:pt x="696" y="242"/>
                        <a:pt x="696" y="245"/>
                      </a:cubicBezTo>
                      <a:cubicBezTo>
                        <a:pt x="697" y="248"/>
                        <a:pt x="698" y="250"/>
                        <a:pt x="698" y="250"/>
                      </a:cubicBezTo>
                      <a:cubicBezTo>
                        <a:pt x="698" y="252"/>
                        <a:pt x="700" y="257"/>
                        <a:pt x="700" y="256"/>
                      </a:cubicBezTo>
                      <a:cubicBezTo>
                        <a:pt x="699" y="252"/>
                        <a:pt x="699" y="255"/>
                        <a:pt x="700" y="255"/>
                      </a:cubicBezTo>
                      <a:cubicBezTo>
                        <a:pt x="700" y="254"/>
                        <a:pt x="698" y="250"/>
                        <a:pt x="698" y="249"/>
                      </a:cubicBezTo>
                      <a:cubicBezTo>
                        <a:pt x="698" y="249"/>
                        <a:pt x="700" y="254"/>
                        <a:pt x="699" y="252"/>
                      </a:cubicBezTo>
                      <a:cubicBezTo>
                        <a:pt x="698" y="248"/>
                        <a:pt x="698" y="248"/>
                        <a:pt x="697" y="246"/>
                      </a:cubicBezTo>
                      <a:cubicBezTo>
                        <a:pt x="697" y="245"/>
                        <a:pt x="697" y="245"/>
                        <a:pt x="697" y="243"/>
                      </a:cubicBezTo>
                      <a:cubicBezTo>
                        <a:pt x="696" y="242"/>
                        <a:pt x="696" y="244"/>
                        <a:pt x="696" y="241"/>
                      </a:cubicBezTo>
                      <a:cubicBezTo>
                        <a:pt x="696" y="239"/>
                        <a:pt x="692" y="230"/>
                        <a:pt x="690" y="225"/>
                      </a:cubicBezTo>
                      <a:cubicBezTo>
                        <a:pt x="693" y="230"/>
                        <a:pt x="695" y="236"/>
                        <a:pt x="696" y="240"/>
                      </a:cubicBezTo>
                      <a:cubicBezTo>
                        <a:pt x="698" y="245"/>
                        <a:pt x="699" y="250"/>
                        <a:pt x="701" y="254"/>
                      </a:cubicBezTo>
                      <a:cubicBezTo>
                        <a:pt x="700" y="253"/>
                        <a:pt x="700" y="253"/>
                        <a:pt x="701" y="254"/>
                      </a:cubicBezTo>
                      <a:cubicBezTo>
                        <a:pt x="701" y="256"/>
                        <a:pt x="701" y="256"/>
                        <a:pt x="701" y="256"/>
                      </a:cubicBezTo>
                      <a:cubicBezTo>
                        <a:pt x="701" y="256"/>
                        <a:pt x="701" y="257"/>
                        <a:pt x="701" y="257"/>
                      </a:cubicBezTo>
                      <a:cubicBezTo>
                        <a:pt x="702" y="260"/>
                        <a:pt x="702" y="261"/>
                        <a:pt x="703" y="264"/>
                      </a:cubicBezTo>
                      <a:cubicBezTo>
                        <a:pt x="704" y="267"/>
                        <a:pt x="705" y="273"/>
                        <a:pt x="706" y="278"/>
                      </a:cubicBezTo>
                      <a:cubicBezTo>
                        <a:pt x="707" y="283"/>
                        <a:pt x="708" y="289"/>
                        <a:pt x="709" y="291"/>
                      </a:cubicBezTo>
                      <a:cubicBezTo>
                        <a:pt x="709" y="293"/>
                        <a:pt x="710" y="298"/>
                        <a:pt x="711" y="302"/>
                      </a:cubicBezTo>
                      <a:cubicBezTo>
                        <a:pt x="711" y="307"/>
                        <a:pt x="712" y="312"/>
                        <a:pt x="712" y="314"/>
                      </a:cubicBezTo>
                      <a:cubicBezTo>
                        <a:pt x="712" y="314"/>
                        <a:pt x="712" y="313"/>
                        <a:pt x="712" y="314"/>
                      </a:cubicBezTo>
                      <a:cubicBezTo>
                        <a:pt x="712" y="317"/>
                        <a:pt x="713" y="321"/>
                        <a:pt x="713" y="324"/>
                      </a:cubicBezTo>
                      <a:cubicBezTo>
                        <a:pt x="713" y="326"/>
                        <a:pt x="713" y="328"/>
                        <a:pt x="713" y="329"/>
                      </a:cubicBezTo>
                      <a:cubicBezTo>
                        <a:pt x="713" y="330"/>
                        <a:pt x="713" y="331"/>
                        <a:pt x="713" y="331"/>
                      </a:cubicBezTo>
                      <a:cubicBezTo>
                        <a:pt x="714" y="332"/>
                        <a:pt x="714" y="330"/>
                        <a:pt x="714" y="332"/>
                      </a:cubicBezTo>
                      <a:cubicBezTo>
                        <a:pt x="714" y="334"/>
                        <a:pt x="714" y="334"/>
                        <a:pt x="714" y="336"/>
                      </a:cubicBezTo>
                      <a:cubicBezTo>
                        <a:pt x="714" y="339"/>
                        <a:pt x="714" y="345"/>
                        <a:pt x="714" y="350"/>
                      </a:cubicBezTo>
                      <a:cubicBezTo>
                        <a:pt x="715" y="349"/>
                        <a:pt x="714" y="347"/>
                        <a:pt x="714" y="347"/>
                      </a:cubicBezTo>
                      <a:close/>
                      <a:moveTo>
                        <a:pt x="658" y="164"/>
                      </a:moveTo>
                      <a:cubicBezTo>
                        <a:pt x="657" y="163"/>
                        <a:pt x="658" y="165"/>
                        <a:pt x="659" y="166"/>
                      </a:cubicBezTo>
                      <a:cubicBezTo>
                        <a:pt x="660" y="167"/>
                        <a:pt x="661" y="168"/>
                        <a:pt x="660" y="167"/>
                      </a:cubicBezTo>
                      <a:cubicBezTo>
                        <a:pt x="661" y="168"/>
                        <a:pt x="661" y="169"/>
                        <a:pt x="661" y="169"/>
                      </a:cubicBezTo>
                      <a:cubicBezTo>
                        <a:pt x="661" y="169"/>
                        <a:pt x="659" y="166"/>
                        <a:pt x="658" y="164"/>
                      </a:cubicBezTo>
                      <a:close/>
                      <a:moveTo>
                        <a:pt x="597" y="102"/>
                      </a:moveTo>
                      <a:cubicBezTo>
                        <a:pt x="595" y="100"/>
                        <a:pt x="593" y="98"/>
                        <a:pt x="593" y="98"/>
                      </a:cubicBezTo>
                      <a:cubicBezTo>
                        <a:pt x="592" y="97"/>
                        <a:pt x="595" y="100"/>
                        <a:pt x="597" y="102"/>
                      </a:cubicBezTo>
                      <a:cubicBezTo>
                        <a:pt x="595" y="99"/>
                        <a:pt x="590" y="95"/>
                        <a:pt x="587" y="93"/>
                      </a:cubicBezTo>
                      <a:cubicBezTo>
                        <a:pt x="587" y="92"/>
                        <a:pt x="587" y="92"/>
                        <a:pt x="586" y="92"/>
                      </a:cubicBezTo>
                      <a:cubicBezTo>
                        <a:pt x="587" y="92"/>
                        <a:pt x="589" y="94"/>
                        <a:pt x="588" y="93"/>
                      </a:cubicBezTo>
                      <a:cubicBezTo>
                        <a:pt x="590" y="94"/>
                        <a:pt x="595" y="99"/>
                        <a:pt x="595" y="99"/>
                      </a:cubicBezTo>
                      <a:cubicBezTo>
                        <a:pt x="597" y="100"/>
                        <a:pt x="599" y="102"/>
                        <a:pt x="601" y="104"/>
                      </a:cubicBezTo>
                      <a:cubicBezTo>
                        <a:pt x="601" y="104"/>
                        <a:pt x="604" y="107"/>
                        <a:pt x="606" y="109"/>
                      </a:cubicBezTo>
                      <a:cubicBezTo>
                        <a:pt x="605" y="108"/>
                        <a:pt x="603" y="107"/>
                        <a:pt x="602" y="105"/>
                      </a:cubicBezTo>
                      <a:cubicBezTo>
                        <a:pt x="600" y="104"/>
                        <a:pt x="598" y="103"/>
                        <a:pt x="597" y="102"/>
                      </a:cubicBezTo>
                      <a:close/>
                      <a:moveTo>
                        <a:pt x="634" y="147"/>
                      </a:moveTo>
                      <a:cubicBezTo>
                        <a:pt x="633" y="144"/>
                        <a:pt x="632" y="144"/>
                        <a:pt x="629" y="140"/>
                      </a:cubicBezTo>
                      <a:cubicBezTo>
                        <a:pt x="631" y="142"/>
                        <a:pt x="631" y="142"/>
                        <a:pt x="629" y="140"/>
                      </a:cubicBezTo>
                      <a:cubicBezTo>
                        <a:pt x="630" y="140"/>
                        <a:pt x="631" y="141"/>
                        <a:pt x="632" y="143"/>
                      </a:cubicBezTo>
                      <a:cubicBezTo>
                        <a:pt x="632" y="144"/>
                        <a:pt x="633" y="144"/>
                        <a:pt x="635" y="147"/>
                      </a:cubicBezTo>
                      <a:cubicBezTo>
                        <a:pt x="635" y="147"/>
                        <a:pt x="635" y="147"/>
                        <a:pt x="634" y="147"/>
                      </a:cubicBezTo>
                      <a:close/>
                      <a:moveTo>
                        <a:pt x="573" y="84"/>
                      </a:moveTo>
                      <a:cubicBezTo>
                        <a:pt x="576" y="87"/>
                        <a:pt x="577" y="87"/>
                        <a:pt x="580" y="90"/>
                      </a:cubicBezTo>
                      <a:cubicBezTo>
                        <a:pt x="579" y="89"/>
                        <a:pt x="574" y="85"/>
                        <a:pt x="573" y="84"/>
                      </a:cubicBezTo>
                      <a:close/>
                      <a:moveTo>
                        <a:pt x="393" y="19"/>
                      </a:moveTo>
                      <a:cubicBezTo>
                        <a:pt x="394" y="18"/>
                        <a:pt x="395" y="18"/>
                        <a:pt x="398" y="19"/>
                      </a:cubicBezTo>
                      <a:cubicBezTo>
                        <a:pt x="398" y="19"/>
                        <a:pt x="398" y="19"/>
                        <a:pt x="398" y="19"/>
                      </a:cubicBezTo>
                      <a:cubicBezTo>
                        <a:pt x="396" y="19"/>
                        <a:pt x="395" y="19"/>
                        <a:pt x="393" y="19"/>
                      </a:cubicBezTo>
                      <a:close/>
                      <a:moveTo>
                        <a:pt x="374" y="20"/>
                      </a:moveTo>
                      <a:cubicBezTo>
                        <a:pt x="373" y="20"/>
                        <a:pt x="373" y="20"/>
                        <a:pt x="371" y="20"/>
                      </a:cubicBezTo>
                      <a:cubicBezTo>
                        <a:pt x="370" y="20"/>
                        <a:pt x="369" y="20"/>
                        <a:pt x="367" y="20"/>
                      </a:cubicBezTo>
                      <a:cubicBezTo>
                        <a:pt x="366" y="20"/>
                        <a:pt x="365" y="20"/>
                        <a:pt x="363" y="20"/>
                      </a:cubicBezTo>
                      <a:cubicBezTo>
                        <a:pt x="364" y="20"/>
                        <a:pt x="365" y="20"/>
                        <a:pt x="367" y="19"/>
                      </a:cubicBezTo>
                      <a:cubicBezTo>
                        <a:pt x="369" y="19"/>
                        <a:pt x="370" y="20"/>
                        <a:pt x="372" y="19"/>
                      </a:cubicBezTo>
                      <a:cubicBezTo>
                        <a:pt x="374" y="19"/>
                        <a:pt x="374" y="20"/>
                        <a:pt x="374" y="20"/>
                      </a:cubicBezTo>
                      <a:close/>
                      <a:moveTo>
                        <a:pt x="406" y="23"/>
                      </a:moveTo>
                      <a:cubicBezTo>
                        <a:pt x="402" y="22"/>
                        <a:pt x="404" y="22"/>
                        <a:pt x="400" y="22"/>
                      </a:cubicBezTo>
                      <a:cubicBezTo>
                        <a:pt x="402" y="22"/>
                        <a:pt x="406" y="22"/>
                        <a:pt x="406" y="23"/>
                      </a:cubicBezTo>
                      <a:close/>
                      <a:moveTo>
                        <a:pt x="503" y="52"/>
                      </a:moveTo>
                      <a:cubicBezTo>
                        <a:pt x="503" y="53"/>
                        <a:pt x="500" y="51"/>
                        <a:pt x="499" y="51"/>
                      </a:cubicBezTo>
                      <a:cubicBezTo>
                        <a:pt x="498" y="50"/>
                        <a:pt x="500" y="51"/>
                        <a:pt x="499" y="50"/>
                      </a:cubicBezTo>
                      <a:cubicBezTo>
                        <a:pt x="500" y="51"/>
                        <a:pt x="501" y="51"/>
                        <a:pt x="503" y="52"/>
                      </a:cubicBezTo>
                      <a:close/>
                      <a:moveTo>
                        <a:pt x="520" y="66"/>
                      </a:moveTo>
                      <a:cubicBezTo>
                        <a:pt x="519" y="66"/>
                        <a:pt x="517" y="65"/>
                        <a:pt x="518" y="65"/>
                      </a:cubicBezTo>
                      <a:cubicBezTo>
                        <a:pt x="516" y="64"/>
                        <a:pt x="515" y="64"/>
                        <a:pt x="514" y="63"/>
                      </a:cubicBezTo>
                      <a:cubicBezTo>
                        <a:pt x="513" y="63"/>
                        <a:pt x="514" y="63"/>
                        <a:pt x="514" y="63"/>
                      </a:cubicBezTo>
                      <a:cubicBezTo>
                        <a:pt x="512" y="62"/>
                        <a:pt x="511" y="62"/>
                        <a:pt x="509" y="61"/>
                      </a:cubicBezTo>
                      <a:cubicBezTo>
                        <a:pt x="509" y="61"/>
                        <a:pt x="511" y="61"/>
                        <a:pt x="512" y="62"/>
                      </a:cubicBezTo>
                      <a:cubicBezTo>
                        <a:pt x="510" y="60"/>
                        <a:pt x="508" y="59"/>
                        <a:pt x="505" y="58"/>
                      </a:cubicBezTo>
                      <a:cubicBezTo>
                        <a:pt x="503" y="57"/>
                        <a:pt x="506" y="59"/>
                        <a:pt x="504" y="58"/>
                      </a:cubicBezTo>
                      <a:cubicBezTo>
                        <a:pt x="502" y="57"/>
                        <a:pt x="502" y="57"/>
                        <a:pt x="500" y="56"/>
                      </a:cubicBezTo>
                      <a:cubicBezTo>
                        <a:pt x="502" y="57"/>
                        <a:pt x="506" y="58"/>
                        <a:pt x="507" y="59"/>
                      </a:cubicBezTo>
                      <a:cubicBezTo>
                        <a:pt x="509" y="60"/>
                        <a:pt x="510" y="60"/>
                        <a:pt x="511" y="61"/>
                      </a:cubicBezTo>
                      <a:cubicBezTo>
                        <a:pt x="511" y="60"/>
                        <a:pt x="517" y="64"/>
                        <a:pt x="516" y="62"/>
                      </a:cubicBezTo>
                      <a:cubicBezTo>
                        <a:pt x="514" y="61"/>
                        <a:pt x="517" y="63"/>
                        <a:pt x="514" y="62"/>
                      </a:cubicBezTo>
                      <a:cubicBezTo>
                        <a:pt x="515" y="62"/>
                        <a:pt x="513" y="61"/>
                        <a:pt x="513" y="61"/>
                      </a:cubicBezTo>
                      <a:cubicBezTo>
                        <a:pt x="509" y="59"/>
                        <a:pt x="504" y="56"/>
                        <a:pt x="501" y="55"/>
                      </a:cubicBezTo>
                      <a:cubicBezTo>
                        <a:pt x="500" y="54"/>
                        <a:pt x="500" y="55"/>
                        <a:pt x="500" y="55"/>
                      </a:cubicBezTo>
                      <a:cubicBezTo>
                        <a:pt x="496" y="53"/>
                        <a:pt x="493" y="52"/>
                        <a:pt x="490" y="51"/>
                      </a:cubicBezTo>
                      <a:cubicBezTo>
                        <a:pt x="487" y="49"/>
                        <a:pt x="485" y="48"/>
                        <a:pt x="482" y="47"/>
                      </a:cubicBezTo>
                      <a:cubicBezTo>
                        <a:pt x="481" y="46"/>
                        <a:pt x="485" y="48"/>
                        <a:pt x="486" y="48"/>
                      </a:cubicBezTo>
                      <a:cubicBezTo>
                        <a:pt x="488" y="49"/>
                        <a:pt x="484" y="48"/>
                        <a:pt x="483" y="47"/>
                      </a:cubicBezTo>
                      <a:cubicBezTo>
                        <a:pt x="485" y="48"/>
                        <a:pt x="490" y="50"/>
                        <a:pt x="489" y="50"/>
                      </a:cubicBezTo>
                      <a:cubicBezTo>
                        <a:pt x="491" y="51"/>
                        <a:pt x="491" y="50"/>
                        <a:pt x="493" y="51"/>
                      </a:cubicBezTo>
                      <a:cubicBezTo>
                        <a:pt x="494" y="52"/>
                        <a:pt x="492" y="51"/>
                        <a:pt x="493" y="51"/>
                      </a:cubicBezTo>
                      <a:cubicBezTo>
                        <a:pt x="495" y="52"/>
                        <a:pt x="496" y="52"/>
                        <a:pt x="501" y="54"/>
                      </a:cubicBezTo>
                      <a:cubicBezTo>
                        <a:pt x="500" y="54"/>
                        <a:pt x="498" y="53"/>
                        <a:pt x="497" y="52"/>
                      </a:cubicBezTo>
                      <a:cubicBezTo>
                        <a:pt x="498" y="53"/>
                        <a:pt x="502" y="54"/>
                        <a:pt x="503" y="55"/>
                      </a:cubicBezTo>
                      <a:cubicBezTo>
                        <a:pt x="504" y="56"/>
                        <a:pt x="502" y="54"/>
                        <a:pt x="503" y="55"/>
                      </a:cubicBezTo>
                      <a:cubicBezTo>
                        <a:pt x="506" y="56"/>
                        <a:pt x="508" y="57"/>
                        <a:pt x="511" y="59"/>
                      </a:cubicBezTo>
                      <a:cubicBezTo>
                        <a:pt x="513" y="60"/>
                        <a:pt x="509" y="58"/>
                        <a:pt x="510" y="58"/>
                      </a:cubicBezTo>
                      <a:cubicBezTo>
                        <a:pt x="510" y="58"/>
                        <a:pt x="511" y="59"/>
                        <a:pt x="514" y="60"/>
                      </a:cubicBezTo>
                      <a:cubicBezTo>
                        <a:pt x="514" y="60"/>
                        <a:pt x="513" y="60"/>
                        <a:pt x="513" y="60"/>
                      </a:cubicBezTo>
                      <a:cubicBezTo>
                        <a:pt x="513" y="60"/>
                        <a:pt x="515" y="60"/>
                        <a:pt x="517" y="62"/>
                      </a:cubicBezTo>
                      <a:cubicBezTo>
                        <a:pt x="515" y="61"/>
                        <a:pt x="513" y="60"/>
                        <a:pt x="511" y="59"/>
                      </a:cubicBezTo>
                      <a:cubicBezTo>
                        <a:pt x="513" y="60"/>
                        <a:pt x="514" y="61"/>
                        <a:pt x="518" y="63"/>
                      </a:cubicBezTo>
                      <a:cubicBezTo>
                        <a:pt x="517" y="62"/>
                        <a:pt x="515" y="61"/>
                        <a:pt x="518" y="63"/>
                      </a:cubicBezTo>
                      <a:cubicBezTo>
                        <a:pt x="518" y="63"/>
                        <a:pt x="518" y="62"/>
                        <a:pt x="517" y="62"/>
                      </a:cubicBezTo>
                      <a:cubicBezTo>
                        <a:pt x="520" y="63"/>
                        <a:pt x="523" y="65"/>
                        <a:pt x="527" y="67"/>
                      </a:cubicBezTo>
                      <a:cubicBezTo>
                        <a:pt x="525" y="66"/>
                        <a:pt x="521" y="64"/>
                        <a:pt x="520" y="63"/>
                      </a:cubicBezTo>
                      <a:cubicBezTo>
                        <a:pt x="520" y="64"/>
                        <a:pt x="523" y="65"/>
                        <a:pt x="523" y="65"/>
                      </a:cubicBezTo>
                      <a:cubicBezTo>
                        <a:pt x="524" y="65"/>
                        <a:pt x="524" y="65"/>
                        <a:pt x="524" y="65"/>
                      </a:cubicBezTo>
                      <a:cubicBezTo>
                        <a:pt x="524" y="65"/>
                        <a:pt x="524" y="66"/>
                        <a:pt x="524" y="66"/>
                      </a:cubicBezTo>
                      <a:cubicBezTo>
                        <a:pt x="523" y="65"/>
                        <a:pt x="521" y="64"/>
                        <a:pt x="520" y="64"/>
                      </a:cubicBezTo>
                      <a:cubicBezTo>
                        <a:pt x="520" y="64"/>
                        <a:pt x="521" y="64"/>
                        <a:pt x="521" y="65"/>
                      </a:cubicBezTo>
                      <a:cubicBezTo>
                        <a:pt x="522" y="65"/>
                        <a:pt x="525" y="66"/>
                        <a:pt x="529" y="68"/>
                      </a:cubicBezTo>
                      <a:cubicBezTo>
                        <a:pt x="529" y="68"/>
                        <a:pt x="528" y="68"/>
                        <a:pt x="527" y="67"/>
                      </a:cubicBezTo>
                      <a:cubicBezTo>
                        <a:pt x="526" y="67"/>
                        <a:pt x="525" y="66"/>
                        <a:pt x="526" y="66"/>
                      </a:cubicBezTo>
                      <a:cubicBezTo>
                        <a:pt x="528" y="67"/>
                        <a:pt x="528" y="67"/>
                        <a:pt x="529" y="68"/>
                      </a:cubicBezTo>
                      <a:cubicBezTo>
                        <a:pt x="529" y="68"/>
                        <a:pt x="527" y="67"/>
                        <a:pt x="527" y="67"/>
                      </a:cubicBezTo>
                      <a:cubicBezTo>
                        <a:pt x="529" y="68"/>
                        <a:pt x="529" y="68"/>
                        <a:pt x="531" y="69"/>
                      </a:cubicBezTo>
                      <a:cubicBezTo>
                        <a:pt x="530" y="69"/>
                        <a:pt x="529" y="68"/>
                        <a:pt x="530" y="69"/>
                      </a:cubicBezTo>
                      <a:cubicBezTo>
                        <a:pt x="532" y="70"/>
                        <a:pt x="531" y="70"/>
                        <a:pt x="531" y="69"/>
                      </a:cubicBezTo>
                      <a:cubicBezTo>
                        <a:pt x="533" y="71"/>
                        <a:pt x="533" y="70"/>
                        <a:pt x="535" y="71"/>
                      </a:cubicBezTo>
                      <a:cubicBezTo>
                        <a:pt x="535" y="72"/>
                        <a:pt x="534" y="71"/>
                        <a:pt x="535" y="72"/>
                      </a:cubicBezTo>
                      <a:cubicBezTo>
                        <a:pt x="535" y="72"/>
                        <a:pt x="533" y="70"/>
                        <a:pt x="533" y="70"/>
                      </a:cubicBezTo>
                      <a:cubicBezTo>
                        <a:pt x="533" y="71"/>
                        <a:pt x="533" y="71"/>
                        <a:pt x="533" y="71"/>
                      </a:cubicBezTo>
                      <a:cubicBezTo>
                        <a:pt x="530" y="69"/>
                        <a:pt x="529" y="69"/>
                        <a:pt x="528" y="69"/>
                      </a:cubicBezTo>
                      <a:cubicBezTo>
                        <a:pt x="527" y="68"/>
                        <a:pt x="526" y="68"/>
                        <a:pt x="526" y="67"/>
                      </a:cubicBezTo>
                      <a:cubicBezTo>
                        <a:pt x="522" y="65"/>
                        <a:pt x="523" y="66"/>
                        <a:pt x="519" y="64"/>
                      </a:cubicBezTo>
                      <a:cubicBezTo>
                        <a:pt x="520" y="64"/>
                        <a:pt x="520" y="65"/>
                        <a:pt x="522" y="66"/>
                      </a:cubicBezTo>
                      <a:cubicBezTo>
                        <a:pt x="519" y="65"/>
                        <a:pt x="518" y="63"/>
                        <a:pt x="515" y="62"/>
                      </a:cubicBezTo>
                      <a:cubicBezTo>
                        <a:pt x="516" y="63"/>
                        <a:pt x="522" y="66"/>
                        <a:pt x="526" y="68"/>
                      </a:cubicBezTo>
                      <a:cubicBezTo>
                        <a:pt x="528" y="69"/>
                        <a:pt x="529" y="70"/>
                        <a:pt x="530" y="71"/>
                      </a:cubicBezTo>
                      <a:cubicBezTo>
                        <a:pt x="526" y="68"/>
                        <a:pt x="519" y="65"/>
                        <a:pt x="519" y="66"/>
                      </a:cubicBezTo>
                      <a:cubicBezTo>
                        <a:pt x="517" y="65"/>
                        <a:pt x="516" y="63"/>
                        <a:pt x="513" y="62"/>
                      </a:cubicBezTo>
                      <a:cubicBezTo>
                        <a:pt x="514" y="63"/>
                        <a:pt x="517" y="65"/>
                        <a:pt x="520" y="66"/>
                      </a:cubicBezTo>
                      <a:close/>
                      <a:moveTo>
                        <a:pt x="487" y="49"/>
                      </a:moveTo>
                      <a:cubicBezTo>
                        <a:pt x="488" y="49"/>
                        <a:pt x="489" y="49"/>
                        <a:pt x="490" y="50"/>
                      </a:cubicBezTo>
                      <a:cubicBezTo>
                        <a:pt x="489" y="49"/>
                        <a:pt x="490" y="50"/>
                        <a:pt x="490" y="50"/>
                      </a:cubicBezTo>
                      <a:cubicBezTo>
                        <a:pt x="488" y="49"/>
                        <a:pt x="488" y="49"/>
                        <a:pt x="487" y="49"/>
                      </a:cubicBezTo>
                      <a:close/>
                      <a:moveTo>
                        <a:pt x="592" y="118"/>
                      </a:moveTo>
                      <a:cubicBezTo>
                        <a:pt x="591" y="118"/>
                        <a:pt x="592" y="118"/>
                        <a:pt x="592" y="119"/>
                      </a:cubicBezTo>
                      <a:cubicBezTo>
                        <a:pt x="592" y="119"/>
                        <a:pt x="591" y="118"/>
                        <a:pt x="591" y="118"/>
                      </a:cubicBezTo>
                      <a:cubicBezTo>
                        <a:pt x="589" y="116"/>
                        <a:pt x="590" y="116"/>
                        <a:pt x="592" y="118"/>
                      </a:cubicBezTo>
                      <a:close/>
                      <a:moveTo>
                        <a:pt x="53" y="392"/>
                      </a:moveTo>
                      <a:cubicBezTo>
                        <a:pt x="53" y="391"/>
                        <a:pt x="53" y="390"/>
                        <a:pt x="53" y="388"/>
                      </a:cubicBezTo>
                      <a:cubicBezTo>
                        <a:pt x="53" y="387"/>
                        <a:pt x="53" y="390"/>
                        <a:pt x="53" y="389"/>
                      </a:cubicBezTo>
                      <a:cubicBezTo>
                        <a:pt x="53" y="390"/>
                        <a:pt x="53" y="390"/>
                        <a:pt x="53" y="392"/>
                      </a:cubicBezTo>
                      <a:close/>
                      <a:moveTo>
                        <a:pt x="54" y="463"/>
                      </a:moveTo>
                      <a:cubicBezTo>
                        <a:pt x="54" y="464"/>
                        <a:pt x="52" y="456"/>
                        <a:pt x="53" y="458"/>
                      </a:cubicBezTo>
                      <a:cubicBezTo>
                        <a:pt x="52" y="458"/>
                        <a:pt x="52" y="455"/>
                        <a:pt x="52" y="455"/>
                      </a:cubicBezTo>
                      <a:cubicBezTo>
                        <a:pt x="52" y="456"/>
                        <a:pt x="53" y="459"/>
                        <a:pt x="53" y="459"/>
                      </a:cubicBezTo>
                      <a:cubicBezTo>
                        <a:pt x="53" y="460"/>
                        <a:pt x="53" y="460"/>
                        <a:pt x="53" y="460"/>
                      </a:cubicBezTo>
                      <a:cubicBezTo>
                        <a:pt x="54" y="461"/>
                        <a:pt x="54" y="462"/>
                        <a:pt x="54" y="463"/>
                      </a:cubicBezTo>
                      <a:close/>
                      <a:moveTo>
                        <a:pt x="51" y="462"/>
                      </a:moveTo>
                      <a:cubicBezTo>
                        <a:pt x="51" y="461"/>
                        <a:pt x="50" y="457"/>
                        <a:pt x="50" y="458"/>
                      </a:cubicBezTo>
                      <a:cubicBezTo>
                        <a:pt x="51" y="460"/>
                        <a:pt x="51" y="460"/>
                        <a:pt x="51" y="462"/>
                      </a:cubicBezTo>
                      <a:close/>
                      <a:moveTo>
                        <a:pt x="62" y="512"/>
                      </a:moveTo>
                      <a:cubicBezTo>
                        <a:pt x="61" y="511"/>
                        <a:pt x="61" y="510"/>
                        <a:pt x="60" y="508"/>
                      </a:cubicBezTo>
                      <a:cubicBezTo>
                        <a:pt x="61" y="508"/>
                        <a:pt x="61" y="509"/>
                        <a:pt x="61" y="510"/>
                      </a:cubicBezTo>
                      <a:cubicBezTo>
                        <a:pt x="62" y="510"/>
                        <a:pt x="61" y="510"/>
                        <a:pt x="61" y="509"/>
                      </a:cubicBezTo>
                      <a:cubicBezTo>
                        <a:pt x="61" y="509"/>
                        <a:pt x="61" y="510"/>
                        <a:pt x="62" y="510"/>
                      </a:cubicBezTo>
                      <a:cubicBezTo>
                        <a:pt x="62" y="511"/>
                        <a:pt x="62" y="511"/>
                        <a:pt x="62" y="511"/>
                      </a:cubicBezTo>
                      <a:cubicBezTo>
                        <a:pt x="62" y="510"/>
                        <a:pt x="62" y="512"/>
                        <a:pt x="62" y="512"/>
                      </a:cubicBezTo>
                      <a:close/>
                      <a:moveTo>
                        <a:pt x="23" y="484"/>
                      </a:moveTo>
                      <a:cubicBezTo>
                        <a:pt x="22" y="481"/>
                        <a:pt x="22" y="479"/>
                        <a:pt x="21" y="475"/>
                      </a:cubicBezTo>
                      <a:cubicBezTo>
                        <a:pt x="21" y="475"/>
                        <a:pt x="20" y="472"/>
                        <a:pt x="21" y="475"/>
                      </a:cubicBezTo>
                      <a:cubicBezTo>
                        <a:pt x="22" y="477"/>
                        <a:pt x="22" y="477"/>
                        <a:pt x="22" y="478"/>
                      </a:cubicBezTo>
                      <a:cubicBezTo>
                        <a:pt x="22" y="480"/>
                        <a:pt x="23" y="481"/>
                        <a:pt x="23" y="483"/>
                      </a:cubicBezTo>
                      <a:cubicBezTo>
                        <a:pt x="23" y="483"/>
                        <a:pt x="23" y="484"/>
                        <a:pt x="23" y="484"/>
                      </a:cubicBezTo>
                      <a:close/>
                      <a:moveTo>
                        <a:pt x="10" y="266"/>
                      </a:moveTo>
                      <a:cubicBezTo>
                        <a:pt x="11" y="263"/>
                        <a:pt x="11" y="263"/>
                        <a:pt x="11" y="263"/>
                      </a:cubicBezTo>
                      <a:cubicBezTo>
                        <a:pt x="11" y="263"/>
                        <a:pt x="12" y="260"/>
                        <a:pt x="12" y="259"/>
                      </a:cubicBezTo>
                      <a:cubicBezTo>
                        <a:pt x="11" y="262"/>
                        <a:pt x="12" y="260"/>
                        <a:pt x="11" y="265"/>
                      </a:cubicBezTo>
                      <a:cubicBezTo>
                        <a:pt x="11" y="264"/>
                        <a:pt x="10" y="266"/>
                        <a:pt x="10" y="266"/>
                      </a:cubicBezTo>
                      <a:close/>
                      <a:moveTo>
                        <a:pt x="602" y="92"/>
                      </a:moveTo>
                      <a:cubicBezTo>
                        <a:pt x="603" y="93"/>
                        <a:pt x="605" y="95"/>
                        <a:pt x="605" y="95"/>
                      </a:cubicBezTo>
                      <a:cubicBezTo>
                        <a:pt x="602" y="93"/>
                        <a:pt x="603" y="93"/>
                        <a:pt x="602" y="92"/>
                      </a:cubicBezTo>
                      <a:close/>
                      <a:moveTo>
                        <a:pt x="711" y="298"/>
                      </a:moveTo>
                      <a:cubicBezTo>
                        <a:pt x="710" y="298"/>
                        <a:pt x="710" y="295"/>
                        <a:pt x="710" y="293"/>
                      </a:cubicBezTo>
                      <a:cubicBezTo>
                        <a:pt x="710" y="293"/>
                        <a:pt x="710" y="296"/>
                        <a:pt x="711" y="298"/>
                      </a:cubicBezTo>
                      <a:close/>
                      <a:moveTo>
                        <a:pt x="704" y="267"/>
                      </a:moveTo>
                      <a:cubicBezTo>
                        <a:pt x="704" y="264"/>
                        <a:pt x="703" y="263"/>
                        <a:pt x="703" y="260"/>
                      </a:cubicBezTo>
                      <a:cubicBezTo>
                        <a:pt x="703" y="260"/>
                        <a:pt x="703" y="260"/>
                        <a:pt x="703" y="260"/>
                      </a:cubicBezTo>
                      <a:cubicBezTo>
                        <a:pt x="704" y="263"/>
                        <a:pt x="704" y="265"/>
                        <a:pt x="704" y="267"/>
                      </a:cubicBezTo>
                      <a:close/>
                      <a:moveTo>
                        <a:pt x="692" y="234"/>
                      </a:moveTo>
                      <a:cubicBezTo>
                        <a:pt x="691" y="231"/>
                        <a:pt x="691" y="232"/>
                        <a:pt x="690" y="228"/>
                      </a:cubicBezTo>
                      <a:cubicBezTo>
                        <a:pt x="690" y="227"/>
                        <a:pt x="691" y="231"/>
                        <a:pt x="691" y="230"/>
                      </a:cubicBezTo>
                      <a:cubicBezTo>
                        <a:pt x="691" y="230"/>
                        <a:pt x="689" y="225"/>
                        <a:pt x="690" y="226"/>
                      </a:cubicBezTo>
                      <a:cubicBezTo>
                        <a:pt x="691" y="229"/>
                        <a:pt x="691" y="231"/>
                        <a:pt x="693" y="234"/>
                      </a:cubicBezTo>
                      <a:cubicBezTo>
                        <a:pt x="693" y="236"/>
                        <a:pt x="692" y="234"/>
                        <a:pt x="692" y="234"/>
                      </a:cubicBezTo>
                      <a:close/>
                      <a:moveTo>
                        <a:pt x="688" y="224"/>
                      </a:moveTo>
                      <a:cubicBezTo>
                        <a:pt x="688" y="223"/>
                        <a:pt x="687" y="221"/>
                        <a:pt x="687" y="219"/>
                      </a:cubicBezTo>
                      <a:cubicBezTo>
                        <a:pt x="687" y="219"/>
                        <a:pt x="689" y="224"/>
                        <a:pt x="688" y="224"/>
                      </a:cubicBezTo>
                      <a:close/>
                      <a:moveTo>
                        <a:pt x="687" y="217"/>
                      </a:moveTo>
                      <a:cubicBezTo>
                        <a:pt x="688" y="218"/>
                        <a:pt x="685" y="212"/>
                        <a:pt x="685" y="212"/>
                      </a:cubicBezTo>
                      <a:cubicBezTo>
                        <a:pt x="685" y="211"/>
                        <a:pt x="687" y="215"/>
                        <a:pt x="687" y="217"/>
                      </a:cubicBezTo>
                      <a:close/>
                      <a:moveTo>
                        <a:pt x="683" y="204"/>
                      </a:moveTo>
                      <a:cubicBezTo>
                        <a:pt x="682" y="203"/>
                        <a:pt x="680" y="199"/>
                        <a:pt x="679" y="197"/>
                      </a:cubicBezTo>
                      <a:cubicBezTo>
                        <a:pt x="680" y="196"/>
                        <a:pt x="682" y="203"/>
                        <a:pt x="683" y="204"/>
                      </a:cubicBezTo>
                      <a:close/>
                      <a:moveTo>
                        <a:pt x="678" y="206"/>
                      </a:moveTo>
                      <a:cubicBezTo>
                        <a:pt x="678" y="205"/>
                        <a:pt x="676" y="201"/>
                        <a:pt x="676" y="200"/>
                      </a:cubicBezTo>
                      <a:cubicBezTo>
                        <a:pt x="677" y="202"/>
                        <a:pt x="678" y="205"/>
                        <a:pt x="678" y="206"/>
                      </a:cubicBezTo>
                      <a:close/>
                      <a:moveTo>
                        <a:pt x="672" y="201"/>
                      </a:moveTo>
                      <a:cubicBezTo>
                        <a:pt x="671" y="200"/>
                        <a:pt x="671" y="201"/>
                        <a:pt x="671" y="201"/>
                      </a:cubicBezTo>
                      <a:cubicBezTo>
                        <a:pt x="669" y="197"/>
                        <a:pt x="669" y="197"/>
                        <a:pt x="668" y="195"/>
                      </a:cubicBezTo>
                      <a:cubicBezTo>
                        <a:pt x="666" y="192"/>
                        <a:pt x="665" y="188"/>
                        <a:pt x="668" y="193"/>
                      </a:cubicBezTo>
                      <a:cubicBezTo>
                        <a:pt x="667" y="192"/>
                        <a:pt x="671" y="199"/>
                        <a:pt x="672" y="201"/>
                      </a:cubicBezTo>
                      <a:close/>
                      <a:moveTo>
                        <a:pt x="672" y="193"/>
                      </a:moveTo>
                      <a:cubicBezTo>
                        <a:pt x="672" y="193"/>
                        <a:pt x="670" y="190"/>
                        <a:pt x="670" y="188"/>
                      </a:cubicBezTo>
                      <a:cubicBezTo>
                        <a:pt x="670" y="188"/>
                        <a:pt x="672" y="192"/>
                        <a:pt x="672" y="193"/>
                      </a:cubicBezTo>
                      <a:close/>
                      <a:moveTo>
                        <a:pt x="671" y="197"/>
                      </a:moveTo>
                      <a:cubicBezTo>
                        <a:pt x="671" y="197"/>
                        <a:pt x="669" y="193"/>
                        <a:pt x="669" y="195"/>
                      </a:cubicBezTo>
                      <a:cubicBezTo>
                        <a:pt x="669" y="194"/>
                        <a:pt x="668" y="193"/>
                        <a:pt x="667" y="191"/>
                      </a:cubicBezTo>
                      <a:cubicBezTo>
                        <a:pt x="667" y="190"/>
                        <a:pt x="670" y="195"/>
                        <a:pt x="671" y="197"/>
                      </a:cubicBezTo>
                      <a:close/>
                      <a:moveTo>
                        <a:pt x="671" y="186"/>
                      </a:moveTo>
                      <a:cubicBezTo>
                        <a:pt x="672" y="188"/>
                        <a:pt x="669" y="182"/>
                        <a:pt x="670" y="185"/>
                      </a:cubicBezTo>
                      <a:cubicBezTo>
                        <a:pt x="669" y="182"/>
                        <a:pt x="668" y="181"/>
                        <a:pt x="667" y="179"/>
                      </a:cubicBezTo>
                      <a:cubicBezTo>
                        <a:pt x="667" y="179"/>
                        <a:pt x="667" y="179"/>
                        <a:pt x="667" y="179"/>
                      </a:cubicBezTo>
                      <a:cubicBezTo>
                        <a:pt x="666" y="176"/>
                        <a:pt x="665" y="175"/>
                        <a:pt x="663" y="172"/>
                      </a:cubicBezTo>
                      <a:cubicBezTo>
                        <a:pt x="663" y="172"/>
                        <a:pt x="663" y="172"/>
                        <a:pt x="663" y="172"/>
                      </a:cubicBezTo>
                      <a:cubicBezTo>
                        <a:pt x="661" y="170"/>
                        <a:pt x="663" y="172"/>
                        <a:pt x="663" y="171"/>
                      </a:cubicBezTo>
                      <a:cubicBezTo>
                        <a:pt x="669" y="181"/>
                        <a:pt x="669" y="181"/>
                        <a:pt x="669" y="181"/>
                      </a:cubicBezTo>
                      <a:cubicBezTo>
                        <a:pt x="668" y="181"/>
                        <a:pt x="670" y="184"/>
                        <a:pt x="671" y="186"/>
                      </a:cubicBezTo>
                      <a:close/>
                      <a:moveTo>
                        <a:pt x="668" y="186"/>
                      </a:moveTo>
                      <a:cubicBezTo>
                        <a:pt x="668" y="185"/>
                        <a:pt x="667" y="183"/>
                        <a:pt x="667" y="183"/>
                      </a:cubicBezTo>
                      <a:cubicBezTo>
                        <a:pt x="667" y="182"/>
                        <a:pt x="667" y="183"/>
                        <a:pt x="668" y="185"/>
                      </a:cubicBezTo>
                      <a:cubicBezTo>
                        <a:pt x="669" y="186"/>
                        <a:pt x="669" y="186"/>
                        <a:pt x="668" y="186"/>
                      </a:cubicBezTo>
                      <a:close/>
                      <a:moveTo>
                        <a:pt x="665" y="180"/>
                      </a:moveTo>
                      <a:cubicBezTo>
                        <a:pt x="663" y="178"/>
                        <a:pt x="659" y="170"/>
                        <a:pt x="657" y="166"/>
                      </a:cubicBezTo>
                      <a:cubicBezTo>
                        <a:pt x="655" y="163"/>
                        <a:pt x="655" y="163"/>
                        <a:pt x="653" y="160"/>
                      </a:cubicBezTo>
                      <a:cubicBezTo>
                        <a:pt x="654" y="160"/>
                        <a:pt x="655" y="163"/>
                        <a:pt x="655" y="164"/>
                      </a:cubicBezTo>
                      <a:cubicBezTo>
                        <a:pt x="658" y="167"/>
                        <a:pt x="660" y="172"/>
                        <a:pt x="663" y="176"/>
                      </a:cubicBezTo>
                      <a:cubicBezTo>
                        <a:pt x="663" y="177"/>
                        <a:pt x="664" y="178"/>
                        <a:pt x="665" y="180"/>
                      </a:cubicBezTo>
                      <a:close/>
                      <a:moveTo>
                        <a:pt x="659" y="170"/>
                      </a:moveTo>
                      <a:cubicBezTo>
                        <a:pt x="659" y="171"/>
                        <a:pt x="658" y="169"/>
                        <a:pt x="657" y="168"/>
                      </a:cubicBezTo>
                      <a:cubicBezTo>
                        <a:pt x="656" y="167"/>
                        <a:pt x="655" y="165"/>
                        <a:pt x="655" y="165"/>
                      </a:cubicBezTo>
                      <a:cubicBezTo>
                        <a:pt x="656" y="165"/>
                        <a:pt x="657" y="167"/>
                        <a:pt x="659" y="170"/>
                      </a:cubicBezTo>
                      <a:close/>
                      <a:moveTo>
                        <a:pt x="652" y="163"/>
                      </a:moveTo>
                      <a:cubicBezTo>
                        <a:pt x="650" y="160"/>
                        <a:pt x="652" y="162"/>
                        <a:pt x="651" y="160"/>
                      </a:cubicBezTo>
                      <a:cubicBezTo>
                        <a:pt x="651" y="161"/>
                        <a:pt x="653" y="163"/>
                        <a:pt x="653" y="164"/>
                      </a:cubicBezTo>
                      <a:cubicBezTo>
                        <a:pt x="653" y="164"/>
                        <a:pt x="652" y="163"/>
                        <a:pt x="652" y="163"/>
                      </a:cubicBezTo>
                      <a:cubicBezTo>
                        <a:pt x="652" y="162"/>
                        <a:pt x="652" y="162"/>
                        <a:pt x="652" y="163"/>
                      </a:cubicBezTo>
                      <a:close/>
                      <a:moveTo>
                        <a:pt x="651" y="159"/>
                      </a:moveTo>
                      <a:cubicBezTo>
                        <a:pt x="651" y="160"/>
                        <a:pt x="649" y="157"/>
                        <a:pt x="648" y="156"/>
                      </a:cubicBezTo>
                      <a:cubicBezTo>
                        <a:pt x="648" y="156"/>
                        <a:pt x="648" y="156"/>
                        <a:pt x="649" y="157"/>
                      </a:cubicBezTo>
                      <a:cubicBezTo>
                        <a:pt x="646" y="153"/>
                        <a:pt x="649" y="156"/>
                        <a:pt x="651" y="159"/>
                      </a:cubicBezTo>
                      <a:close/>
                      <a:moveTo>
                        <a:pt x="647" y="152"/>
                      </a:moveTo>
                      <a:cubicBezTo>
                        <a:pt x="645" y="149"/>
                        <a:pt x="649" y="155"/>
                        <a:pt x="647" y="153"/>
                      </a:cubicBezTo>
                      <a:cubicBezTo>
                        <a:pt x="648" y="154"/>
                        <a:pt x="650" y="156"/>
                        <a:pt x="651" y="158"/>
                      </a:cubicBezTo>
                      <a:cubicBezTo>
                        <a:pt x="651" y="158"/>
                        <a:pt x="650" y="156"/>
                        <a:pt x="649" y="156"/>
                      </a:cubicBezTo>
                      <a:cubicBezTo>
                        <a:pt x="649" y="155"/>
                        <a:pt x="649" y="155"/>
                        <a:pt x="648" y="155"/>
                      </a:cubicBezTo>
                      <a:cubicBezTo>
                        <a:pt x="648" y="154"/>
                        <a:pt x="649" y="155"/>
                        <a:pt x="647" y="152"/>
                      </a:cubicBezTo>
                      <a:close/>
                      <a:moveTo>
                        <a:pt x="649" y="150"/>
                      </a:moveTo>
                      <a:cubicBezTo>
                        <a:pt x="649" y="151"/>
                        <a:pt x="648" y="150"/>
                        <a:pt x="648" y="149"/>
                      </a:cubicBezTo>
                      <a:cubicBezTo>
                        <a:pt x="646" y="147"/>
                        <a:pt x="646" y="146"/>
                        <a:pt x="646" y="145"/>
                      </a:cubicBezTo>
                      <a:cubicBezTo>
                        <a:pt x="647" y="147"/>
                        <a:pt x="648" y="149"/>
                        <a:pt x="649" y="150"/>
                      </a:cubicBezTo>
                      <a:close/>
                      <a:moveTo>
                        <a:pt x="645" y="146"/>
                      </a:moveTo>
                      <a:cubicBezTo>
                        <a:pt x="644" y="144"/>
                        <a:pt x="642" y="142"/>
                        <a:pt x="641" y="139"/>
                      </a:cubicBezTo>
                      <a:cubicBezTo>
                        <a:pt x="639" y="136"/>
                        <a:pt x="637" y="134"/>
                        <a:pt x="635" y="132"/>
                      </a:cubicBezTo>
                      <a:cubicBezTo>
                        <a:pt x="637" y="133"/>
                        <a:pt x="638" y="136"/>
                        <a:pt x="640" y="138"/>
                      </a:cubicBezTo>
                      <a:cubicBezTo>
                        <a:pt x="642" y="140"/>
                        <a:pt x="643" y="143"/>
                        <a:pt x="645" y="144"/>
                      </a:cubicBezTo>
                      <a:cubicBezTo>
                        <a:pt x="643" y="143"/>
                        <a:pt x="646" y="147"/>
                        <a:pt x="645" y="146"/>
                      </a:cubicBezTo>
                      <a:close/>
                      <a:moveTo>
                        <a:pt x="633" y="145"/>
                      </a:moveTo>
                      <a:cubicBezTo>
                        <a:pt x="633" y="145"/>
                        <a:pt x="633" y="145"/>
                        <a:pt x="633" y="145"/>
                      </a:cubicBezTo>
                      <a:cubicBezTo>
                        <a:pt x="631" y="143"/>
                        <a:pt x="630" y="141"/>
                        <a:pt x="630" y="141"/>
                      </a:cubicBezTo>
                      <a:cubicBezTo>
                        <a:pt x="631" y="142"/>
                        <a:pt x="632" y="144"/>
                        <a:pt x="633" y="145"/>
                      </a:cubicBezTo>
                      <a:close/>
                      <a:moveTo>
                        <a:pt x="634" y="131"/>
                      </a:moveTo>
                      <a:cubicBezTo>
                        <a:pt x="632" y="128"/>
                        <a:pt x="633" y="130"/>
                        <a:pt x="631" y="127"/>
                      </a:cubicBezTo>
                      <a:cubicBezTo>
                        <a:pt x="631" y="126"/>
                        <a:pt x="634" y="131"/>
                        <a:pt x="634" y="131"/>
                      </a:cubicBezTo>
                      <a:close/>
                      <a:moveTo>
                        <a:pt x="633" y="131"/>
                      </a:moveTo>
                      <a:cubicBezTo>
                        <a:pt x="633" y="132"/>
                        <a:pt x="630" y="128"/>
                        <a:pt x="630" y="128"/>
                      </a:cubicBezTo>
                      <a:cubicBezTo>
                        <a:pt x="630" y="128"/>
                        <a:pt x="631" y="129"/>
                        <a:pt x="633" y="131"/>
                      </a:cubicBezTo>
                      <a:close/>
                      <a:moveTo>
                        <a:pt x="630" y="141"/>
                      </a:moveTo>
                      <a:cubicBezTo>
                        <a:pt x="628" y="139"/>
                        <a:pt x="627" y="138"/>
                        <a:pt x="626" y="136"/>
                      </a:cubicBezTo>
                      <a:cubicBezTo>
                        <a:pt x="626" y="136"/>
                        <a:pt x="627" y="137"/>
                        <a:pt x="627" y="137"/>
                      </a:cubicBezTo>
                      <a:cubicBezTo>
                        <a:pt x="625" y="135"/>
                        <a:pt x="622" y="131"/>
                        <a:pt x="623" y="132"/>
                      </a:cubicBezTo>
                      <a:cubicBezTo>
                        <a:pt x="624" y="133"/>
                        <a:pt x="624" y="134"/>
                        <a:pt x="625" y="134"/>
                      </a:cubicBezTo>
                      <a:cubicBezTo>
                        <a:pt x="626" y="136"/>
                        <a:pt x="627" y="137"/>
                        <a:pt x="629" y="139"/>
                      </a:cubicBezTo>
                      <a:cubicBezTo>
                        <a:pt x="629" y="140"/>
                        <a:pt x="628" y="139"/>
                        <a:pt x="627" y="138"/>
                      </a:cubicBezTo>
                      <a:cubicBezTo>
                        <a:pt x="627" y="137"/>
                        <a:pt x="631" y="142"/>
                        <a:pt x="630" y="141"/>
                      </a:cubicBezTo>
                      <a:close/>
                      <a:moveTo>
                        <a:pt x="628" y="139"/>
                      </a:moveTo>
                      <a:cubicBezTo>
                        <a:pt x="627" y="139"/>
                        <a:pt x="627" y="138"/>
                        <a:pt x="626" y="138"/>
                      </a:cubicBezTo>
                      <a:cubicBezTo>
                        <a:pt x="624" y="135"/>
                        <a:pt x="625" y="135"/>
                        <a:pt x="622" y="132"/>
                      </a:cubicBezTo>
                      <a:cubicBezTo>
                        <a:pt x="622" y="132"/>
                        <a:pt x="624" y="133"/>
                        <a:pt x="624" y="133"/>
                      </a:cubicBezTo>
                      <a:cubicBezTo>
                        <a:pt x="626" y="136"/>
                        <a:pt x="624" y="134"/>
                        <a:pt x="628" y="139"/>
                      </a:cubicBezTo>
                      <a:close/>
                      <a:moveTo>
                        <a:pt x="621" y="146"/>
                      </a:moveTo>
                      <a:cubicBezTo>
                        <a:pt x="621" y="146"/>
                        <a:pt x="620" y="145"/>
                        <a:pt x="621" y="146"/>
                      </a:cubicBezTo>
                      <a:cubicBezTo>
                        <a:pt x="620" y="145"/>
                        <a:pt x="620" y="145"/>
                        <a:pt x="620" y="145"/>
                      </a:cubicBezTo>
                      <a:cubicBezTo>
                        <a:pt x="620" y="145"/>
                        <a:pt x="620" y="145"/>
                        <a:pt x="619" y="144"/>
                      </a:cubicBezTo>
                      <a:cubicBezTo>
                        <a:pt x="620" y="145"/>
                        <a:pt x="620" y="145"/>
                        <a:pt x="621" y="146"/>
                      </a:cubicBezTo>
                      <a:close/>
                      <a:moveTo>
                        <a:pt x="621" y="130"/>
                      </a:moveTo>
                      <a:cubicBezTo>
                        <a:pt x="620" y="129"/>
                        <a:pt x="614" y="123"/>
                        <a:pt x="612" y="120"/>
                      </a:cubicBezTo>
                      <a:cubicBezTo>
                        <a:pt x="615" y="122"/>
                        <a:pt x="617" y="126"/>
                        <a:pt x="621" y="130"/>
                      </a:cubicBezTo>
                      <a:close/>
                      <a:moveTo>
                        <a:pt x="621" y="118"/>
                      </a:moveTo>
                      <a:cubicBezTo>
                        <a:pt x="620" y="118"/>
                        <a:pt x="618" y="116"/>
                        <a:pt x="616" y="114"/>
                      </a:cubicBezTo>
                      <a:cubicBezTo>
                        <a:pt x="614" y="112"/>
                        <a:pt x="612" y="110"/>
                        <a:pt x="610" y="108"/>
                      </a:cubicBezTo>
                      <a:cubicBezTo>
                        <a:pt x="610" y="107"/>
                        <a:pt x="612" y="109"/>
                        <a:pt x="613" y="110"/>
                      </a:cubicBezTo>
                      <a:cubicBezTo>
                        <a:pt x="617" y="114"/>
                        <a:pt x="619" y="116"/>
                        <a:pt x="621" y="118"/>
                      </a:cubicBezTo>
                      <a:close/>
                      <a:moveTo>
                        <a:pt x="614" y="137"/>
                      </a:moveTo>
                      <a:cubicBezTo>
                        <a:pt x="613" y="136"/>
                        <a:pt x="608" y="130"/>
                        <a:pt x="607" y="129"/>
                      </a:cubicBezTo>
                      <a:cubicBezTo>
                        <a:pt x="608" y="130"/>
                        <a:pt x="613" y="136"/>
                        <a:pt x="614" y="137"/>
                      </a:cubicBezTo>
                      <a:close/>
                      <a:moveTo>
                        <a:pt x="610" y="118"/>
                      </a:moveTo>
                      <a:cubicBezTo>
                        <a:pt x="610" y="118"/>
                        <a:pt x="611" y="118"/>
                        <a:pt x="612" y="120"/>
                      </a:cubicBezTo>
                      <a:cubicBezTo>
                        <a:pt x="611" y="119"/>
                        <a:pt x="609" y="117"/>
                        <a:pt x="608" y="116"/>
                      </a:cubicBezTo>
                      <a:cubicBezTo>
                        <a:pt x="607" y="115"/>
                        <a:pt x="609" y="116"/>
                        <a:pt x="610" y="118"/>
                      </a:cubicBezTo>
                      <a:close/>
                      <a:moveTo>
                        <a:pt x="610" y="107"/>
                      </a:moveTo>
                      <a:cubicBezTo>
                        <a:pt x="610" y="107"/>
                        <a:pt x="610" y="107"/>
                        <a:pt x="610" y="107"/>
                      </a:cubicBezTo>
                      <a:cubicBezTo>
                        <a:pt x="607" y="105"/>
                        <a:pt x="608" y="105"/>
                        <a:pt x="607" y="105"/>
                      </a:cubicBezTo>
                      <a:cubicBezTo>
                        <a:pt x="608" y="105"/>
                        <a:pt x="609" y="106"/>
                        <a:pt x="610" y="107"/>
                      </a:cubicBezTo>
                      <a:close/>
                      <a:moveTo>
                        <a:pt x="607" y="115"/>
                      </a:moveTo>
                      <a:cubicBezTo>
                        <a:pt x="606" y="114"/>
                        <a:pt x="603" y="111"/>
                        <a:pt x="602" y="110"/>
                      </a:cubicBezTo>
                      <a:cubicBezTo>
                        <a:pt x="604" y="111"/>
                        <a:pt x="605" y="113"/>
                        <a:pt x="607" y="115"/>
                      </a:cubicBezTo>
                      <a:close/>
                      <a:moveTo>
                        <a:pt x="604" y="125"/>
                      </a:moveTo>
                      <a:cubicBezTo>
                        <a:pt x="604" y="126"/>
                        <a:pt x="602" y="124"/>
                        <a:pt x="601" y="122"/>
                      </a:cubicBezTo>
                      <a:cubicBezTo>
                        <a:pt x="600" y="121"/>
                        <a:pt x="603" y="124"/>
                        <a:pt x="604" y="125"/>
                      </a:cubicBezTo>
                      <a:close/>
                      <a:moveTo>
                        <a:pt x="605" y="107"/>
                      </a:moveTo>
                      <a:cubicBezTo>
                        <a:pt x="606" y="108"/>
                        <a:pt x="605" y="107"/>
                        <a:pt x="604" y="107"/>
                      </a:cubicBezTo>
                      <a:cubicBezTo>
                        <a:pt x="601" y="104"/>
                        <a:pt x="602" y="104"/>
                        <a:pt x="605" y="107"/>
                      </a:cubicBezTo>
                      <a:close/>
                      <a:moveTo>
                        <a:pt x="595" y="101"/>
                      </a:moveTo>
                      <a:cubicBezTo>
                        <a:pt x="597" y="102"/>
                        <a:pt x="600" y="104"/>
                        <a:pt x="601" y="105"/>
                      </a:cubicBezTo>
                      <a:cubicBezTo>
                        <a:pt x="603" y="107"/>
                        <a:pt x="602" y="107"/>
                        <a:pt x="604" y="109"/>
                      </a:cubicBezTo>
                      <a:cubicBezTo>
                        <a:pt x="603" y="108"/>
                        <a:pt x="602" y="107"/>
                        <a:pt x="601" y="106"/>
                      </a:cubicBezTo>
                      <a:cubicBezTo>
                        <a:pt x="600" y="105"/>
                        <a:pt x="599" y="105"/>
                        <a:pt x="598" y="104"/>
                      </a:cubicBezTo>
                      <a:cubicBezTo>
                        <a:pt x="601" y="106"/>
                        <a:pt x="602" y="107"/>
                        <a:pt x="605" y="110"/>
                      </a:cubicBezTo>
                      <a:cubicBezTo>
                        <a:pt x="605" y="110"/>
                        <a:pt x="604" y="110"/>
                        <a:pt x="604" y="109"/>
                      </a:cubicBezTo>
                      <a:cubicBezTo>
                        <a:pt x="602" y="108"/>
                        <a:pt x="602" y="108"/>
                        <a:pt x="601" y="106"/>
                      </a:cubicBezTo>
                      <a:cubicBezTo>
                        <a:pt x="603" y="109"/>
                        <a:pt x="595" y="102"/>
                        <a:pt x="593" y="100"/>
                      </a:cubicBezTo>
                      <a:cubicBezTo>
                        <a:pt x="594" y="100"/>
                        <a:pt x="595" y="101"/>
                        <a:pt x="597" y="103"/>
                      </a:cubicBezTo>
                      <a:cubicBezTo>
                        <a:pt x="597" y="103"/>
                        <a:pt x="597" y="103"/>
                        <a:pt x="598" y="103"/>
                      </a:cubicBezTo>
                      <a:cubicBezTo>
                        <a:pt x="598" y="103"/>
                        <a:pt x="595" y="101"/>
                        <a:pt x="594" y="100"/>
                      </a:cubicBezTo>
                      <a:cubicBezTo>
                        <a:pt x="593" y="98"/>
                        <a:pt x="595" y="100"/>
                        <a:pt x="592" y="98"/>
                      </a:cubicBezTo>
                      <a:cubicBezTo>
                        <a:pt x="593" y="98"/>
                        <a:pt x="595" y="100"/>
                        <a:pt x="595" y="101"/>
                      </a:cubicBezTo>
                      <a:close/>
                      <a:moveTo>
                        <a:pt x="591" y="128"/>
                      </a:moveTo>
                      <a:cubicBezTo>
                        <a:pt x="591" y="128"/>
                        <a:pt x="590" y="127"/>
                        <a:pt x="591" y="128"/>
                      </a:cubicBezTo>
                      <a:cubicBezTo>
                        <a:pt x="590" y="127"/>
                        <a:pt x="588" y="126"/>
                        <a:pt x="587" y="125"/>
                      </a:cubicBezTo>
                      <a:cubicBezTo>
                        <a:pt x="586" y="123"/>
                        <a:pt x="591" y="128"/>
                        <a:pt x="589" y="126"/>
                      </a:cubicBezTo>
                      <a:cubicBezTo>
                        <a:pt x="589" y="126"/>
                        <a:pt x="591" y="128"/>
                        <a:pt x="591" y="128"/>
                      </a:cubicBezTo>
                      <a:close/>
                      <a:moveTo>
                        <a:pt x="590" y="97"/>
                      </a:moveTo>
                      <a:cubicBezTo>
                        <a:pt x="590" y="98"/>
                        <a:pt x="590" y="98"/>
                        <a:pt x="591" y="98"/>
                      </a:cubicBezTo>
                      <a:cubicBezTo>
                        <a:pt x="591" y="98"/>
                        <a:pt x="589" y="96"/>
                        <a:pt x="590" y="97"/>
                      </a:cubicBezTo>
                      <a:cubicBezTo>
                        <a:pt x="593" y="100"/>
                        <a:pt x="592" y="99"/>
                        <a:pt x="595" y="102"/>
                      </a:cubicBezTo>
                      <a:cubicBezTo>
                        <a:pt x="592" y="100"/>
                        <a:pt x="589" y="97"/>
                        <a:pt x="586" y="94"/>
                      </a:cubicBezTo>
                      <a:cubicBezTo>
                        <a:pt x="583" y="91"/>
                        <a:pt x="579" y="88"/>
                        <a:pt x="575" y="85"/>
                      </a:cubicBezTo>
                      <a:cubicBezTo>
                        <a:pt x="575" y="85"/>
                        <a:pt x="575" y="85"/>
                        <a:pt x="574" y="84"/>
                      </a:cubicBezTo>
                      <a:cubicBezTo>
                        <a:pt x="575" y="85"/>
                        <a:pt x="577" y="86"/>
                        <a:pt x="577" y="86"/>
                      </a:cubicBezTo>
                      <a:cubicBezTo>
                        <a:pt x="578" y="87"/>
                        <a:pt x="578" y="87"/>
                        <a:pt x="578" y="87"/>
                      </a:cubicBezTo>
                      <a:cubicBezTo>
                        <a:pt x="579" y="88"/>
                        <a:pt x="580" y="88"/>
                        <a:pt x="582" y="90"/>
                      </a:cubicBezTo>
                      <a:cubicBezTo>
                        <a:pt x="584" y="92"/>
                        <a:pt x="589" y="95"/>
                        <a:pt x="590" y="97"/>
                      </a:cubicBezTo>
                      <a:close/>
                      <a:moveTo>
                        <a:pt x="591" y="96"/>
                      </a:moveTo>
                      <a:cubicBezTo>
                        <a:pt x="590" y="95"/>
                        <a:pt x="591" y="96"/>
                        <a:pt x="591" y="97"/>
                      </a:cubicBezTo>
                      <a:cubicBezTo>
                        <a:pt x="589" y="94"/>
                        <a:pt x="581" y="89"/>
                        <a:pt x="579" y="87"/>
                      </a:cubicBezTo>
                      <a:cubicBezTo>
                        <a:pt x="583" y="89"/>
                        <a:pt x="588" y="94"/>
                        <a:pt x="591" y="96"/>
                      </a:cubicBezTo>
                      <a:close/>
                      <a:moveTo>
                        <a:pt x="585" y="89"/>
                      </a:moveTo>
                      <a:cubicBezTo>
                        <a:pt x="586" y="90"/>
                        <a:pt x="583" y="87"/>
                        <a:pt x="581" y="85"/>
                      </a:cubicBezTo>
                      <a:cubicBezTo>
                        <a:pt x="581" y="85"/>
                        <a:pt x="584" y="88"/>
                        <a:pt x="585" y="89"/>
                      </a:cubicBezTo>
                      <a:close/>
                      <a:moveTo>
                        <a:pt x="586" y="91"/>
                      </a:moveTo>
                      <a:cubicBezTo>
                        <a:pt x="586" y="92"/>
                        <a:pt x="586" y="92"/>
                        <a:pt x="586" y="92"/>
                      </a:cubicBezTo>
                      <a:cubicBezTo>
                        <a:pt x="582" y="89"/>
                        <a:pt x="582" y="88"/>
                        <a:pt x="586" y="91"/>
                      </a:cubicBezTo>
                      <a:close/>
                      <a:moveTo>
                        <a:pt x="579" y="116"/>
                      </a:moveTo>
                      <a:cubicBezTo>
                        <a:pt x="578" y="115"/>
                        <a:pt x="577" y="115"/>
                        <a:pt x="576" y="113"/>
                      </a:cubicBezTo>
                      <a:cubicBezTo>
                        <a:pt x="574" y="112"/>
                        <a:pt x="575" y="113"/>
                        <a:pt x="576" y="113"/>
                      </a:cubicBezTo>
                      <a:cubicBezTo>
                        <a:pt x="577" y="114"/>
                        <a:pt x="578" y="115"/>
                        <a:pt x="579" y="116"/>
                      </a:cubicBezTo>
                      <a:close/>
                      <a:moveTo>
                        <a:pt x="579" y="87"/>
                      </a:moveTo>
                      <a:cubicBezTo>
                        <a:pt x="581" y="88"/>
                        <a:pt x="579" y="86"/>
                        <a:pt x="580" y="87"/>
                      </a:cubicBezTo>
                      <a:cubicBezTo>
                        <a:pt x="582" y="88"/>
                        <a:pt x="582" y="89"/>
                        <a:pt x="579" y="87"/>
                      </a:cubicBezTo>
                      <a:close/>
                      <a:moveTo>
                        <a:pt x="580" y="84"/>
                      </a:moveTo>
                      <a:cubicBezTo>
                        <a:pt x="580" y="84"/>
                        <a:pt x="576" y="81"/>
                        <a:pt x="576" y="81"/>
                      </a:cubicBezTo>
                      <a:cubicBezTo>
                        <a:pt x="578" y="82"/>
                        <a:pt x="580" y="83"/>
                        <a:pt x="580" y="84"/>
                      </a:cubicBezTo>
                      <a:close/>
                      <a:moveTo>
                        <a:pt x="573" y="110"/>
                      </a:moveTo>
                      <a:cubicBezTo>
                        <a:pt x="574" y="111"/>
                        <a:pt x="572" y="110"/>
                        <a:pt x="573" y="111"/>
                      </a:cubicBezTo>
                      <a:cubicBezTo>
                        <a:pt x="574" y="112"/>
                        <a:pt x="570" y="108"/>
                        <a:pt x="570" y="109"/>
                      </a:cubicBezTo>
                      <a:cubicBezTo>
                        <a:pt x="569" y="108"/>
                        <a:pt x="569" y="108"/>
                        <a:pt x="568" y="107"/>
                      </a:cubicBezTo>
                      <a:cubicBezTo>
                        <a:pt x="567" y="106"/>
                        <a:pt x="569" y="107"/>
                        <a:pt x="568" y="107"/>
                      </a:cubicBezTo>
                      <a:cubicBezTo>
                        <a:pt x="567" y="106"/>
                        <a:pt x="567" y="106"/>
                        <a:pt x="566" y="105"/>
                      </a:cubicBezTo>
                      <a:cubicBezTo>
                        <a:pt x="566" y="105"/>
                        <a:pt x="566" y="105"/>
                        <a:pt x="566" y="105"/>
                      </a:cubicBezTo>
                      <a:cubicBezTo>
                        <a:pt x="564" y="103"/>
                        <a:pt x="565" y="105"/>
                        <a:pt x="562" y="102"/>
                      </a:cubicBezTo>
                      <a:cubicBezTo>
                        <a:pt x="562" y="102"/>
                        <a:pt x="564" y="103"/>
                        <a:pt x="566" y="105"/>
                      </a:cubicBezTo>
                      <a:cubicBezTo>
                        <a:pt x="565" y="104"/>
                        <a:pt x="565" y="103"/>
                        <a:pt x="564" y="103"/>
                      </a:cubicBezTo>
                      <a:cubicBezTo>
                        <a:pt x="566" y="104"/>
                        <a:pt x="567" y="105"/>
                        <a:pt x="569" y="107"/>
                      </a:cubicBezTo>
                      <a:cubicBezTo>
                        <a:pt x="568" y="107"/>
                        <a:pt x="571" y="109"/>
                        <a:pt x="573" y="110"/>
                      </a:cubicBezTo>
                      <a:close/>
                      <a:moveTo>
                        <a:pt x="574" y="96"/>
                      </a:moveTo>
                      <a:cubicBezTo>
                        <a:pt x="573" y="97"/>
                        <a:pt x="572" y="95"/>
                        <a:pt x="570" y="94"/>
                      </a:cubicBezTo>
                      <a:cubicBezTo>
                        <a:pt x="569" y="93"/>
                        <a:pt x="572" y="95"/>
                        <a:pt x="574" y="96"/>
                      </a:cubicBezTo>
                      <a:close/>
                      <a:moveTo>
                        <a:pt x="574" y="83"/>
                      </a:moveTo>
                      <a:cubicBezTo>
                        <a:pt x="575" y="84"/>
                        <a:pt x="572" y="82"/>
                        <a:pt x="571" y="81"/>
                      </a:cubicBezTo>
                      <a:cubicBezTo>
                        <a:pt x="571" y="81"/>
                        <a:pt x="573" y="82"/>
                        <a:pt x="574" y="83"/>
                      </a:cubicBezTo>
                      <a:close/>
                      <a:moveTo>
                        <a:pt x="572" y="84"/>
                      </a:moveTo>
                      <a:cubicBezTo>
                        <a:pt x="571" y="82"/>
                        <a:pt x="570" y="82"/>
                        <a:pt x="568" y="80"/>
                      </a:cubicBezTo>
                      <a:cubicBezTo>
                        <a:pt x="568" y="80"/>
                        <a:pt x="573" y="84"/>
                        <a:pt x="572" y="84"/>
                      </a:cubicBezTo>
                      <a:close/>
                      <a:moveTo>
                        <a:pt x="571" y="99"/>
                      </a:moveTo>
                      <a:cubicBezTo>
                        <a:pt x="571" y="99"/>
                        <a:pt x="570" y="98"/>
                        <a:pt x="569" y="98"/>
                      </a:cubicBezTo>
                      <a:cubicBezTo>
                        <a:pt x="569" y="98"/>
                        <a:pt x="569" y="98"/>
                        <a:pt x="570" y="99"/>
                      </a:cubicBezTo>
                      <a:cubicBezTo>
                        <a:pt x="569" y="99"/>
                        <a:pt x="568" y="97"/>
                        <a:pt x="567" y="97"/>
                      </a:cubicBezTo>
                      <a:cubicBezTo>
                        <a:pt x="568" y="97"/>
                        <a:pt x="569" y="98"/>
                        <a:pt x="571" y="99"/>
                      </a:cubicBezTo>
                      <a:close/>
                      <a:moveTo>
                        <a:pt x="548" y="61"/>
                      </a:moveTo>
                      <a:cubicBezTo>
                        <a:pt x="550" y="62"/>
                        <a:pt x="541" y="57"/>
                        <a:pt x="546" y="59"/>
                      </a:cubicBezTo>
                      <a:cubicBezTo>
                        <a:pt x="545" y="58"/>
                        <a:pt x="544" y="58"/>
                        <a:pt x="543" y="58"/>
                      </a:cubicBezTo>
                      <a:cubicBezTo>
                        <a:pt x="543" y="58"/>
                        <a:pt x="544" y="58"/>
                        <a:pt x="544" y="58"/>
                      </a:cubicBezTo>
                      <a:cubicBezTo>
                        <a:pt x="541" y="57"/>
                        <a:pt x="538" y="55"/>
                        <a:pt x="538" y="55"/>
                      </a:cubicBezTo>
                      <a:cubicBezTo>
                        <a:pt x="536" y="54"/>
                        <a:pt x="536" y="54"/>
                        <a:pt x="533" y="52"/>
                      </a:cubicBezTo>
                      <a:cubicBezTo>
                        <a:pt x="533" y="52"/>
                        <a:pt x="534" y="52"/>
                        <a:pt x="535" y="53"/>
                      </a:cubicBezTo>
                      <a:cubicBezTo>
                        <a:pt x="536" y="54"/>
                        <a:pt x="537" y="54"/>
                        <a:pt x="537" y="54"/>
                      </a:cubicBezTo>
                      <a:cubicBezTo>
                        <a:pt x="535" y="53"/>
                        <a:pt x="533" y="52"/>
                        <a:pt x="532" y="51"/>
                      </a:cubicBezTo>
                      <a:cubicBezTo>
                        <a:pt x="531" y="51"/>
                        <a:pt x="534" y="52"/>
                        <a:pt x="533" y="52"/>
                      </a:cubicBezTo>
                      <a:cubicBezTo>
                        <a:pt x="530" y="51"/>
                        <a:pt x="530" y="50"/>
                        <a:pt x="527" y="49"/>
                      </a:cubicBezTo>
                      <a:cubicBezTo>
                        <a:pt x="526" y="48"/>
                        <a:pt x="530" y="50"/>
                        <a:pt x="529" y="50"/>
                      </a:cubicBezTo>
                      <a:cubicBezTo>
                        <a:pt x="529" y="49"/>
                        <a:pt x="527" y="48"/>
                        <a:pt x="526" y="48"/>
                      </a:cubicBezTo>
                      <a:cubicBezTo>
                        <a:pt x="524" y="47"/>
                        <a:pt x="528" y="49"/>
                        <a:pt x="526" y="48"/>
                      </a:cubicBezTo>
                      <a:cubicBezTo>
                        <a:pt x="523" y="47"/>
                        <a:pt x="524" y="47"/>
                        <a:pt x="520" y="45"/>
                      </a:cubicBezTo>
                      <a:cubicBezTo>
                        <a:pt x="520" y="45"/>
                        <a:pt x="521" y="45"/>
                        <a:pt x="521" y="45"/>
                      </a:cubicBezTo>
                      <a:cubicBezTo>
                        <a:pt x="518" y="43"/>
                        <a:pt x="519" y="45"/>
                        <a:pt x="518" y="44"/>
                      </a:cubicBezTo>
                      <a:cubicBezTo>
                        <a:pt x="511" y="40"/>
                        <a:pt x="503" y="37"/>
                        <a:pt x="496" y="34"/>
                      </a:cubicBezTo>
                      <a:cubicBezTo>
                        <a:pt x="495" y="34"/>
                        <a:pt x="489" y="31"/>
                        <a:pt x="489" y="31"/>
                      </a:cubicBezTo>
                      <a:cubicBezTo>
                        <a:pt x="487" y="31"/>
                        <a:pt x="488" y="31"/>
                        <a:pt x="484" y="30"/>
                      </a:cubicBezTo>
                      <a:cubicBezTo>
                        <a:pt x="483" y="29"/>
                        <a:pt x="478" y="27"/>
                        <a:pt x="474" y="26"/>
                      </a:cubicBezTo>
                      <a:cubicBezTo>
                        <a:pt x="473" y="26"/>
                        <a:pt x="471" y="25"/>
                        <a:pt x="470" y="25"/>
                      </a:cubicBezTo>
                      <a:cubicBezTo>
                        <a:pt x="469" y="24"/>
                        <a:pt x="468" y="24"/>
                        <a:pt x="467" y="24"/>
                      </a:cubicBezTo>
                      <a:cubicBezTo>
                        <a:pt x="464" y="23"/>
                        <a:pt x="462" y="23"/>
                        <a:pt x="461" y="22"/>
                      </a:cubicBezTo>
                      <a:cubicBezTo>
                        <a:pt x="461" y="22"/>
                        <a:pt x="462" y="22"/>
                        <a:pt x="463" y="23"/>
                      </a:cubicBezTo>
                      <a:cubicBezTo>
                        <a:pt x="463" y="22"/>
                        <a:pt x="463" y="22"/>
                        <a:pt x="462" y="22"/>
                      </a:cubicBezTo>
                      <a:cubicBezTo>
                        <a:pt x="460" y="22"/>
                        <a:pt x="452" y="20"/>
                        <a:pt x="449" y="19"/>
                      </a:cubicBezTo>
                      <a:cubicBezTo>
                        <a:pt x="445" y="18"/>
                        <a:pt x="441" y="17"/>
                        <a:pt x="436" y="16"/>
                      </a:cubicBezTo>
                      <a:cubicBezTo>
                        <a:pt x="436" y="16"/>
                        <a:pt x="438" y="16"/>
                        <a:pt x="438" y="16"/>
                      </a:cubicBezTo>
                      <a:cubicBezTo>
                        <a:pt x="439" y="16"/>
                        <a:pt x="442" y="17"/>
                        <a:pt x="443" y="17"/>
                      </a:cubicBezTo>
                      <a:cubicBezTo>
                        <a:pt x="443" y="17"/>
                        <a:pt x="442" y="17"/>
                        <a:pt x="440" y="16"/>
                      </a:cubicBezTo>
                      <a:cubicBezTo>
                        <a:pt x="443" y="17"/>
                        <a:pt x="448" y="18"/>
                        <a:pt x="453" y="19"/>
                      </a:cubicBezTo>
                      <a:cubicBezTo>
                        <a:pt x="452" y="19"/>
                        <a:pt x="452" y="19"/>
                        <a:pt x="453" y="19"/>
                      </a:cubicBezTo>
                      <a:cubicBezTo>
                        <a:pt x="454" y="20"/>
                        <a:pt x="456" y="20"/>
                        <a:pt x="457" y="21"/>
                      </a:cubicBezTo>
                      <a:cubicBezTo>
                        <a:pt x="459" y="21"/>
                        <a:pt x="464" y="22"/>
                        <a:pt x="468" y="23"/>
                      </a:cubicBezTo>
                      <a:cubicBezTo>
                        <a:pt x="472" y="24"/>
                        <a:pt x="475" y="25"/>
                        <a:pt x="474" y="25"/>
                      </a:cubicBezTo>
                      <a:cubicBezTo>
                        <a:pt x="480" y="27"/>
                        <a:pt x="482" y="27"/>
                        <a:pt x="488" y="29"/>
                      </a:cubicBezTo>
                      <a:cubicBezTo>
                        <a:pt x="489" y="29"/>
                        <a:pt x="491" y="30"/>
                        <a:pt x="492" y="31"/>
                      </a:cubicBezTo>
                      <a:cubicBezTo>
                        <a:pt x="493" y="31"/>
                        <a:pt x="502" y="34"/>
                        <a:pt x="506" y="36"/>
                      </a:cubicBezTo>
                      <a:cubicBezTo>
                        <a:pt x="508" y="37"/>
                        <a:pt x="508" y="37"/>
                        <a:pt x="509" y="37"/>
                      </a:cubicBezTo>
                      <a:cubicBezTo>
                        <a:pt x="512" y="39"/>
                        <a:pt x="516" y="41"/>
                        <a:pt x="520" y="43"/>
                      </a:cubicBezTo>
                      <a:cubicBezTo>
                        <a:pt x="524" y="45"/>
                        <a:pt x="527" y="46"/>
                        <a:pt x="531" y="48"/>
                      </a:cubicBezTo>
                      <a:cubicBezTo>
                        <a:pt x="531" y="49"/>
                        <a:pt x="535" y="51"/>
                        <a:pt x="539" y="53"/>
                      </a:cubicBezTo>
                      <a:cubicBezTo>
                        <a:pt x="540" y="54"/>
                        <a:pt x="543" y="56"/>
                        <a:pt x="546" y="58"/>
                      </a:cubicBezTo>
                      <a:cubicBezTo>
                        <a:pt x="548" y="59"/>
                        <a:pt x="549" y="59"/>
                        <a:pt x="551" y="60"/>
                      </a:cubicBezTo>
                      <a:cubicBezTo>
                        <a:pt x="552" y="61"/>
                        <a:pt x="553" y="62"/>
                        <a:pt x="554" y="62"/>
                      </a:cubicBezTo>
                      <a:cubicBezTo>
                        <a:pt x="557" y="64"/>
                        <a:pt x="554" y="62"/>
                        <a:pt x="555" y="63"/>
                      </a:cubicBezTo>
                      <a:cubicBezTo>
                        <a:pt x="557" y="65"/>
                        <a:pt x="563" y="68"/>
                        <a:pt x="565" y="70"/>
                      </a:cubicBezTo>
                      <a:cubicBezTo>
                        <a:pt x="562" y="68"/>
                        <a:pt x="569" y="73"/>
                        <a:pt x="571" y="75"/>
                      </a:cubicBezTo>
                      <a:cubicBezTo>
                        <a:pt x="569" y="74"/>
                        <a:pt x="565" y="71"/>
                        <a:pt x="563" y="69"/>
                      </a:cubicBezTo>
                      <a:cubicBezTo>
                        <a:pt x="562" y="69"/>
                        <a:pt x="562" y="69"/>
                        <a:pt x="560" y="67"/>
                      </a:cubicBezTo>
                      <a:cubicBezTo>
                        <a:pt x="560" y="67"/>
                        <a:pt x="560" y="68"/>
                        <a:pt x="560" y="67"/>
                      </a:cubicBezTo>
                      <a:cubicBezTo>
                        <a:pt x="550" y="61"/>
                        <a:pt x="541" y="55"/>
                        <a:pt x="533" y="51"/>
                      </a:cubicBezTo>
                      <a:cubicBezTo>
                        <a:pt x="531" y="50"/>
                        <a:pt x="526" y="47"/>
                        <a:pt x="526" y="47"/>
                      </a:cubicBezTo>
                      <a:cubicBezTo>
                        <a:pt x="529" y="49"/>
                        <a:pt x="533" y="51"/>
                        <a:pt x="536" y="53"/>
                      </a:cubicBezTo>
                      <a:cubicBezTo>
                        <a:pt x="540" y="55"/>
                        <a:pt x="544" y="57"/>
                        <a:pt x="547" y="59"/>
                      </a:cubicBezTo>
                      <a:cubicBezTo>
                        <a:pt x="546" y="59"/>
                        <a:pt x="546" y="59"/>
                        <a:pt x="546" y="59"/>
                      </a:cubicBezTo>
                      <a:cubicBezTo>
                        <a:pt x="546" y="59"/>
                        <a:pt x="548" y="60"/>
                        <a:pt x="549" y="61"/>
                      </a:cubicBezTo>
                      <a:cubicBezTo>
                        <a:pt x="551" y="62"/>
                        <a:pt x="552" y="63"/>
                        <a:pt x="552" y="63"/>
                      </a:cubicBezTo>
                      <a:cubicBezTo>
                        <a:pt x="554" y="64"/>
                        <a:pt x="556" y="66"/>
                        <a:pt x="558" y="66"/>
                      </a:cubicBezTo>
                      <a:cubicBezTo>
                        <a:pt x="561" y="68"/>
                        <a:pt x="564" y="70"/>
                        <a:pt x="564" y="71"/>
                      </a:cubicBezTo>
                      <a:cubicBezTo>
                        <a:pt x="562" y="69"/>
                        <a:pt x="561" y="69"/>
                        <a:pt x="560" y="68"/>
                      </a:cubicBezTo>
                      <a:cubicBezTo>
                        <a:pt x="562" y="69"/>
                        <a:pt x="563" y="70"/>
                        <a:pt x="565" y="72"/>
                      </a:cubicBezTo>
                      <a:cubicBezTo>
                        <a:pt x="565" y="72"/>
                        <a:pt x="564" y="71"/>
                        <a:pt x="566" y="72"/>
                      </a:cubicBezTo>
                      <a:cubicBezTo>
                        <a:pt x="569" y="74"/>
                        <a:pt x="570" y="75"/>
                        <a:pt x="572" y="77"/>
                      </a:cubicBezTo>
                      <a:cubicBezTo>
                        <a:pt x="570" y="76"/>
                        <a:pt x="568" y="74"/>
                        <a:pt x="567" y="74"/>
                      </a:cubicBezTo>
                      <a:cubicBezTo>
                        <a:pt x="565" y="73"/>
                        <a:pt x="565" y="72"/>
                        <a:pt x="565" y="72"/>
                      </a:cubicBezTo>
                      <a:cubicBezTo>
                        <a:pt x="561" y="70"/>
                        <a:pt x="561" y="70"/>
                        <a:pt x="556" y="66"/>
                      </a:cubicBezTo>
                      <a:cubicBezTo>
                        <a:pt x="556" y="67"/>
                        <a:pt x="557" y="68"/>
                        <a:pt x="556" y="67"/>
                      </a:cubicBezTo>
                      <a:cubicBezTo>
                        <a:pt x="552" y="64"/>
                        <a:pt x="553" y="65"/>
                        <a:pt x="551" y="63"/>
                      </a:cubicBezTo>
                      <a:cubicBezTo>
                        <a:pt x="553" y="64"/>
                        <a:pt x="552" y="64"/>
                        <a:pt x="554" y="65"/>
                      </a:cubicBezTo>
                      <a:cubicBezTo>
                        <a:pt x="555" y="66"/>
                        <a:pt x="554" y="65"/>
                        <a:pt x="555" y="66"/>
                      </a:cubicBezTo>
                      <a:cubicBezTo>
                        <a:pt x="552" y="63"/>
                        <a:pt x="549" y="62"/>
                        <a:pt x="545" y="59"/>
                      </a:cubicBezTo>
                      <a:cubicBezTo>
                        <a:pt x="545" y="59"/>
                        <a:pt x="549" y="61"/>
                        <a:pt x="548" y="61"/>
                      </a:cubicBezTo>
                      <a:close/>
                      <a:moveTo>
                        <a:pt x="568" y="76"/>
                      </a:moveTo>
                      <a:cubicBezTo>
                        <a:pt x="568" y="75"/>
                        <a:pt x="566" y="74"/>
                        <a:pt x="564" y="73"/>
                      </a:cubicBezTo>
                      <a:cubicBezTo>
                        <a:pt x="565" y="73"/>
                        <a:pt x="567" y="74"/>
                        <a:pt x="568" y="76"/>
                      </a:cubicBezTo>
                      <a:close/>
                      <a:moveTo>
                        <a:pt x="567" y="80"/>
                      </a:moveTo>
                      <a:cubicBezTo>
                        <a:pt x="566" y="79"/>
                        <a:pt x="565" y="79"/>
                        <a:pt x="566" y="79"/>
                      </a:cubicBezTo>
                      <a:cubicBezTo>
                        <a:pt x="564" y="78"/>
                        <a:pt x="564" y="78"/>
                        <a:pt x="564" y="78"/>
                      </a:cubicBezTo>
                      <a:cubicBezTo>
                        <a:pt x="563" y="77"/>
                        <a:pt x="565" y="78"/>
                        <a:pt x="564" y="78"/>
                      </a:cubicBezTo>
                      <a:cubicBezTo>
                        <a:pt x="563" y="77"/>
                        <a:pt x="563" y="77"/>
                        <a:pt x="561" y="75"/>
                      </a:cubicBezTo>
                      <a:cubicBezTo>
                        <a:pt x="561" y="75"/>
                        <a:pt x="562" y="76"/>
                        <a:pt x="562" y="76"/>
                      </a:cubicBezTo>
                      <a:cubicBezTo>
                        <a:pt x="562" y="75"/>
                        <a:pt x="560" y="75"/>
                        <a:pt x="558" y="73"/>
                      </a:cubicBezTo>
                      <a:cubicBezTo>
                        <a:pt x="561" y="74"/>
                        <a:pt x="565" y="77"/>
                        <a:pt x="567" y="79"/>
                      </a:cubicBezTo>
                      <a:cubicBezTo>
                        <a:pt x="565" y="78"/>
                        <a:pt x="568" y="81"/>
                        <a:pt x="567" y="80"/>
                      </a:cubicBezTo>
                      <a:close/>
                      <a:moveTo>
                        <a:pt x="566" y="78"/>
                      </a:moveTo>
                      <a:cubicBezTo>
                        <a:pt x="566" y="78"/>
                        <a:pt x="560" y="73"/>
                        <a:pt x="559" y="73"/>
                      </a:cubicBezTo>
                      <a:cubicBezTo>
                        <a:pt x="562" y="75"/>
                        <a:pt x="564" y="76"/>
                        <a:pt x="566" y="78"/>
                      </a:cubicBezTo>
                      <a:close/>
                      <a:moveTo>
                        <a:pt x="565" y="73"/>
                      </a:moveTo>
                      <a:cubicBezTo>
                        <a:pt x="565" y="73"/>
                        <a:pt x="564" y="73"/>
                        <a:pt x="563" y="72"/>
                      </a:cubicBezTo>
                      <a:cubicBezTo>
                        <a:pt x="562" y="71"/>
                        <a:pt x="561" y="70"/>
                        <a:pt x="562" y="70"/>
                      </a:cubicBezTo>
                      <a:cubicBezTo>
                        <a:pt x="564" y="72"/>
                        <a:pt x="563" y="72"/>
                        <a:pt x="565" y="73"/>
                      </a:cubicBezTo>
                      <a:close/>
                      <a:moveTo>
                        <a:pt x="560" y="100"/>
                      </a:moveTo>
                      <a:cubicBezTo>
                        <a:pt x="562" y="101"/>
                        <a:pt x="562" y="101"/>
                        <a:pt x="563" y="102"/>
                      </a:cubicBezTo>
                      <a:cubicBezTo>
                        <a:pt x="563" y="102"/>
                        <a:pt x="562" y="101"/>
                        <a:pt x="561" y="101"/>
                      </a:cubicBezTo>
                      <a:cubicBezTo>
                        <a:pt x="560" y="100"/>
                        <a:pt x="561" y="101"/>
                        <a:pt x="559" y="99"/>
                      </a:cubicBezTo>
                      <a:cubicBezTo>
                        <a:pt x="559" y="99"/>
                        <a:pt x="559" y="99"/>
                        <a:pt x="559" y="99"/>
                      </a:cubicBezTo>
                      <a:cubicBezTo>
                        <a:pt x="560" y="100"/>
                        <a:pt x="561" y="100"/>
                        <a:pt x="560" y="100"/>
                      </a:cubicBezTo>
                      <a:close/>
                      <a:moveTo>
                        <a:pt x="563" y="72"/>
                      </a:moveTo>
                      <a:cubicBezTo>
                        <a:pt x="563" y="72"/>
                        <a:pt x="560" y="70"/>
                        <a:pt x="559" y="69"/>
                      </a:cubicBezTo>
                      <a:cubicBezTo>
                        <a:pt x="559" y="69"/>
                        <a:pt x="560" y="69"/>
                        <a:pt x="560" y="69"/>
                      </a:cubicBezTo>
                      <a:cubicBezTo>
                        <a:pt x="561" y="70"/>
                        <a:pt x="560" y="70"/>
                        <a:pt x="563" y="72"/>
                      </a:cubicBezTo>
                      <a:close/>
                      <a:moveTo>
                        <a:pt x="553" y="81"/>
                      </a:moveTo>
                      <a:cubicBezTo>
                        <a:pt x="554" y="81"/>
                        <a:pt x="555" y="82"/>
                        <a:pt x="556" y="83"/>
                      </a:cubicBezTo>
                      <a:cubicBezTo>
                        <a:pt x="557" y="84"/>
                        <a:pt x="557" y="84"/>
                        <a:pt x="558" y="85"/>
                      </a:cubicBezTo>
                      <a:cubicBezTo>
                        <a:pt x="558" y="85"/>
                        <a:pt x="555" y="83"/>
                        <a:pt x="554" y="82"/>
                      </a:cubicBezTo>
                      <a:cubicBezTo>
                        <a:pt x="554" y="82"/>
                        <a:pt x="552" y="81"/>
                        <a:pt x="553" y="81"/>
                      </a:cubicBezTo>
                      <a:cubicBezTo>
                        <a:pt x="551" y="80"/>
                        <a:pt x="550" y="80"/>
                        <a:pt x="548" y="78"/>
                      </a:cubicBezTo>
                      <a:cubicBezTo>
                        <a:pt x="548" y="78"/>
                        <a:pt x="552" y="80"/>
                        <a:pt x="549" y="78"/>
                      </a:cubicBezTo>
                      <a:cubicBezTo>
                        <a:pt x="549" y="78"/>
                        <a:pt x="550" y="79"/>
                        <a:pt x="552" y="80"/>
                      </a:cubicBezTo>
                      <a:cubicBezTo>
                        <a:pt x="552" y="80"/>
                        <a:pt x="551" y="79"/>
                        <a:pt x="551" y="80"/>
                      </a:cubicBezTo>
                      <a:cubicBezTo>
                        <a:pt x="553" y="81"/>
                        <a:pt x="554" y="81"/>
                        <a:pt x="557" y="83"/>
                      </a:cubicBezTo>
                      <a:cubicBezTo>
                        <a:pt x="553" y="81"/>
                        <a:pt x="557" y="83"/>
                        <a:pt x="553" y="81"/>
                      </a:cubicBezTo>
                      <a:close/>
                      <a:moveTo>
                        <a:pt x="552" y="64"/>
                      </a:moveTo>
                      <a:cubicBezTo>
                        <a:pt x="553" y="65"/>
                        <a:pt x="549" y="62"/>
                        <a:pt x="547" y="61"/>
                      </a:cubicBezTo>
                      <a:cubicBezTo>
                        <a:pt x="547" y="61"/>
                        <a:pt x="548" y="62"/>
                        <a:pt x="549" y="62"/>
                      </a:cubicBezTo>
                      <a:cubicBezTo>
                        <a:pt x="550" y="63"/>
                        <a:pt x="551" y="64"/>
                        <a:pt x="552" y="64"/>
                      </a:cubicBezTo>
                      <a:close/>
                      <a:moveTo>
                        <a:pt x="548" y="78"/>
                      </a:moveTo>
                      <a:cubicBezTo>
                        <a:pt x="547" y="77"/>
                        <a:pt x="547" y="77"/>
                        <a:pt x="547" y="77"/>
                      </a:cubicBezTo>
                      <a:cubicBezTo>
                        <a:pt x="544" y="76"/>
                        <a:pt x="545" y="76"/>
                        <a:pt x="543" y="75"/>
                      </a:cubicBezTo>
                      <a:cubicBezTo>
                        <a:pt x="543" y="75"/>
                        <a:pt x="548" y="77"/>
                        <a:pt x="545" y="76"/>
                      </a:cubicBezTo>
                      <a:cubicBezTo>
                        <a:pt x="546" y="76"/>
                        <a:pt x="547" y="77"/>
                        <a:pt x="548" y="78"/>
                      </a:cubicBezTo>
                      <a:close/>
                      <a:moveTo>
                        <a:pt x="542" y="74"/>
                      </a:moveTo>
                      <a:cubicBezTo>
                        <a:pt x="542" y="74"/>
                        <a:pt x="539" y="72"/>
                        <a:pt x="540" y="73"/>
                      </a:cubicBezTo>
                      <a:cubicBezTo>
                        <a:pt x="539" y="72"/>
                        <a:pt x="540" y="73"/>
                        <a:pt x="537" y="71"/>
                      </a:cubicBezTo>
                      <a:cubicBezTo>
                        <a:pt x="540" y="73"/>
                        <a:pt x="537" y="71"/>
                        <a:pt x="536" y="70"/>
                      </a:cubicBezTo>
                      <a:cubicBezTo>
                        <a:pt x="537" y="71"/>
                        <a:pt x="540" y="72"/>
                        <a:pt x="542" y="74"/>
                      </a:cubicBezTo>
                      <a:close/>
                      <a:moveTo>
                        <a:pt x="537" y="70"/>
                      </a:moveTo>
                      <a:cubicBezTo>
                        <a:pt x="537" y="70"/>
                        <a:pt x="538" y="71"/>
                        <a:pt x="540" y="72"/>
                      </a:cubicBezTo>
                      <a:cubicBezTo>
                        <a:pt x="540" y="72"/>
                        <a:pt x="540" y="72"/>
                        <a:pt x="540" y="72"/>
                      </a:cubicBezTo>
                      <a:cubicBezTo>
                        <a:pt x="539" y="72"/>
                        <a:pt x="539" y="72"/>
                        <a:pt x="538" y="71"/>
                      </a:cubicBezTo>
                      <a:cubicBezTo>
                        <a:pt x="539" y="71"/>
                        <a:pt x="539" y="71"/>
                        <a:pt x="537" y="70"/>
                      </a:cubicBezTo>
                      <a:close/>
                      <a:moveTo>
                        <a:pt x="538" y="56"/>
                      </a:moveTo>
                      <a:cubicBezTo>
                        <a:pt x="539" y="56"/>
                        <a:pt x="535" y="54"/>
                        <a:pt x="534" y="53"/>
                      </a:cubicBezTo>
                      <a:cubicBezTo>
                        <a:pt x="534" y="53"/>
                        <a:pt x="536" y="54"/>
                        <a:pt x="538" y="56"/>
                      </a:cubicBezTo>
                      <a:close/>
                      <a:moveTo>
                        <a:pt x="537" y="85"/>
                      </a:moveTo>
                      <a:cubicBezTo>
                        <a:pt x="538" y="85"/>
                        <a:pt x="536" y="84"/>
                        <a:pt x="537" y="85"/>
                      </a:cubicBezTo>
                      <a:cubicBezTo>
                        <a:pt x="535" y="84"/>
                        <a:pt x="531" y="82"/>
                        <a:pt x="531" y="81"/>
                      </a:cubicBezTo>
                      <a:cubicBezTo>
                        <a:pt x="536" y="85"/>
                        <a:pt x="535" y="83"/>
                        <a:pt x="537" y="85"/>
                      </a:cubicBezTo>
                      <a:close/>
                      <a:moveTo>
                        <a:pt x="535" y="74"/>
                      </a:moveTo>
                      <a:cubicBezTo>
                        <a:pt x="535" y="73"/>
                        <a:pt x="534" y="73"/>
                        <a:pt x="535" y="74"/>
                      </a:cubicBezTo>
                      <a:cubicBezTo>
                        <a:pt x="533" y="73"/>
                        <a:pt x="533" y="73"/>
                        <a:pt x="532" y="72"/>
                      </a:cubicBezTo>
                      <a:cubicBezTo>
                        <a:pt x="532" y="72"/>
                        <a:pt x="533" y="72"/>
                        <a:pt x="535" y="74"/>
                      </a:cubicBezTo>
                      <a:close/>
                      <a:moveTo>
                        <a:pt x="531" y="67"/>
                      </a:moveTo>
                      <a:cubicBezTo>
                        <a:pt x="532" y="68"/>
                        <a:pt x="528" y="66"/>
                        <a:pt x="528" y="66"/>
                      </a:cubicBezTo>
                      <a:cubicBezTo>
                        <a:pt x="525" y="64"/>
                        <a:pt x="528" y="65"/>
                        <a:pt x="526" y="65"/>
                      </a:cubicBezTo>
                      <a:cubicBezTo>
                        <a:pt x="525" y="64"/>
                        <a:pt x="522" y="63"/>
                        <a:pt x="520" y="61"/>
                      </a:cubicBezTo>
                      <a:cubicBezTo>
                        <a:pt x="524" y="63"/>
                        <a:pt x="528" y="65"/>
                        <a:pt x="531" y="67"/>
                      </a:cubicBezTo>
                      <a:close/>
                      <a:moveTo>
                        <a:pt x="529" y="66"/>
                      </a:moveTo>
                      <a:cubicBezTo>
                        <a:pt x="526" y="65"/>
                        <a:pt x="522" y="62"/>
                        <a:pt x="519" y="61"/>
                      </a:cubicBezTo>
                      <a:cubicBezTo>
                        <a:pt x="521" y="62"/>
                        <a:pt x="526" y="65"/>
                        <a:pt x="529" y="66"/>
                      </a:cubicBezTo>
                      <a:close/>
                      <a:moveTo>
                        <a:pt x="528" y="80"/>
                      </a:moveTo>
                      <a:cubicBezTo>
                        <a:pt x="526" y="79"/>
                        <a:pt x="527" y="79"/>
                        <a:pt x="525" y="78"/>
                      </a:cubicBezTo>
                      <a:cubicBezTo>
                        <a:pt x="526" y="78"/>
                        <a:pt x="530" y="81"/>
                        <a:pt x="528" y="80"/>
                      </a:cubicBezTo>
                      <a:close/>
                      <a:moveTo>
                        <a:pt x="520" y="68"/>
                      </a:moveTo>
                      <a:cubicBezTo>
                        <a:pt x="516" y="66"/>
                        <a:pt x="518" y="67"/>
                        <a:pt x="514" y="64"/>
                      </a:cubicBezTo>
                      <a:cubicBezTo>
                        <a:pt x="518" y="66"/>
                        <a:pt x="521" y="68"/>
                        <a:pt x="520" y="68"/>
                      </a:cubicBezTo>
                      <a:close/>
                      <a:moveTo>
                        <a:pt x="517" y="59"/>
                      </a:moveTo>
                      <a:cubicBezTo>
                        <a:pt x="516" y="59"/>
                        <a:pt x="515" y="59"/>
                        <a:pt x="514" y="58"/>
                      </a:cubicBezTo>
                      <a:cubicBezTo>
                        <a:pt x="512" y="57"/>
                        <a:pt x="511" y="57"/>
                        <a:pt x="510" y="56"/>
                      </a:cubicBezTo>
                      <a:cubicBezTo>
                        <a:pt x="510" y="56"/>
                        <a:pt x="506" y="54"/>
                        <a:pt x="502" y="52"/>
                      </a:cubicBezTo>
                      <a:cubicBezTo>
                        <a:pt x="502" y="52"/>
                        <a:pt x="502" y="53"/>
                        <a:pt x="502" y="52"/>
                      </a:cubicBezTo>
                      <a:cubicBezTo>
                        <a:pt x="505" y="53"/>
                        <a:pt x="504" y="54"/>
                        <a:pt x="506" y="54"/>
                      </a:cubicBezTo>
                      <a:cubicBezTo>
                        <a:pt x="506" y="54"/>
                        <a:pt x="509" y="56"/>
                        <a:pt x="510" y="56"/>
                      </a:cubicBezTo>
                      <a:cubicBezTo>
                        <a:pt x="511" y="56"/>
                        <a:pt x="513" y="58"/>
                        <a:pt x="514" y="58"/>
                      </a:cubicBezTo>
                      <a:cubicBezTo>
                        <a:pt x="515" y="58"/>
                        <a:pt x="516" y="59"/>
                        <a:pt x="517" y="59"/>
                      </a:cubicBezTo>
                      <a:close/>
                      <a:moveTo>
                        <a:pt x="513" y="61"/>
                      </a:moveTo>
                      <a:cubicBezTo>
                        <a:pt x="513" y="61"/>
                        <a:pt x="512" y="60"/>
                        <a:pt x="511" y="60"/>
                      </a:cubicBezTo>
                      <a:cubicBezTo>
                        <a:pt x="510" y="59"/>
                        <a:pt x="514" y="61"/>
                        <a:pt x="513" y="61"/>
                      </a:cubicBezTo>
                      <a:close/>
                      <a:moveTo>
                        <a:pt x="509" y="60"/>
                      </a:moveTo>
                      <a:cubicBezTo>
                        <a:pt x="508" y="60"/>
                        <a:pt x="504" y="58"/>
                        <a:pt x="501" y="57"/>
                      </a:cubicBezTo>
                      <a:cubicBezTo>
                        <a:pt x="503" y="58"/>
                        <a:pt x="505" y="59"/>
                        <a:pt x="509" y="60"/>
                      </a:cubicBezTo>
                      <a:close/>
                      <a:moveTo>
                        <a:pt x="508" y="59"/>
                      </a:moveTo>
                      <a:cubicBezTo>
                        <a:pt x="509" y="59"/>
                        <a:pt x="505" y="58"/>
                        <a:pt x="504" y="57"/>
                      </a:cubicBezTo>
                      <a:cubicBezTo>
                        <a:pt x="504" y="57"/>
                        <a:pt x="506" y="58"/>
                        <a:pt x="508" y="59"/>
                      </a:cubicBezTo>
                      <a:close/>
                      <a:moveTo>
                        <a:pt x="498" y="51"/>
                      </a:moveTo>
                      <a:cubicBezTo>
                        <a:pt x="497" y="50"/>
                        <a:pt x="496" y="50"/>
                        <a:pt x="496" y="50"/>
                      </a:cubicBezTo>
                      <a:cubicBezTo>
                        <a:pt x="493" y="49"/>
                        <a:pt x="498" y="50"/>
                        <a:pt x="498" y="51"/>
                      </a:cubicBezTo>
                      <a:close/>
                      <a:moveTo>
                        <a:pt x="497" y="53"/>
                      </a:moveTo>
                      <a:cubicBezTo>
                        <a:pt x="496" y="52"/>
                        <a:pt x="494" y="51"/>
                        <a:pt x="493" y="51"/>
                      </a:cubicBezTo>
                      <a:cubicBezTo>
                        <a:pt x="495" y="52"/>
                        <a:pt x="495" y="52"/>
                        <a:pt x="497" y="53"/>
                      </a:cubicBezTo>
                      <a:close/>
                      <a:moveTo>
                        <a:pt x="497" y="56"/>
                      </a:moveTo>
                      <a:cubicBezTo>
                        <a:pt x="495" y="55"/>
                        <a:pt x="491" y="54"/>
                        <a:pt x="487" y="53"/>
                      </a:cubicBezTo>
                      <a:cubicBezTo>
                        <a:pt x="487" y="52"/>
                        <a:pt x="492" y="54"/>
                        <a:pt x="491" y="54"/>
                      </a:cubicBezTo>
                      <a:cubicBezTo>
                        <a:pt x="493" y="54"/>
                        <a:pt x="495" y="55"/>
                        <a:pt x="497" y="56"/>
                      </a:cubicBezTo>
                      <a:close/>
                      <a:moveTo>
                        <a:pt x="490" y="53"/>
                      </a:moveTo>
                      <a:cubicBezTo>
                        <a:pt x="488" y="53"/>
                        <a:pt x="483" y="51"/>
                        <a:pt x="483" y="51"/>
                      </a:cubicBezTo>
                      <a:cubicBezTo>
                        <a:pt x="486" y="52"/>
                        <a:pt x="487" y="52"/>
                        <a:pt x="490" y="53"/>
                      </a:cubicBezTo>
                      <a:close/>
                      <a:moveTo>
                        <a:pt x="480" y="47"/>
                      </a:moveTo>
                      <a:cubicBezTo>
                        <a:pt x="478" y="46"/>
                        <a:pt x="478" y="46"/>
                        <a:pt x="475" y="45"/>
                      </a:cubicBezTo>
                      <a:cubicBezTo>
                        <a:pt x="475" y="44"/>
                        <a:pt x="476" y="45"/>
                        <a:pt x="476" y="45"/>
                      </a:cubicBezTo>
                      <a:cubicBezTo>
                        <a:pt x="480" y="46"/>
                        <a:pt x="480" y="46"/>
                        <a:pt x="480" y="46"/>
                      </a:cubicBezTo>
                      <a:cubicBezTo>
                        <a:pt x="481" y="46"/>
                        <a:pt x="481" y="47"/>
                        <a:pt x="480" y="47"/>
                      </a:cubicBezTo>
                      <a:close/>
                      <a:moveTo>
                        <a:pt x="477" y="33"/>
                      </a:moveTo>
                      <a:cubicBezTo>
                        <a:pt x="478" y="34"/>
                        <a:pt x="475" y="32"/>
                        <a:pt x="476" y="33"/>
                      </a:cubicBezTo>
                      <a:cubicBezTo>
                        <a:pt x="474" y="32"/>
                        <a:pt x="475" y="32"/>
                        <a:pt x="477" y="33"/>
                      </a:cubicBezTo>
                      <a:close/>
                      <a:moveTo>
                        <a:pt x="473" y="32"/>
                      </a:moveTo>
                      <a:cubicBezTo>
                        <a:pt x="468" y="30"/>
                        <a:pt x="470" y="31"/>
                        <a:pt x="464" y="29"/>
                      </a:cubicBezTo>
                      <a:cubicBezTo>
                        <a:pt x="464" y="29"/>
                        <a:pt x="463" y="29"/>
                        <a:pt x="463" y="29"/>
                      </a:cubicBezTo>
                      <a:cubicBezTo>
                        <a:pt x="465" y="29"/>
                        <a:pt x="467" y="30"/>
                        <a:pt x="469" y="30"/>
                      </a:cubicBezTo>
                      <a:cubicBezTo>
                        <a:pt x="470" y="31"/>
                        <a:pt x="472" y="31"/>
                        <a:pt x="474" y="32"/>
                      </a:cubicBezTo>
                      <a:cubicBezTo>
                        <a:pt x="474" y="32"/>
                        <a:pt x="474" y="32"/>
                        <a:pt x="471" y="32"/>
                      </a:cubicBezTo>
                      <a:cubicBezTo>
                        <a:pt x="471" y="31"/>
                        <a:pt x="472" y="31"/>
                        <a:pt x="473" y="32"/>
                      </a:cubicBezTo>
                      <a:close/>
                      <a:moveTo>
                        <a:pt x="471" y="43"/>
                      </a:moveTo>
                      <a:cubicBezTo>
                        <a:pt x="472" y="44"/>
                        <a:pt x="472" y="44"/>
                        <a:pt x="472" y="44"/>
                      </a:cubicBezTo>
                      <a:cubicBezTo>
                        <a:pt x="470" y="43"/>
                        <a:pt x="469" y="43"/>
                        <a:pt x="468" y="43"/>
                      </a:cubicBezTo>
                      <a:cubicBezTo>
                        <a:pt x="468" y="42"/>
                        <a:pt x="471" y="44"/>
                        <a:pt x="471" y="43"/>
                      </a:cubicBezTo>
                      <a:close/>
                      <a:moveTo>
                        <a:pt x="470" y="40"/>
                      </a:moveTo>
                      <a:cubicBezTo>
                        <a:pt x="472" y="41"/>
                        <a:pt x="468" y="40"/>
                        <a:pt x="468" y="40"/>
                      </a:cubicBezTo>
                      <a:cubicBezTo>
                        <a:pt x="466" y="39"/>
                        <a:pt x="469" y="40"/>
                        <a:pt x="468" y="40"/>
                      </a:cubicBezTo>
                      <a:cubicBezTo>
                        <a:pt x="466" y="39"/>
                        <a:pt x="466" y="39"/>
                        <a:pt x="465" y="39"/>
                      </a:cubicBezTo>
                      <a:cubicBezTo>
                        <a:pt x="467" y="39"/>
                        <a:pt x="469" y="40"/>
                        <a:pt x="470" y="40"/>
                      </a:cubicBezTo>
                      <a:close/>
                      <a:moveTo>
                        <a:pt x="464" y="38"/>
                      </a:moveTo>
                      <a:cubicBezTo>
                        <a:pt x="466" y="39"/>
                        <a:pt x="462" y="38"/>
                        <a:pt x="462" y="38"/>
                      </a:cubicBezTo>
                      <a:cubicBezTo>
                        <a:pt x="461" y="38"/>
                        <a:pt x="462" y="38"/>
                        <a:pt x="463" y="38"/>
                      </a:cubicBezTo>
                      <a:cubicBezTo>
                        <a:pt x="462" y="38"/>
                        <a:pt x="461" y="37"/>
                        <a:pt x="460" y="37"/>
                      </a:cubicBezTo>
                      <a:cubicBezTo>
                        <a:pt x="460" y="37"/>
                        <a:pt x="460" y="37"/>
                        <a:pt x="461" y="38"/>
                      </a:cubicBezTo>
                      <a:cubicBezTo>
                        <a:pt x="461" y="38"/>
                        <a:pt x="454" y="35"/>
                        <a:pt x="458" y="37"/>
                      </a:cubicBezTo>
                      <a:cubicBezTo>
                        <a:pt x="457" y="36"/>
                        <a:pt x="454" y="35"/>
                        <a:pt x="455" y="36"/>
                      </a:cubicBezTo>
                      <a:cubicBezTo>
                        <a:pt x="454" y="36"/>
                        <a:pt x="453" y="36"/>
                        <a:pt x="452" y="35"/>
                      </a:cubicBezTo>
                      <a:cubicBezTo>
                        <a:pt x="452" y="35"/>
                        <a:pt x="454" y="35"/>
                        <a:pt x="454" y="35"/>
                      </a:cubicBezTo>
                      <a:cubicBezTo>
                        <a:pt x="457" y="36"/>
                        <a:pt x="460" y="37"/>
                        <a:pt x="464" y="38"/>
                      </a:cubicBezTo>
                      <a:cubicBezTo>
                        <a:pt x="465" y="38"/>
                        <a:pt x="462" y="38"/>
                        <a:pt x="464" y="38"/>
                      </a:cubicBezTo>
                      <a:close/>
                      <a:moveTo>
                        <a:pt x="456" y="20"/>
                      </a:moveTo>
                      <a:cubicBezTo>
                        <a:pt x="456" y="19"/>
                        <a:pt x="456" y="19"/>
                        <a:pt x="456" y="19"/>
                      </a:cubicBezTo>
                      <a:cubicBezTo>
                        <a:pt x="459" y="20"/>
                        <a:pt x="459" y="21"/>
                        <a:pt x="456" y="20"/>
                      </a:cubicBezTo>
                      <a:close/>
                      <a:moveTo>
                        <a:pt x="455" y="19"/>
                      </a:moveTo>
                      <a:cubicBezTo>
                        <a:pt x="453" y="18"/>
                        <a:pt x="452" y="19"/>
                        <a:pt x="449" y="18"/>
                      </a:cubicBezTo>
                      <a:cubicBezTo>
                        <a:pt x="451" y="18"/>
                        <a:pt x="449" y="18"/>
                        <a:pt x="449" y="17"/>
                      </a:cubicBezTo>
                      <a:cubicBezTo>
                        <a:pt x="452" y="18"/>
                        <a:pt x="455" y="19"/>
                        <a:pt x="455" y="19"/>
                      </a:cubicBezTo>
                      <a:close/>
                      <a:moveTo>
                        <a:pt x="456" y="35"/>
                      </a:moveTo>
                      <a:cubicBezTo>
                        <a:pt x="456" y="35"/>
                        <a:pt x="455" y="35"/>
                        <a:pt x="455" y="35"/>
                      </a:cubicBezTo>
                      <a:cubicBezTo>
                        <a:pt x="453" y="35"/>
                        <a:pt x="454" y="35"/>
                        <a:pt x="452" y="34"/>
                      </a:cubicBezTo>
                      <a:cubicBezTo>
                        <a:pt x="452" y="34"/>
                        <a:pt x="455" y="35"/>
                        <a:pt x="456" y="35"/>
                      </a:cubicBezTo>
                      <a:close/>
                      <a:moveTo>
                        <a:pt x="438" y="31"/>
                      </a:moveTo>
                      <a:cubicBezTo>
                        <a:pt x="437" y="31"/>
                        <a:pt x="433" y="30"/>
                        <a:pt x="434" y="30"/>
                      </a:cubicBezTo>
                      <a:cubicBezTo>
                        <a:pt x="436" y="31"/>
                        <a:pt x="436" y="31"/>
                        <a:pt x="438" y="31"/>
                      </a:cubicBezTo>
                      <a:close/>
                      <a:moveTo>
                        <a:pt x="431" y="29"/>
                      </a:moveTo>
                      <a:cubicBezTo>
                        <a:pt x="429" y="28"/>
                        <a:pt x="426" y="28"/>
                        <a:pt x="425" y="27"/>
                      </a:cubicBezTo>
                      <a:cubicBezTo>
                        <a:pt x="429" y="28"/>
                        <a:pt x="430" y="28"/>
                        <a:pt x="431" y="29"/>
                      </a:cubicBezTo>
                      <a:close/>
                      <a:moveTo>
                        <a:pt x="424" y="28"/>
                      </a:moveTo>
                      <a:cubicBezTo>
                        <a:pt x="422" y="27"/>
                        <a:pt x="422" y="27"/>
                        <a:pt x="420" y="27"/>
                      </a:cubicBezTo>
                      <a:cubicBezTo>
                        <a:pt x="421" y="27"/>
                        <a:pt x="422" y="27"/>
                        <a:pt x="424" y="27"/>
                      </a:cubicBezTo>
                      <a:cubicBezTo>
                        <a:pt x="425" y="28"/>
                        <a:pt x="423" y="27"/>
                        <a:pt x="424" y="28"/>
                      </a:cubicBezTo>
                      <a:close/>
                      <a:moveTo>
                        <a:pt x="408" y="4"/>
                      </a:moveTo>
                      <a:cubicBezTo>
                        <a:pt x="407" y="4"/>
                        <a:pt x="407" y="4"/>
                        <a:pt x="406" y="4"/>
                      </a:cubicBezTo>
                      <a:cubicBezTo>
                        <a:pt x="404" y="4"/>
                        <a:pt x="405" y="4"/>
                        <a:pt x="402" y="4"/>
                      </a:cubicBezTo>
                      <a:cubicBezTo>
                        <a:pt x="403" y="3"/>
                        <a:pt x="408" y="4"/>
                        <a:pt x="408" y="4"/>
                      </a:cubicBezTo>
                      <a:close/>
                      <a:moveTo>
                        <a:pt x="410" y="27"/>
                      </a:moveTo>
                      <a:cubicBezTo>
                        <a:pt x="410" y="27"/>
                        <a:pt x="406" y="26"/>
                        <a:pt x="407" y="26"/>
                      </a:cubicBezTo>
                      <a:cubicBezTo>
                        <a:pt x="409" y="27"/>
                        <a:pt x="407" y="27"/>
                        <a:pt x="410" y="27"/>
                      </a:cubicBezTo>
                      <a:close/>
                      <a:moveTo>
                        <a:pt x="409" y="25"/>
                      </a:moveTo>
                      <a:cubicBezTo>
                        <a:pt x="406" y="25"/>
                        <a:pt x="405" y="25"/>
                        <a:pt x="402" y="25"/>
                      </a:cubicBezTo>
                      <a:cubicBezTo>
                        <a:pt x="402" y="24"/>
                        <a:pt x="406" y="25"/>
                        <a:pt x="405" y="25"/>
                      </a:cubicBezTo>
                      <a:cubicBezTo>
                        <a:pt x="406" y="25"/>
                        <a:pt x="408" y="25"/>
                        <a:pt x="409" y="25"/>
                      </a:cubicBezTo>
                      <a:close/>
                      <a:moveTo>
                        <a:pt x="390" y="2"/>
                      </a:moveTo>
                      <a:cubicBezTo>
                        <a:pt x="391" y="2"/>
                        <a:pt x="385" y="2"/>
                        <a:pt x="386" y="2"/>
                      </a:cubicBezTo>
                      <a:cubicBezTo>
                        <a:pt x="388" y="2"/>
                        <a:pt x="388" y="2"/>
                        <a:pt x="390" y="2"/>
                      </a:cubicBezTo>
                      <a:close/>
                      <a:moveTo>
                        <a:pt x="402" y="24"/>
                      </a:moveTo>
                      <a:cubicBezTo>
                        <a:pt x="401" y="24"/>
                        <a:pt x="401" y="24"/>
                        <a:pt x="401" y="24"/>
                      </a:cubicBezTo>
                      <a:cubicBezTo>
                        <a:pt x="397" y="24"/>
                        <a:pt x="398" y="23"/>
                        <a:pt x="402" y="24"/>
                      </a:cubicBezTo>
                      <a:close/>
                      <a:moveTo>
                        <a:pt x="400" y="22"/>
                      </a:moveTo>
                      <a:cubicBezTo>
                        <a:pt x="399" y="23"/>
                        <a:pt x="397" y="22"/>
                        <a:pt x="396" y="22"/>
                      </a:cubicBezTo>
                      <a:cubicBezTo>
                        <a:pt x="396" y="22"/>
                        <a:pt x="399" y="22"/>
                        <a:pt x="400" y="22"/>
                      </a:cubicBezTo>
                      <a:close/>
                      <a:moveTo>
                        <a:pt x="392" y="19"/>
                      </a:moveTo>
                      <a:cubicBezTo>
                        <a:pt x="390" y="18"/>
                        <a:pt x="386" y="18"/>
                        <a:pt x="386" y="18"/>
                      </a:cubicBezTo>
                      <a:cubicBezTo>
                        <a:pt x="388" y="18"/>
                        <a:pt x="392" y="18"/>
                        <a:pt x="392" y="19"/>
                      </a:cubicBezTo>
                      <a:close/>
                      <a:moveTo>
                        <a:pt x="382" y="3"/>
                      </a:moveTo>
                      <a:cubicBezTo>
                        <a:pt x="380" y="2"/>
                        <a:pt x="376" y="3"/>
                        <a:pt x="377" y="2"/>
                      </a:cubicBezTo>
                      <a:cubicBezTo>
                        <a:pt x="380" y="2"/>
                        <a:pt x="382" y="2"/>
                        <a:pt x="382" y="3"/>
                      </a:cubicBezTo>
                      <a:close/>
                      <a:moveTo>
                        <a:pt x="392" y="23"/>
                      </a:moveTo>
                      <a:cubicBezTo>
                        <a:pt x="389" y="23"/>
                        <a:pt x="390" y="22"/>
                        <a:pt x="388" y="22"/>
                      </a:cubicBezTo>
                      <a:cubicBezTo>
                        <a:pt x="388" y="22"/>
                        <a:pt x="390" y="22"/>
                        <a:pt x="391" y="22"/>
                      </a:cubicBezTo>
                      <a:cubicBezTo>
                        <a:pt x="393" y="23"/>
                        <a:pt x="391" y="23"/>
                        <a:pt x="392" y="23"/>
                      </a:cubicBezTo>
                      <a:close/>
                      <a:moveTo>
                        <a:pt x="385" y="22"/>
                      </a:moveTo>
                      <a:cubicBezTo>
                        <a:pt x="385" y="22"/>
                        <a:pt x="381" y="22"/>
                        <a:pt x="379" y="22"/>
                      </a:cubicBezTo>
                      <a:cubicBezTo>
                        <a:pt x="380" y="22"/>
                        <a:pt x="384" y="22"/>
                        <a:pt x="385" y="22"/>
                      </a:cubicBezTo>
                      <a:close/>
                      <a:moveTo>
                        <a:pt x="380" y="18"/>
                      </a:moveTo>
                      <a:cubicBezTo>
                        <a:pt x="380" y="18"/>
                        <a:pt x="381" y="18"/>
                        <a:pt x="378" y="18"/>
                      </a:cubicBezTo>
                      <a:cubicBezTo>
                        <a:pt x="378" y="18"/>
                        <a:pt x="378" y="18"/>
                        <a:pt x="380" y="18"/>
                      </a:cubicBezTo>
                      <a:close/>
                      <a:moveTo>
                        <a:pt x="381" y="20"/>
                      </a:moveTo>
                      <a:cubicBezTo>
                        <a:pt x="381" y="20"/>
                        <a:pt x="377" y="20"/>
                        <a:pt x="377" y="20"/>
                      </a:cubicBezTo>
                      <a:cubicBezTo>
                        <a:pt x="377" y="20"/>
                        <a:pt x="377" y="19"/>
                        <a:pt x="380" y="20"/>
                      </a:cubicBezTo>
                      <a:cubicBezTo>
                        <a:pt x="379" y="20"/>
                        <a:pt x="379" y="20"/>
                        <a:pt x="381" y="20"/>
                      </a:cubicBezTo>
                      <a:close/>
                      <a:moveTo>
                        <a:pt x="362" y="19"/>
                      </a:moveTo>
                      <a:cubicBezTo>
                        <a:pt x="363" y="19"/>
                        <a:pt x="364" y="19"/>
                        <a:pt x="366" y="19"/>
                      </a:cubicBezTo>
                      <a:cubicBezTo>
                        <a:pt x="366" y="19"/>
                        <a:pt x="363" y="19"/>
                        <a:pt x="363" y="19"/>
                      </a:cubicBezTo>
                      <a:cubicBezTo>
                        <a:pt x="361" y="19"/>
                        <a:pt x="364" y="19"/>
                        <a:pt x="362" y="19"/>
                      </a:cubicBezTo>
                      <a:close/>
                      <a:moveTo>
                        <a:pt x="338" y="4"/>
                      </a:moveTo>
                      <a:cubicBezTo>
                        <a:pt x="337" y="4"/>
                        <a:pt x="336" y="4"/>
                        <a:pt x="334" y="4"/>
                      </a:cubicBezTo>
                      <a:cubicBezTo>
                        <a:pt x="332" y="4"/>
                        <a:pt x="337" y="4"/>
                        <a:pt x="338" y="4"/>
                      </a:cubicBezTo>
                      <a:close/>
                      <a:moveTo>
                        <a:pt x="333" y="21"/>
                      </a:moveTo>
                      <a:cubicBezTo>
                        <a:pt x="333" y="22"/>
                        <a:pt x="327" y="22"/>
                        <a:pt x="328" y="22"/>
                      </a:cubicBezTo>
                      <a:cubicBezTo>
                        <a:pt x="331" y="21"/>
                        <a:pt x="330" y="22"/>
                        <a:pt x="333" y="21"/>
                      </a:cubicBezTo>
                      <a:close/>
                      <a:moveTo>
                        <a:pt x="323" y="13"/>
                      </a:moveTo>
                      <a:cubicBezTo>
                        <a:pt x="323" y="13"/>
                        <a:pt x="322" y="13"/>
                        <a:pt x="322" y="13"/>
                      </a:cubicBezTo>
                      <a:cubicBezTo>
                        <a:pt x="321" y="13"/>
                        <a:pt x="319" y="13"/>
                        <a:pt x="317" y="13"/>
                      </a:cubicBezTo>
                      <a:cubicBezTo>
                        <a:pt x="318" y="13"/>
                        <a:pt x="321" y="13"/>
                        <a:pt x="323" y="13"/>
                      </a:cubicBezTo>
                      <a:close/>
                      <a:moveTo>
                        <a:pt x="286" y="20"/>
                      </a:moveTo>
                      <a:cubicBezTo>
                        <a:pt x="286" y="20"/>
                        <a:pt x="285" y="20"/>
                        <a:pt x="283" y="21"/>
                      </a:cubicBezTo>
                      <a:cubicBezTo>
                        <a:pt x="283" y="21"/>
                        <a:pt x="283" y="21"/>
                        <a:pt x="283" y="21"/>
                      </a:cubicBezTo>
                      <a:cubicBezTo>
                        <a:pt x="284" y="20"/>
                        <a:pt x="285" y="20"/>
                        <a:pt x="286" y="20"/>
                      </a:cubicBezTo>
                      <a:close/>
                      <a:moveTo>
                        <a:pt x="265" y="15"/>
                      </a:moveTo>
                      <a:cubicBezTo>
                        <a:pt x="261" y="17"/>
                        <a:pt x="258" y="17"/>
                        <a:pt x="253" y="19"/>
                      </a:cubicBezTo>
                      <a:cubicBezTo>
                        <a:pt x="253" y="19"/>
                        <a:pt x="257" y="18"/>
                        <a:pt x="258" y="17"/>
                      </a:cubicBezTo>
                      <a:cubicBezTo>
                        <a:pt x="258" y="17"/>
                        <a:pt x="256" y="18"/>
                        <a:pt x="255" y="18"/>
                      </a:cubicBezTo>
                      <a:cubicBezTo>
                        <a:pt x="259" y="17"/>
                        <a:pt x="263" y="15"/>
                        <a:pt x="265" y="15"/>
                      </a:cubicBezTo>
                      <a:close/>
                      <a:moveTo>
                        <a:pt x="206" y="36"/>
                      </a:moveTo>
                      <a:cubicBezTo>
                        <a:pt x="207" y="36"/>
                        <a:pt x="205" y="37"/>
                        <a:pt x="204" y="38"/>
                      </a:cubicBezTo>
                      <a:cubicBezTo>
                        <a:pt x="203" y="38"/>
                        <a:pt x="205" y="37"/>
                        <a:pt x="206" y="36"/>
                      </a:cubicBezTo>
                      <a:close/>
                      <a:moveTo>
                        <a:pt x="135" y="111"/>
                      </a:moveTo>
                      <a:cubicBezTo>
                        <a:pt x="134" y="111"/>
                        <a:pt x="136" y="110"/>
                        <a:pt x="135" y="110"/>
                      </a:cubicBezTo>
                      <a:cubicBezTo>
                        <a:pt x="137" y="109"/>
                        <a:pt x="137" y="109"/>
                        <a:pt x="135" y="111"/>
                      </a:cubicBezTo>
                      <a:close/>
                      <a:moveTo>
                        <a:pt x="101" y="112"/>
                      </a:moveTo>
                      <a:cubicBezTo>
                        <a:pt x="103" y="111"/>
                        <a:pt x="98" y="116"/>
                        <a:pt x="98" y="116"/>
                      </a:cubicBezTo>
                      <a:cubicBezTo>
                        <a:pt x="100" y="113"/>
                        <a:pt x="99" y="114"/>
                        <a:pt x="101" y="112"/>
                      </a:cubicBezTo>
                      <a:close/>
                      <a:moveTo>
                        <a:pt x="88" y="120"/>
                      </a:moveTo>
                      <a:cubicBezTo>
                        <a:pt x="87" y="121"/>
                        <a:pt x="88" y="120"/>
                        <a:pt x="86" y="123"/>
                      </a:cubicBezTo>
                      <a:cubicBezTo>
                        <a:pt x="85" y="123"/>
                        <a:pt x="86" y="122"/>
                        <a:pt x="88" y="120"/>
                      </a:cubicBezTo>
                      <a:close/>
                      <a:moveTo>
                        <a:pt x="41" y="192"/>
                      </a:moveTo>
                      <a:cubicBezTo>
                        <a:pt x="41" y="192"/>
                        <a:pt x="39" y="195"/>
                        <a:pt x="39" y="197"/>
                      </a:cubicBezTo>
                      <a:cubicBezTo>
                        <a:pt x="38" y="197"/>
                        <a:pt x="40" y="194"/>
                        <a:pt x="41" y="192"/>
                      </a:cubicBezTo>
                      <a:close/>
                      <a:moveTo>
                        <a:pt x="85" y="233"/>
                      </a:moveTo>
                      <a:cubicBezTo>
                        <a:pt x="86" y="230"/>
                        <a:pt x="88" y="228"/>
                        <a:pt x="88" y="226"/>
                      </a:cubicBezTo>
                      <a:cubicBezTo>
                        <a:pt x="91" y="222"/>
                        <a:pt x="87" y="230"/>
                        <a:pt x="86" y="232"/>
                      </a:cubicBezTo>
                      <a:cubicBezTo>
                        <a:pt x="87" y="231"/>
                        <a:pt x="86" y="231"/>
                        <a:pt x="86" y="232"/>
                      </a:cubicBezTo>
                      <a:cubicBezTo>
                        <a:pt x="85" y="233"/>
                        <a:pt x="86" y="232"/>
                        <a:pt x="85" y="233"/>
                      </a:cubicBezTo>
                      <a:close/>
                      <a:moveTo>
                        <a:pt x="27" y="236"/>
                      </a:moveTo>
                      <a:cubicBezTo>
                        <a:pt x="28" y="234"/>
                        <a:pt x="26" y="239"/>
                        <a:pt x="26" y="240"/>
                      </a:cubicBezTo>
                      <a:cubicBezTo>
                        <a:pt x="24" y="243"/>
                        <a:pt x="27" y="237"/>
                        <a:pt x="27" y="236"/>
                      </a:cubicBezTo>
                      <a:close/>
                      <a:moveTo>
                        <a:pt x="24" y="243"/>
                      </a:moveTo>
                      <a:cubicBezTo>
                        <a:pt x="24" y="243"/>
                        <a:pt x="25" y="241"/>
                        <a:pt x="25" y="242"/>
                      </a:cubicBezTo>
                      <a:cubicBezTo>
                        <a:pt x="24" y="246"/>
                        <a:pt x="22" y="250"/>
                        <a:pt x="21" y="253"/>
                      </a:cubicBezTo>
                      <a:cubicBezTo>
                        <a:pt x="20" y="256"/>
                        <a:pt x="19" y="259"/>
                        <a:pt x="18" y="263"/>
                      </a:cubicBezTo>
                      <a:cubicBezTo>
                        <a:pt x="19" y="260"/>
                        <a:pt x="18" y="266"/>
                        <a:pt x="19" y="263"/>
                      </a:cubicBezTo>
                      <a:cubicBezTo>
                        <a:pt x="19" y="261"/>
                        <a:pt x="20" y="259"/>
                        <a:pt x="20" y="258"/>
                      </a:cubicBezTo>
                      <a:cubicBezTo>
                        <a:pt x="21" y="256"/>
                        <a:pt x="21" y="258"/>
                        <a:pt x="22" y="254"/>
                      </a:cubicBezTo>
                      <a:cubicBezTo>
                        <a:pt x="22" y="255"/>
                        <a:pt x="22" y="256"/>
                        <a:pt x="22" y="256"/>
                      </a:cubicBezTo>
                      <a:cubicBezTo>
                        <a:pt x="21" y="260"/>
                        <a:pt x="22" y="256"/>
                        <a:pt x="21" y="259"/>
                      </a:cubicBezTo>
                      <a:cubicBezTo>
                        <a:pt x="20" y="259"/>
                        <a:pt x="21" y="258"/>
                        <a:pt x="20" y="258"/>
                      </a:cubicBezTo>
                      <a:cubicBezTo>
                        <a:pt x="21" y="259"/>
                        <a:pt x="20" y="260"/>
                        <a:pt x="20" y="261"/>
                      </a:cubicBezTo>
                      <a:cubicBezTo>
                        <a:pt x="19" y="263"/>
                        <a:pt x="19" y="264"/>
                        <a:pt x="19" y="265"/>
                      </a:cubicBezTo>
                      <a:cubicBezTo>
                        <a:pt x="19" y="264"/>
                        <a:pt x="17" y="269"/>
                        <a:pt x="18" y="266"/>
                      </a:cubicBezTo>
                      <a:cubicBezTo>
                        <a:pt x="17" y="266"/>
                        <a:pt x="17" y="269"/>
                        <a:pt x="16" y="271"/>
                      </a:cubicBezTo>
                      <a:cubicBezTo>
                        <a:pt x="16" y="271"/>
                        <a:pt x="16" y="270"/>
                        <a:pt x="16" y="270"/>
                      </a:cubicBezTo>
                      <a:cubicBezTo>
                        <a:pt x="17" y="268"/>
                        <a:pt x="17" y="266"/>
                        <a:pt x="18" y="265"/>
                      </a:cubicBezTo>
                      <a:cubicBezTo>
                        <a:pt x="17" y="266"/>
                        <a:pt x="16" y="269"/>
                        <a:pt x="16" y="269"/>
                      </a:cubicBezTo>
                      <a:cubicBezTo>
                        <a:pt x="17" y="267"/>
                        <a:pt x="17" y="265"/>
                        <a:pt x="18" y="262"/>
                      </a:cubicBezTo>
                      <a:cubicBezTo>
                        <a:pt x="17" y="264"/>
                        <a:pt x="17" y="264"/>
                        <a:pt x="16" y="269"/>
                      </a:cubicBezTo>
                      <a:cubicBezTo>
                        <a:pt x="15" y="270"/>
                        <a:pt x="16" y="267"/>
                        <a:pt x="17" y="265"/>
                      </a:cubicBezTo>
                      <a:cubicBezTo>
                        <a:pt x="16" y="265"/>
                        <a:pt x="16" y="267"/>
                        <a:pt x="16" y="266"/>
                      </a:cubicBezTo>
                      <a:cubicBezTo>
                        <a:pt x="15" y="268"/>
                        <a:pt x="15" y="270"/>
                        <a:pt x="14" y="272"/>
                      </a:cubicBezTo>
                      <a:cubicBezTo>
                        <a:pt x="14" y="272"/>
                        <a:pt x="15" y="267"/>
                        <a:pt x="14" y="270"/>
                      </a:cubicBezTo>
                      <a:cubicBezTo>
                        <a:pt x="15" y="267"/>
                        <a:pt x="15" y="267"/>
                        <a:pt x="16" y="266"/>
                      </a:cubicBezTo>
                      <a:cubicBezTo>
                        <a:pt x="16" y="265"/>
                        <a:pt x="16" y="266"/>
                        <a:pt x="15" y="266"/>
                      </a:cubicBezTo>
                      <a:cubicBezTo>
                        <a:pt x="16" y="264"/>
                        <a:pt x="16" y="264"/>
                        <a:pt x="16" y="265"/>
                      </a:cubicBezTo>
                      <a:cubicBezTo>
                        <a:pt x="16" y="263"/>
                        <a:pt x="16" y="262"/>
                        <a:pt x="17" y="261"/>
                      </a:cubicBezTo>
                      <a:cubicBezTo>
                        <a:pt x="17" y="260"/>
                        <a:pt x="17" y="261"/>
                        <a:pt x="17" y="261"/>
                      </a:cubicBezTo>
                      <a:cubicBezTo>
                        <a:pt x="19" y="257"/>
                        <a:pt x="20" y="252"/>
                        <a:pt x="22" y="246"/>
                      </a:cubicBezTo>
                      <a:cubicBezTo>
                        <a:pt x="22" y="247"/>
                        <a:pt x="21" y="248"/>
                        <a:pt x="21" y="248"/>
                      </a:cubicBezTo>
                      <a:cubicBezTo>
                        <a:pt x="22" y="246"/>
                        <a:pt x="22" y="246"/>
                        <a:pt x="23" y="243"/>
                      </a:cubicBezTo>
                      <a:cubicBezTo>
                        <a:pt x="23" y="244"/>
                        <a:pt x="25" y="240"/>
                        <a:pt x="26" y="238"/>
                      </a:cubicBezTo>
                      <a:cubicBezTo>
                        <a:pt x="26" y="238"/>
                        <a:pt x="26" y="240"/>
                        <a:pt x="24" y="243"/>
                      </a:cubicBezTo>
                      <a:close/>
                      <a:moveTo>
                        <a:pt x="24" y="249"/>
                      </a:moveTo>
                      <a:cubicBezTo>
                        <a:pt x="23" y="250"/>
                        <a:pt x="24" y="250"/>
                        <a:pt x="24" y="251"/>
                      </a:cubicBezTo>
                      <a:cubicBezTo>
                        <a:pt x="22" y="255"/>
                        <a:pt x="22" y="255"/>
                        <a:pt x="22" y="255"/>
                      </a:cubicBezTo>
                      <a:cubicBezTo>
                        <a:pt x="22" y="254"/>
                        <a:pt x="23" y="251"/>
                        <a:pt x="24" y="249"/>
                      </a:cubicBezTo>
                      <a:close/>
                      <a:moveTo>
                        <a:pt x="25" y="245"/>
                      </a:moveTo>
                      <a:cubicBezTo>
                        <a:pt x="25" y="245"/>
                        <a:pt x="25" y="247"/>
                        <a:pt x="24" y="249"/>
                      </a:cubicBezTo>
                      <a:cubicBezTo>
                        <a:pt x="24" y="249"/>
                        <a:pt x="24" y="249"/>
                        <a:pt x="24" y="249"/>
                      </a:cubicBezTo>
                      <a:cubicBezTo>
                        <a:pt x="25" y="247"/>
                        <a:pt x="25" y="247"/>
                        <a:pt x="25" y="245"/>
                      </a:cubicBezTo>
                      <a:close/>
                      <a:moveTo>
                        <a:pt x="15" y="251"/>
                      </a:moveTo>
                      <a:cubicBezTo>
                        <a:pt x="15" y="251"/>
                        <a:pt x="14" y="253"/>
                        <a:pt x="14" y="255"/>
                      </a:cubicBezTo>
                      <a:cubicBezTo>
                        <a:pt x="13" y="255"/>
                        <a:pt x="14" y="253"/>
                        <a:pt x="15" y="251"/>
                      </a:cubicBezTo>
                      <a:close/>
                      <a:moveTo>
                        <a:pt x="82" y="240"/>
                      </a:moveTo>
                      <a:cubicBezTo>
                        <a:pt x="81" y="242"/>
                        <a:pt x="80" y="245"/>
                        <a:pt x="79" y="247"/>
                      </a:cubicBezTo>
                      <a:cubicBezTo>
                        <a:pt x="78" y="249"/>
                        <a:pt x="77" y="251"/>
                        <a:pt x="77" y="253"/>
                      </a:cubicBezTo>
                      <a:cubicBezTo>
                        <a:pt x="77" y="252"/>
                        <a:pt x="78" y="249"/>
                        <a:pt x="79" y="247"/>
                      </a:cubicBezTo>
                      <a:cubicBezTo>
                        <a:pt x="80" y="244"/>
                        <a:pt x="81" y="242"/>
                        <a:pt x="82" y="240"/>
                      </a:cubicBezTo>
                      <a:close/>
                      <a:moveTo>
                        <a:pt x="19" y="254"/>
                      </a:moveTo>
                      <a:cubicBezTo>
                        <a:pt x="19" y="255"/>
                        <a:pt x="18" y="257"/>
                        <a:pt x="17" y="259"/>
                      </a:cubicBezTo>
                      <a:cubicBezTo>
                        <a:pt x="17" y="260"/>
                        <a:pt x="17" y="258"/>
                        <a:pt x="17" y="259"/>
                      </a:cubicBezTo>
                      <a:cubicBezTo>
                        <a:pt x="18" y="256"/>
                        <a:pt x="18" y="257"/>
                        <a:pt x="19" y="254"/>
                      </a:cubicBezTo>
                      <a:close/>
                      <a:moveTo>
                        <a:pt x="16" y="261"/>
                      </a:moveTo>
                      <a:cubicBezTo>
                        <a:pt x="16" y="261"/>
                        <a:pt x="16" y="262"/>
                        <a:pt x="16" y="262"/>
                      </a:cubicBezTo>
                      <a:cubicBezTo>
                        <a:pt x="15" y="264"/>
                        <a:pt x="15" y="266"/>
                        <a:pt x="14" y="268"/>
                      </a:cubicBezTo>
                      <a:cubicBezTo>
                        <a:pt x="15" y="265"/>
                        <a:pt x="15" y="263"/>
                        <a:pt x="16" y="261"/>
                      </a:cubicBezTo>
                      <a:close/>
                      <a:moveTo>
                        <a:pt x="17" y="269"/>
                      </a:moveTo>
                      <a:cubicBezTo>
                        <a:pt x="18" y="268"/>
                        <a:pt x="17" y="270"/>
                        <a:pt x="17" y="270"/>
                      </a:cubicBezTo>
                      <a:cubicBezTo>
                        <a:pt x="17" y="272"/>
                        <a:pt x="17" y="271"/>
                        <a:pt x="16" y="271"/>
                      </a:cubicBezTo>
                      <a:cubicBezTo>
                        <a:pt x="17" y="271"/>
                        <a:pt x="17" y="270"/>
                        <a:pt x="17" y="269"/>
                      </a:cubicBezTo>
                      <a:close/>
                      <a:moveTo>
                        <a:pt x="74" y="259"/>
                      </a:moveTo>
                      <a:cubicBezTo>
                        <a:pt x="75" y="259"/>
                        <a:pt x="74" y="262"/>
                        <a:pt x="73" y="263"/>
                      </a:cubicBezTo>
                      <a:cubicBezTo>
                        <a:pt x="73" y="262"/>
                        <a:pt x="74" y="260"/>
                        <a:pt x="74" y="259"/>
                      </a:cubicBezTo>
                      <a:close/>
                      <a:moveTo>
                        <a:pt x="60" y="299"/>
                      </a:moveTo>
                      <a:cubicBezTo>
                        <a:pt x="60" y="300"/>
                        <a:pt x="60" y="302"/>
                        <a:pt x="59" y="304"/>
                      </a:cubicBezTo>
                      <a:cubicBezTo>
                        <a:pt x="59" y="306"/>
                        <a:pt x="58" y="307"/>
                        <a:pt x="58" y="308"/>
                      </a:cubicBezTo>
                      <a:cubicBezTo>
                        <a:pt x="58" y="310"/>
                        <a:pt x="58" y="311"/>
                        <a:pt x="57" y="312"/>
                      </a:cubicBezTo>
                      <a:cubicBezTo>
                        <a:pt x="57" y="311"/>
                        <a:pt x="58" y="309"/>
                        <a:pt x="58" y="306"/>
                      </a:cubicBezTo>
                      <a:cubicBezTo>
                        <a:pt x="59" y="303"/>
                        <a:pt x="60" y="300"/>
                        <a:pt x="60" y="299"/>
                      </a:cubicBezTo>
                      <a:close/>
                      <a:moveTo>
                        <a:pt x="3" y="340"/>
                      </a:moveTo>
                      <a:cubicBezTo>
                        <a:pt x="3" y="343"/>
                        <a:pt x="3" y="349"/>
                        <a:pt x="2" y="350"/>
                      </a:cubicBezTo>
                      <a:cubicBezTo>
                        <a:pt x="2" y="348"/>
                        <a:pt x="2" y="345"/>
                        <a:pt x="2" y="346"/>
                      </a:cubicBezTo>
                      <a:cubicBezTo>
                        <a:pt x="2" y="344"/>
                        <a:pt x="2" y="343"/>
                        <a:pt x="2" y="341"/>
                      </a:cubicBezTo>
                      <a:cubicBezTo>
                        <a:pt x="3" y="341"/>
                        <a:pt x="3" y="340"/>
                        <a:pt x="3" y="340"/>
                      </a:cubicBezTo>
                      <a:close/>
                      <a:moveTo>
                        <a:pt x="57" y="317"/>
                      </a:moveTo>
                      <a:cubicBezTo>
                        <a:pt x="58" y="316"/>
                        <a:pt x="57" y="320"/>
                        <a:pt x="57" y="322"/>
                      </a:cubicBezTo>
                      <a:cubicBezTo>
                        <a:pt x="56" y="322"/>
                        <a:pt x="57" y="319"/>
                        <a:pt x="57" y="317"/>
                      </a:cubicBezTo>
                      <a:close/>
                      <a:moveTo>
                        <a:pt x="4" y="343"/>
                      </a:moveTo>
                      <a:cubicBezTo>
                        <a:pt x="4" y="343"/>
                        <a:pt x="3" y="346"/>
                        <a:pt x="3" y="348"/>
                      </a:cubicBezTo>
                      <a:cubicBezTo>
                        <a:pt x="3" y="347"/>
                        <a:pt x="3" y="344"/>
                        <a:pt x="4" y="343"/>
                      </a:cubicBezTo>
                      <a:close/>
                      <a:moveTo>
                        <a:pt x="56" y="323"/>
                      </a:moveTo>
                      <a:cubicBezTo>
                        <a:pt x="56" y="324"/>
                        <a:pt x="56" y="325"/>
                        <a:pt x="56" y="326"/>
                      </a:cubicBezTo>
                      <a:cubicBezTo>
                        <a:pt x="55" y="327"/>
                        <a:pt x="56" y="323"/>
                        <a:pt x="56" y="323"/>
                      </a:cubicBezTo>
                      <a:close/>
                      <a:moveTo>
                        <a:pt x="54" y="350"/>
                      </a:moveTo>
                      <a:cubicBezTo>
                        <a:pt x="54" y="349"/>
                        <a:pt x="53" y="354"/>
                        <a:pt x="53" y="353"/>
                      </a:cubicBezTo>
                      <a:cubicBezTo>
                        <a:pt x="53" y="352"/>
                        <a:pt x="53" y="352"/>
                        <a:pt x="54" y="350"/>
                      </a:cubicBezTo>
                      <a:close/>
                      <a:moveTo>
                        <a:pt x="51" y="356"/>
                      </a:moveTo>
                      <a:cubicBezTo>
                        <a:pt x="51" y="362"/>
                        <a:pt x="50" y="371"/>
                        <a:pt x="51" y="375"/>
                      </a:cubicBezTo>
                      <a:cubicBezTo>
                        <a:pt x="51" y="378"/>
                        <a:pt x="51" y="376"/>
                        <a:pt x="51" y="378"/>
                      </a:cubicBezTo>
                      <a:cubicBezTo>
                        <a:pt x="51" y="377"/>
                        <a:pt x="50" y="376"/>
                        <a:pt x="50" y="375"/>
                      </a:cubicBezTo>
                      <a:cubicBezTo>
                        <a:pt x="50" y="371"/>
                        <a:pt x="50" y="368"/>
                        <a:pt x="50" y="365"/>
                      </a:cubicBezTo>
                      <a:cubicBezTo>
                        <a:pt x="50" y="363"/>
                        <a:pt x="50" y="362"/>
                        <a:pt x="50" y="359"/>
                      </a:cubicBezTo>
                      <a:cubicBezTo>
                        <a:pt x="51" y="359"/>
                        <a:pt x="50" y="361"/>
                        <a:pt x="50" y="363"/>
                      </a:cubicBezTo>
                      <a:cubicBezTo>
                        <a:pt x="51" y="362"/>
                        <a:pt x="51" y="358"/>
                        <a:pt x="51" y="356"/>
                      </a:cubicBezTo>
                      <a:close/>
                      <a:moveTo>
                        <a:pt x="53" y="361"/>
                      </a:moveTo>
                      <a:cubicBezTo>
                        <a:pt x="53" y="361"/>
                        <a:pt x="53" y="362"/>
                        <a:pt x="53" y="361"/>
                      </a:cubicBezTo>
                      <a:cubicBezTo>
                        <a:pt x="53" y="363"/>
                        <a:pt x="53" y="363"/>
                        <a:pt x="53" y="363"/>
                      </a:cubicBezTo>
                      <a:cubicBezTo>
                        <a:pt x="52" y="364"/>
                        <a:pt x="53" y="355"/>
                        <a:pt x="53" y="361"/>
                      </a:cubicBezTo>
                      <a:close/>
                      <a:moveTo>
                        <a:pt x="52" y="362"/>
                      </a:moveTo>
                      <a:cubicBezTo>
                        <a:pt x="52" y="363"/>
                        <a:pt x="52" y="365"/>
                        <a:pt x="52" y="367"/>
                      </a:cubicBezTo>
                      <a:cubicBezTo>
                        <a:pt x="52" y="367"/>
                        <a:pt x="52" y="364"/>
                        <a:pt x="52" y="362"/>
                      </a:cubicBezTo>
                      <a:close/>
                      <a:moveTo>
                        <a:pt x="43" y="370"/>
                      </a:moveTo>
                      <a:cubicBezTo>
                        <a:pt x="43" y="368"/>
                        <a:pt x="43" y="372"/>
                        <a:pt x="43" y="371"/>
                      </a:cubicBezTo>
                      <a:cubicBezTo>
                        <a:pt x="43" y="372"/>
                        <a:pt x="43" y="374"/>
                        <a:pt x="43" y="374"/>
                      </a:cubicBezTo>
                      <a:cubicBezTo>
                        <a:pt x="43" y="372"/>
                        <a:pt x="43" y="371"/>
                        <a:pt x="43" y="370"/>
                      </a:cubicBezTo>
                      <a:close/>
                      <a:moveTo>
                        <a:pt x="42" y="376"/>
                      </a:moveTo>
                      <a:cubicBezTo>
                        <a:pt x="42" y="375"/>
                        <a:pt x="42" y="379"/>
                        <a:pt x="42" y="375"/>
                      </a:cubicBezTo>
                      <a:cubicBezTo>
                        <a:pt x="43" y="382"/>
                        <a:pt x="42" y="381"/>
                        <a:pt x="42" y="381"/>
                      </a:cubicBezTo>
                      <a:cubicBezTo>
                        <a:pt x="42" y="381"/>
                        <a:pt x="42" y="381"/>
                        <a:pt x="42" y="380"/>
                      </a:cubicBezTo>
                      <a:cubicBezTo>
                        <a:pt x="41" y="380"/>
                        <a:pt x="41" y="380"/>
                        <a:pt x="41" y="380"/>
                      </a:cubicBezTo>
                      <a:cubicBezTo>
                        <a:pt x="41" y="378"/>
                        <a:pt x="42" y="378"/>
                        <a:pt x="42" y="376"/>
                      </a:cubicBezTo>
                      <a:close/>
                      <a:moveTo>
                        <a:pt x="51" y="371"/>
                      </a:moveTo>
                      <a:cubicBezTo>
                        <a:pt x="52" y="371"/>
                        <a:pt x="52" y="376"/>
                        <a:pt x="52" y="376"/>
                      </a:cubicBezTo>
                      <a:cubicBezTo>
                        <a:pt x="52" y="378"/>
                        <a:pt x="51" y="374"/>
                        <a:pt x="51" y="371"/>
                      </a:cubicBezTo>
                      <a:close/>
                      <a:moveTo>
                        <a:pt x="44" y="377"/>
                      </a:moveTo>
                      <a:cubicBezTo>
                        <a:pt x="45" y="377"/>
                        <a:pt x="45" y="382"/>
                        <a:pt x="44" y="382"/>
                      </a:cubicBezTo>
                      <a:cubicBezTo>
                        <a:pt x="44" y="379"/>
                        <a:pt x="44" y="379"/>
                        <a:pt x="44" y="377"/>
                      </a:cubicBezTo>
                      <a:close/>
                      <a:moveTo>
                        <a:pt x="51" y="384"/>
                      </a:moveTo>
                      <a:cubicBezTo>
                        <a:pt x="51" y="384"/>
                        <a:pt x="50" y="384"/>
                        <a:pt x="50" y="381"/>
                      </a:cubicBezTo>
                      <a:cubicBezTo>
                        <a:pt x="51" y="384"/>
                        <a:pt x="51" y="379"/>
                        <a:pt x="51" y="384"/>
                      </a:cubicBezTo>
                      <a:close/>
                      <a:moveTo>
                        <a:pt x="53" y="380"/>
                      </a:moveTo>
                      <a:cubicBezTo>
                        <a:pt x="53" y="381"/>
                        <a:pt x="53" y="386"/>
                        <a:pt x="53" y="386"/>
                      </a:cubicBezTo>
                      <a:cubicBezTo>
                        <a:pt x="53" y="387"/>
                        <a:pt x="53" y="381"/>
                        <a:pt x="53" y="379"/>
                      </a:cubicBezTo>
                      <a:cubicBezTo>
                        <a:pt x="53" y="379"/>
                        <a:pt x="53" y="382"/>
                        <a:pt x="53" y="380"/>
                      </a:cubicBezTo>
                      <a:close/>
                      <a:moveTo>
                        <a:pt x="49" y="385"/>
                      </a:moveTo>
                      <a:cubicBezTo>
                        <a:pt x="49" y="385"/>
                        <a:pt x="49" y="386"/>
                        <a:pt x="50" y="387"/>
                      </a:cubicBezTo>
                      <a:cubicBezTo>
                        <a:pt x="49" y="388"/>
                        <a:pt x="49" y="388"/>
                        <a:pt x="49" y="388"/>
                      </a:cubicBezTo>
                      <a:cubicBezTo>
                        <a:pt x="49" y="385"/>
                        <a:pt x="49" y="387"/>
                        <a:pt x="49" y="385"/>
                      </a:cubicBezTo>
                      <a:close/>
                      <a:moveTo>
                        <a:pt x="51" y="394"/>
                      </a:moveTo>
                      <a:cubicBezTo>
                        <a:pt x="51" y="392"/>
                        <a:pt x="51" y="396"/>
                        <a:pt x="51" y="397"/>
                      </a:cubicBezTo>
                      <a:cubicBezTo>
                        <a:pt x="51" y="396"/>
                        <a:pt x="50" y="396"/>
                        <a:pt x="50" y="394"/>
                      </a:cubicBezTo>
                      <a:cubicBezTo>
                        <a:pt x="50" y="391"/>
                        <a:pt x="50" y="390"/>
                        <a:pt x="51" y="387"/>
                      </a:cubicBezTo>
                      <a:cubicBezTo>
                        <a:pt x="51" y="389"/>
                        <a:pt x="51" y="390"/>
                        <a:pt x="51" y="393"/>
                      </a:cubicBezTo>
                      <a:cubicBezTo>
                        <a:pt x="51" y="394"/>
                        <a:pt x="51" y="395"/>
                        <a:pt x="51" y="394"/>
                      </a:cubicBezTo>
                      <a:close/>
                      <a:moveTo>
                        <a:pt x="51" y="391"/>
                      </a:moveTo>
                      <a:cubicBezTo>
                        <a:pt x="51" y="390"/>
                        <a:pt x="52" y="392"/>
                        <a:pt x="52" y="392"/>
                      </a:cubicBezTo>
                      <a:cubicBezTo>
                        <a:pt x="52" y="394"/>
                        <a:pt x="52" y="394"/>
                        <a:pt x="52" y="396"/>
                      </a:cubicBezTo>
                      <a:cubicBezTo>
                        <a:pt x="52" y="395"/>
                        <a:pt x="52" y="392"/>
                        <a:pt x="51" y="391"/>
                      </a:cubicBezTo>
                      <a:close/>
                      <a:moveTo>
                        <a:pt x="47" y="395"/>
                      </a:moveTo>
                      <a:cubicBezTo>
                        <a:pt x="46" y="394"/>
                        <a:pt x="47" y="396"/>
                        <a:pt x="47" y="395"/>
                      </a:cubicBezTo>
                      <a:cubicBezTo>
                        <a:pt x="47" y="397"/>
                        <a:pt x="47" y="397"/>
                        <a:pt x="47" y="399"/>
                      </a:cubicBezTo>
                      <a:cubicBezTo>
                        <a:pt x="47" y="400"/>
                        <a:pt x="47" y="396"/>
                        <a:pt x="47" y="395"/>
                      </a:cubicBezTo>
                      <a:close/>
                      <a:moveTo>
                        <a:pt x="52" y="396"/>
                      </a:moveTo>
                      <a:cubicBezTo>
                        <a:pt x="53" y="397"/>
                        <a:pt x="53" y="396"/>
                        <a:pt x="53" y="396"/>
                      </a:cubicBezTo>
                      <a:cubicBezTo>
                        <a:pt x="53" y="398"/>
                        <a:pt x="53" y="398"/>
                        <a:pt x="53" y="398"/>
                      </a:cubicBezTo>
                      <a:cubicBezTo>
                        <a:pt x="53" y="398"/>
                        <a:pt x="53" y="396"/>
                        <a:pt x="53" y="399"/>
                      </a:cubicBezTo>
                      <a:cubicBezTo>
                        <a:pt x="53" y="399"/>
                        <a:pt x="53" y="397"/>
                        <a:pt x="52" y="396"/>
                      </a:cubicBezTo>
                      <a:close/>
                      <a:moveTo>
                        <a:pt x="9" y="431"/>
                      </a:moveTo>
                      <a:cubicBezTo>
                        <a:pt x="10" y="431"/>
                        <a:pt x="10" y="436"/>
                        <a:pt x="11" y="438"/>
                      </a:cubicBezTo>
                      <a:cubicBezTo>
                        <a:pt x="10" y="437"/>
                        <a:pt x="10" y="432"/>
                        <a:pt x="9" y="431"/>
                      </a:cubicBezTo>
                      <a:close/>
                      <a:moveTo>
                        <a:pt x="9" y="453"/>
                      </a:moveTo>
                      <a:cubicBezTo>
                        <a:pt x="10" y="453"/>
                        <a:pt x="10" y="453"/>
                        <a:pt x="10" y="453"/>
                      </a:cubicBezTo>
                      <a:cubicBezTo>
                        <a:pt x="11" y="457"/>
                        <a:pt x="11" y="457"/>
                        <a:pt x="11" y="460"/>
                      </a:cubicBezTo>
                      <a:cubicBezTo>
                        <a:pt x="11" y="460"/>
                        <a:pt x="11" y="459"/>
                        <a:pt x="10" y="458"/>
                      </a:cubicBezTo>
                      <a:cubicBezTo>
                        <a:pt x="10" y="456"/>
                        <a:pt x="10" y="455"/>
                        <a:pt x="9" y="453"/>
                      </a:cubicBezTo>
                      <a:close/>
                      <a:moveTo>
                        <a:pt x="9" y="462"/>
                      </a:moveTo>
                      <a:cubicBezTo>
                        <a:pt x="10" y="461"/>
                        <a:pt x="10" y="464"/>
                        <a:pt x="11" y="467"/>
                      </a:cubicBezTo>
                      <a:cubicBezTo>
                        <a:pt x="10" y="467"/>
                        <a:pt x="10" y="465"/>
                        <a:pt x="9" y="462"/>
                      </a:cubicBezTo>
                      <a:close/>
                      <a:moveTo>
                        <a:pt x="15" y="457"/>
                      </a:moveTo>
                      <a:cubicBezTo>
                        <a:pt x="16" y="461"/>
                        <a:pt x="16" y="461"/>
                        <a:pt x="16" y="461"/>
                      </a:cubicBezTo>
                      <a:cubicBezTo>
                        <a:pt x="16" y="461"/>
                        <a:pt x="16" y="462"/>
                        <a:pt x="16" y="463"/>
                      </a:cubicBezTo>
                      <a:cubicBezTo>
                        <a:pt x="15" y="460"/>
                        <a:pt x="15" y="460"/>
                        <a:pt x="15" y="460"/>
                      </a:cubicBezTo>
                      <a:cubicBezTo>
                        <a:pt x="16" y="462"/>
                        <a:pt x="15" y="459"/>
                        <a:pt x="15" y="457"/>
                      </a:cubicBezTo>
                      <a:close/>
                      <a:moveTo>
                        <a:pt x="40" y="438"/>
                      </a:moveTo>
                      <a:cubicBezTo>
                        <a:pt x="41" y="440"/>
                        <a:pt x="41" y="441"/>
                        <a:pt x="41" y="443"/>
                      </a:cubicBezTo>
                      <a:cubicBezTo>
                        <a:pt x="41" y="445"/>
                        <a:pt x="41" y="445"/>
                        <a:pt x="42" y="446"/>
                      </a:cubicBezTo>
                      <a:cubicBezTo>
                        <a:pt x="42" y="446"/>
                        <a:pt x="42" y="445"/>
                        <a:pt x="42" y="444"/>
                      </a:cubicBezTo>
                      <a:cubicBezTo>
                        <a:pt x="42" y="443"/>
                        <a:pt x="42" y="445"/>
                        <a:pt x="42" y="445"/>
                      </a:cubicBezTo>
                      <a:cubicBezTo>
                        <a:pt x="41" y="443"/>
                        <a:pt x="41" y="443"/>
                        <a:pt x="41" y="441"/>
                      </a:cubicBezTo>
                      <a:cubicBezTo>
                        <a:pt x="41" y="441"/>
                        <a:pt x="42" y="444"/>
                        <a:pt x="42" y="443"/>
                      </a:cubicBezTo>
                      <a:cubicBezTo>
                        <a:pt x="42" y="441"/>
                        <a:pt x="41" y="440"/>
                        <a:pt x="41" y="439"/>
                      </a:cubicBezTo>
                      <a:cubicBezTo>
                        <a:pt x="41" y="439"/>
                        <a:pt x="42" y="444"/>
                        <a:pt x="42" y="443"/>
                      </a:cubicBezTo>
                      <a:cubicBezTo>
                        <a:pt x="43" y="445"/>
                        <a:pt x="43" y="446"/>
                        <a:pt x="43" y="447"/>
                      </a:cubicBezTo>
                      <a:cubicBezTo>
                        <a:pt x="44" y="448"/>
                        <a:pt x="43" y="446"/>
                        <a:pt x="43" y="444"/>
                      </a:cubicBezTo>
                      <a:cubicBezTo>
                        <a:pt x="43" y="444"/>
                        <a:pt x="43" y="444"/>
                        <a:pt x="43" y="444"/>
                      </a:cubicBezTo>
                      <a:cubicBezTo>
                        <a:pt x="44" y="447"/>
                        <a:pt x="44" y="448"/>
                        <a:pt x="44" y="450"/>
                      </a:cubicBezTo>
                      <a:cubicBezTo>
                        <a:pt x="44" y="451"/>
                        <a:pt x="45" y="452"/>
                        <a:pt x="44" y="450"/>
                      </a:cubicBezTo>
                      <a:cubicBezTo>
                        <a:pt x="46" y="454"/>
                        <a:pt x="47" y="458"/>
                        <a:pt x="47" y="461"/>
                      </a:cubicBezTo>
                      <a:cubicBezTo>
                        <a:pt x="48" y="464"/>
                        <a:pt x="47" y="460"/>
                        <a:pt x="48" y="462"/>
                      </a:cubicBezTo>
                      <a:cubicBezTo>
                        <a:pt x="48" y="463"/>
                        <a:pt x="48" y="465"/>
                        <a:pt x="47" y="465"/>
                      </a:cubicBezTo>
                      <a:cubicBezTo>
                        <a:pt x="46" y="460"/>
                        <a:pt x="46" y="457"/>
                        <a:pt x="45" y="452"/>
                      </a:cubicBezTo>
                      <a:cubicBezTo>
                        <a:pt x="45" y="453"/>
                        <a:pt x="45" y="456"/>
                        <a:pt x="46" y="459"/>
                      </a:cubicBezTo>
                      <a:cubicBezTo>
                        <a:pt x="45" y="457"/>
                        <a:pt x="46" y="459"/>
                        <a:pt x="46" y="461"/>
                      </a:cubicBezTo>
                      <a:cubicBezTo>
                        <a:pt x="46" y="460"/>
                        <a:pt x="45" y="456"/>
                        <a:pt x="44" y="452"/>
                      </a:cubicBezTo>
                      <a:cubicBezTo>
                        <a:pt x="44" y="454"/>
                        <a:pt x="45" y="460"/>
                        <a:pt x="47" y="464"/>
                      </a:cubicBezTo>
                      <a:cubicBezTo>
                        <a:pt x="46" y="464"/>
                        <a:pt x="46" y="462"/>
                        <a:pt x="46" y="463"/>
                      </a:cubicBezTo>
                      <a:cubicBezTo>
                        <a:pt x="46" y="464"/>
                        <a:pt x="46" y="465"/>
                        <a:pt x="47" y="467"/>
                      </a:cubicBezTo>
                      <a:cubicBezTo>
                        <a:pt x="47" y="467"/>
                        <a:pt x="46" y="463"/>
                        <a:pt x="45" y="461"/>
                      </a:cubicBezTo>
                      <a:cubicBezTo>
                        <a:pt x="45" y="462"/>
                        <a:pt x="46" y="463"/>
                        <a:pt x="45" y="460"/>
                      </a:cubicBezTo>
                      <a:cubicBezTo>
                        <a:pt x="44" y="458"/>
                        <a:pt x="44" y="454"/>
                        <a:pt x="42" y="451"/>
                      </a:cubicBezTo>
                      <a:cubicBezTo>
                        <a:pt x="43" y="454"/>
                        <a:pt x="44" y="456"/>
                        <a:pt x="45" y="460"/>
                      </a:cubicBezTo>
                      <a:cubicBezTo>
                        <a:pt x="44" y="459"/>
                        <a:pt x="45" y="461"/>
                        <a:pt x="45" y="462"/>
                      </a:cubicBezTo>
                      <a:cubicBezTo>
                        <a:pt x="45" y="463"/>
                        <a:pt x="45" y="462"/>
                        <a:pt x="44" y="460"/>
                      </a:cubicBezTo>
                      <a:cubicBezTo>
                        <a:pt x="44" y="460"/>
                        <a:pt x="44" y="460"/>
                        <a:pt x="44" y="461"/>
                      </a:cubicBezTo>
                      <a:cubicBezTo>
                        <a:pt x="44" y="457"/>
                        <a:pt x="43" y="454"/>
                        <a:pt x="42" y="452"/>
                      </a:cubicBezTo>
                      <a:cubicBezTo>
                        <a:pt x="42" y="449"/>
                        <a:pt x="41" y="448"/>
                        <a:pt x="41" y="446"/>
                      </a:cubicBezTo>
                      <a:cubicBezTo>
                        <a:pt x="41" y="446"/>
                        <a:pt x="41" y="446"/>
                        <a:pt x="41" y="446"/>
                      </a:cubicBezTo>
                      <a:cubicBezTo>
                        <a:pt x="41" y="443"/>
                        <a:pt x="41" y="442"/>
                        <a:pt x="40" y="439"/>
                      </a:cubicBezTo>
                      <a:cubicBezTo>
                        <a:pt x="41" y="441"/>
                        <a:pt x="40" y="438"/>
                        <a:pt x="40" y="438"/>
                      </a:cubicBezTo>
                      <a:close/>
                      <a:moveTo>
                        <a:pt x="43" y="441"/>
                      </a:moveTo>
                      <a:cubicBezTo>
                        <a:pt x="44" y="445"/>
                        <a:pt x="44" y="446"/>
                        <a:pt x="44" y="444"/>
                      </a:cubicBezTo>
                      <a:cubicBezTo>
                        <a:pt x="44" y="446"/>
                        <a:pt x="44" y="447"/>
                        <a:pt x="45" y="449"/>
                      </a:cubicBezTo>
                      <a:cubicBezTo>
                        <a:pt x="45" y="451"/>
                        <a:pt x="45" y="451"/>
                        <a:pt x="45" y="453"/>
                      </a:cubicBezTo>
                      <a:cubicBezTo>
                        <a:pt x="45" y="451"/>
                        <a:pt x="44" y="449"/>
                        <a:pt x="44" y="447"/>
                      </a:cubicBezTo>
                      <a:cubicBezTo>
                        <a:pt x="45" y="448"/>
                        <a:pt x="43" y="442"/>
                        <a:pt x="43" y="441"/>
                      </a:cubicBezTo>
                      <a:close/>
                      <a:moveTo>
                        <a:pt x="39" y="440"/>
                      </a:moveTo>
                      <a:cubicBezTo>
                        <a:pt x="39" y="440"/>
                        <a:pt x="40" y="443"/>
                        <a:pt x="40" y="444"/>
                      </a:cubicBezTo>
                      <a:cubicBezTo>
                        <a:pt x="40" y="445"/>
                        <a:pt x="39" y="442"/>
                        <a:pt x="39" y="440"/>
                      </a:cubicBezTo>
                      <a:close/>
                      <a:moveTo>
                        <a:pt x="45" y="450"/>
                      </a:moveTo>
                      <a:cubicBezTo>
                        <a:pt x="46" y="452"/>
                        <a:pt x="47" y="455"/>
                        <a:pt x="47" y="456"/>
                      </a:cubicBezTo>
                      <a:cubicBezTo>
                        <a:pt x="48" y="459"/>
                        <a:pt x="47" y="456"/>
                        <a:pt x="47" y="457"/>
                      </a:cubicBezTo>
                      <a:cubicBezTo>
                        <a:pt x="48" y="460"/>
                        <a:pt x="49" y="464"/>
                        <a:pt x="49" y="465"/>
                      </a:cubicBezTo>
                      <a:cubicBezTo>
                        <a:pt x="49" y="466"/>
                        <a:pt x="49" y="464"/>
                        <a:pt x="49" y="463"/>
                      </a:cubicBezTo>
                      <a:cubicBezTo>
                        <a:pt x="48" y="463"/>
                        <a:pt x="49" y="464"/>
                        <a:pt x="49" y="465"/>
                      </a:cubicBezTo>
                      <a:cubicBezTo>
                        <a:pt x="49" y="467"/>
                        <a:pt x="50" y="468"/>
                        <a:pt x="50" y="470"/>
                      </a:cubicBezTo>
                      <a:cubicBezTo>
                        <a:pt x="50" y="470"/>
                        <a:pt x="49" y="468"/>
                        <a:pt x="49" y="469"/>
                      </a:cubicBezTo>
                      <a:cubicBezTo>
                        <a:pt x="49" y="466"/>
                        <a:pt x="49" y="468"/>
                        <a:pt x="48" y="464"/>
                      </a:cubicBezTo>
                      <a:cubicBezTo>
                        <a:pt x="48" y="464"/>
                        <a:pt x="49" y="466"/>
                        <a:pt x="49" y="466"/>
                      </a:cubicBezTo>
                      <a:cubicBezTo>
                        <a:pt x="48" y="463"/>
                        <a:pt x="47" y="459"/>
                        <a:pt x="46" y="454"/>
                      </a:cubicBezTo>
                      <a:cubicBezTo>
                        <a:pt x="47" y="458"/>
                        <a:pt x="48" y="460"/>
                        <a:pt x="48" y="463"/>
                      </a:cubicBezTo>
                      <a:cubicBezTo>
                        <a:pt x="48" y="460"/>
                        <a:pt x="45" y="452"/>
                        <a:pt x="45" y="450"/>
                      </a:cubicBezTo>
                      <a:close/>
                      <a:moveTo>
                        <a:pt x="52" y="449"/>
                      </a:moveTo>
                      <a:cubicBezTo>
                        <a:pt x="52" y="450"/>
                        <a:pt x="53" y="454"/>
                        <a:pt x="53" y="454"/>
                      </a:cubicBezTo>
                      <a:cubicBezTo>
                        <a:pt x="52" y="451"/>
                        <a:pt x="52" y="450"/>
                        <a:pt x="52" y="449"/>
                      </a:cubicBezTo>
                      <a:close/>
                      <a:moveTo>
                        <a:pt x="24" y="482"/>
                      </a:moveTo>
                      <a:cubicBezTo>
                        <a:pt x="25" y="484"/>
                        <a:pt x="25" y="484"/>
                        <a:pt x="25" y="484"/>
                      </a:cubicBezTo>
                      <a:cubicBezTo>
                        <a:pt x="25" y="485"/>
                        <a:pt x="25" y="485"/>
                        <a:pt x="25" y="485"/>
                      </a:cubicBezTo>
                      <a:cubicBezTo>
                        <a:pt x="24" y="483"/>
                        <a:pt x="24" y="482"/>
                        <a:pt x="24" y="482"/>
                      </a:cubicBezTo>
                      <a:close/>
                      <a:moveTo>
                        <a:pt x="53" y="456"/>
                      </a:moveTo>
                      <a:cubicBezTo>
                        <a:pt x="53" y="456"/>
                        <a:pt x="53" y="457"/>
                        <a:pt x="53" y="458"/>
                      </a:cubicBezTo>
                      <a:cubicBezTo>
                        <a:pt x="53" y="458"/>
                        <a:pt x="52" y="455"/>
                        <a:pt x="52" y="454"/>
                      </a:cubicBezTo>
                      <a:cubicBezTo>
                        <a:pt x="52" y="455"/>
                        <a:pt x="53" y="455"/>
                        <a:pt x="53" y="457"/>
                      </a:cubicBezTo>
                      <a:cubicBezTo>
                        <a:pt x="53" y="457"/>
                        <a:pt x="53" y="456"/>
                        <a:pt x="53" y="456"/>
                      </a:cubicBezTo>
                      <a:close/>
                      <a:moveTo>
                        <a:pt x="48" y="465"/>
                      </a:moveTo>
                      <a:cubicBezTo>
                        <a:pt x="48" y="466"/>
                        <a:pt x="49" y="467"/>
                        <a:pt x="49" y="468"/>
                      </a:cubicBezTo>
                      <a:cubicBezTo>
                        <a:pt x="49" y="468"/>
                        <a:pt x="49" y="468"/>
                        <a:pt x="49" y="468"/>
                      </a:cubicBezTo>
                      <a:cubicBezTo>
                        <a:pt x="48" y="466"/>
                        <a:pt x="48" y="465"/>
                        <a:pt x="48" y="465"/>
                      </a:cubicBezTo>
                      <a:close/>
                      <a:moveTo>
                        <a:pt x="54" y="459"/>
                      </a:moveTo>
                      <a:cubicBezTo>
                        <a:pt x="54" y="460"/>
                        <a:pt x="55" y="465"/>
                        <a:pt x="55" y="464"/>
                      </a:cubicBezTo>
                      <a:cubicBezTo>
                        <a:pt x="54" y="461"/>
                        <a:pt x="54" y="461"/>
                        <a:pt x="54" y="459"/>
                      </a:cubicBezTo>
                      <a:close/>
                      <a:moveTo>
                        <a:pt x="48" y="474"/>
                      </a:moveTo>
                      <a:cubicBezTo>
                        <a:pt x="48" y="474"/>
                        <a:pt x="48" y="474"/>
                        <a:pt x="48" y="474"/>
                      </a:cubicBezTo>
                      <a:cubicBezTo>
                        <a:pt x="48" y="475"/>
                        <a:pt x="48" y="475"/>
                        <a:pt x="49" y="475"/>
                      </a:cubicBezTo>
                      <a:cubicBezTo>
                        <a:pt x="49" y="477"/>
                        <a:pt x="48" y="476"/>
                        <a:pt x="48" y="474"/>
                      </a:cubicBezTo>
                      <a:close/>
                      <a:moveTo>
                        <a:pt x="53" y="474"/>
                      </a:moveTo>
                      <a:cubicBezTo>
                        <a:pt x="54" y="474"/>
                        <a:pt x="55" y="478"/>
                        <a:pt x="54" y="478"/>
                      </a:cubicBezTo>
                      <a:cubicBezTo>
                        <a:pt x="54" y="476"/>
                        <a:pt x="54" y="475"/>
                        <a:pt x="53" y="474"/>
                      </a:cubicBezTo>
                      <a:close/>
                      <a:moveTo>
                        <a:pt x="56" y="480"/>
                      </a:moveTo>
                      <a:cubicBezTo>
                        <a:pt x="56" y="482"/>
                        <a:pt x="57" y="483"/>
                        <a:pt x="57" y="484"/>
                      </a:cubicBezTo>
                      <a:cubicBezTo>
                        <a:pt x="57" y="484"/>
                        <a:pt x="56" y="482"/>
                        <a:pt x="56" y="482"/>
                      </a:cubicBezTo>
                      <a:cubicBezTo>
                        <a:pt x="56" y="480"/>
                        <a:pt x="56" y="480"/>
                        <a:pt x="56" y="480"/>
                      </a:cubicBezTo>
                      <a:close/>
                      <a:moveTo>
                        <a:pt x="58" y="537"/>
                      </a:moveTo>
                      <a:cubicBezTo>
                        <a:pt x="59" y="539"/>
                        <a:pt x="56" y="534"/>
                        <a:pt x="57" y="535"/>
                      </a:cubicBezTo>
                      <a:cubicBezTo>
                        <a:pt x="60" y="540"/>
                        <a:pt x="63" y="546"/>
                        <a:pt x="66" y="551"/>
                      </a:cubicBezTo>
                      <a:cubicBezTo>
                        <a:pt x="66" y="551"/>
                        <a:pt x="66" y="552"/>
                        <a:pt x="67" y="555"/>
                      </a:cubicBezTo>
                      <a:cubicBezTo>
                        <a:pt x="66" y="554"/>
                        <a:pt x="67" y="555"/>
                        <a:pt x="67" y="555"/>
                      </a:cubicBezTo>
                      <a:cubicBezTo>
                        <a:pt x="66" y="553"/>
                        <a:pt x="65" y="552"/>
                        <a:pt x="65" y="551"/>
                      </a:cubicBezTo>
                      <a:cubicBezTo>
                        <a:pt x="63" y="548"/>
                        <a:pt x="61" y="544"/>
                        <a:pt x="60" y="543"/>
                      </a:cubicBezTo>
                      <a:cubicBezTo>
                        <a:pt x="59" y="541"/>
                        <a:pt x="59" y="541"/>
                        <a:pt x="59" y="540"/>
                      </a:cubicBezTo>
                      <a:cubicBezTo>
                        <a:pt x="57" y="537"/>
                        <a:pt x="56" y="536"/>
                        <a:pt x="56" y="535"/>
                      </a:cubicBezTo>
                      <a:cubicBezTo>
                        <a:pt x="57" y="535"/>
                        <a:pt x="58" y="537"/>
                        <a:pt x="58" y="537"/>
                      </a:cubicBezTo>
                      <a:close/>
                      <a:moveTo>
                        <a:pt x="57" y="535"/>
                      </a:moveTo>
                      <a:cubicBezTo>
                        <a:pt x="55" y="534"/>
                        <a:pt x="57" y="538"/>
                        <a:pt x="57" y="539"/>
                      </a:cubicBezTo>
                      <a:cubicBezTo>
                        <a:pt x="56" y="536"/>
                        <a:pt x="55" y="534"/>
                        <a:pt x="54" y="531"/>
                      </a:cubicBezTo>
                      <a:cubicBezTo>
                        <a:pt x="52" y="529"/>
                        <a:pt x="51" y="526"/>
                        <a:pt x="50" y="524"/>
                      </a:cubicBezTo>
                      <a:cubicBezTo>
                        <a:pt x="49" y="521"/>
                        <a:pt x="48" y="519"/>
                        <a:pt x="47" y="517"/>
                      </a:cubicBezTo>
                      <a:cubicBezTo>
                        <a:pt x="46" y="515"/>
                        <a:pt x="46" y="513"/>
                        <a:pt x="45" y="512"/>
                      </a:cubicBezTo>
                      <a:cubicBezTo>
                        <a:pt x="44" y="510"/>
                        <a:pt x="44" y="509"/>
                        <a:pt x="43" y="507"/>
                      </a:cubicBezTo>
                      <a:cubicBezTo>
                        <a:pt x="42" y="505"/>
                        <a:pt x="43" y="508"/>
                        <a:pt x="43" y="507"/>
                      </a:cubicBezTo>
                      <a:cubicBezTo>
                        <a:pt x="42" y="505"/>
                        <a:pt x="41" y="502"/>
                        <a:pt x="41" y="501"/>
                      </a:cubicBezTo>
                      <a:cubicBezTo>
                        <a:pt x="44" y="509"/>
                        <a:pt x="45" y="511"/>
                        <a:pt x="47" y="516"/>
                      </a:cubicBezTo>
                      <a:cubicBezTo>
                        <a:pt x="47" y="516"/>
                        <a:pt x="47" y="515"/>
                        <a:pt x="47" y="514"/>
                      </a:cubicBezTo>
                      <a:cubicBezTo>
                        <a:pt x="48" y="516"/>
                        <a:pt x="49" y="519"/>
                        <a:pt x="50" y="521"/>
                      </a:cubicBezTo>
                      <a:cubicBezTo>
                        <a:pt x="51" y="524"/>
                        <a:pt x="53" y="527"/>
                        <a:pt x="55" y="531"/>
                      </a:cubicBezTo>
                      <a:cubicBezTo>
                        <a:pt x="55" y="532"/>
                        <a:pt x="55" y="533"/>
                        <a:pt x="55" y="534"/>
                      </a:cubicBezTo>
                      <a:cubicBezTo>
                        <a:pt x="56" y="534"/>
                        <a:pt x="56" y="534"/>
                        <a:pt x="57" y="535"/>
                      </a:cubicBezTo>
                      <a:close/>
                      <a:moveTo>
                        <a:pt x="45" y="527"/>
                      </a:moveTo>
                      <a:cubicBezTo>
                        <a:pt x="45" y="526"/>
                        <a:pt x="47" y="530"/>
                        <a:pt x="46" y="530"/>
                      </a:cubicBezTo>
                      <a:lnTo>
                        <a:pt x="45" y="527"/>
                      </a:lnTo>
                      <a:close/>
                      <a:moveTo>
                        <a:pt x="59" y="505"/>
                      </a:moveTo>
                      <a:cubicBezTo>
                        <a:pt x="60" y="505"/>
                        <a:pt x="62" y="511"/>
                        <a:pt x="59" y="505"/>
                      </a:cubicBezTo>
                      <a:close/>
                      <a:moveTo>
                        <a:pt x="59" y="506"/>
                      </a:moveTo>
                      <a:cubicBezTo>
                        <a:pt x="59" y="506"/>
                        <a:pt x="61" y="510"/>
                        <a:pt x="61" y="510"/>
                      </a:cubicBezTo>
                      <a:cubicBezTo>
                        <a:pt x="60" y="508"/>
                        <a:pt x="60" y="508"/>
                        <a:pt x="59" y="506"/>
                      </a:cubicBezTo>
                      <a:close/>
                      <a:moveTo>
                        <a:pt x="46" y="530"/>
                      </a:moveTo>
                      <a:cubicBezTo>
                        <a:pt x="47" y="533"/>
                        <a:pt x="47" y="534"/>
                        <a:pt x="48" y="536"/>
                      </a:cubicBezTo>
                      <a:cubicBezTo>
                        <a:pt x="48" y="535"/>
                        <a:pt x="47" y="533"/>
                        <a:pt x="46" y="532"/>
                      </a:cubicBezTo>
                      <a:cubicBezTo>
                        <a:pt x="46" y="531"/>
                        <a:pt x="46" y="530"/>
                        <a:pt x="46" y="530"/>
                      </a:cubicBezTo>
                      <a:close/>
                      <a:moveTo>
                        <a:pt x="55" y="547"/>
                      </a:moveTo>
                      <a:cubicBezTo>
                        <a:pt x="56" y="548"/>
                        <a:pt x="56" y="549"/>
                        <a:pt x="58" y="551"/>
                      </a:cubicBezTo>
                      <a:cubicBezTo>
                        <a:pt x="57" y="550"/>
                        <a:pt x="56" y="548"/>
                        <a:pt x="56" y="548"/>
                      </a:cubicBezTo>
                      <a:cubicBezTo>
                        <a:pt x="56" y="547"/>
                        <a:pt x="58" y="551"/>
                        <a:pt x="59" y="553"/>
                      </a:cubicBezTo>
                      <a:cubicBezTo>
                        <a:pt x="59" y="553"/>
                        <a:pt x="61" y="556"/>
                        <a:pt x="61" y="557"/>
                      </a:cubicBezTo>
                      <a:cubicBezTo>
                        <a:pt x="59" y="554"/>
                        <a:pt x="57" y="551"/>
                        <a:pt x="57" y="551"/>
                      </a:cubicBezTo>
                      <a:cubicBezTo>
                        <a:pt x="56" y="549"/>
                        <a:pt x="56" y="549"/>
                        <a:pt x="55" y="547"/>
                      </a:cubicBezTo>
                      <a:close/>
                      <a:moveTo>
                        <a:pt x="72" y="534"/>
                      </a:moveTo>
                      <a:cubicBezTo>
                        <a:pt x="72" y="533"/>
                        <a:pt x="74" y="537"/>
                        <a:pt x="73" y="537"/>
                      </a:cubicBezTo>
                      <a:cubicBezTo>
                        <a:pt x="73" y="536"/>
                        <a:pt x="72" y="535"/>
                        <a:pt x="72" y="534"/>
                      </a:cubicBezTo>
                      <a:close/>
                      <a:moveTo>
                        <a:pt x="75" y="544"/>
                      </a:moveTo>
                      <a:cubicBezTo>
                        <a:pt x="75" y="542"/>
                        <a:pt x="73" y="540"/>
                        <a:pt x="73" y="540"/>
                      </a:cubicBezTo>
                      <a:cubicBezTo>
                        <a:pt x="74" y="542"/>
                        <a:pt x="76" y="544"/>
                        <a:pt x="75" y="544"/>
                      </a:cubicBezTo>
                      <a:close/>
                      <a:moveTo>
                        <a:pt x="78" y="548"/>
                      </a:moveTo>
                      <a:cubicBezTo>
                        <a:pt x="79" y="548"/>
                        <a:pt x="80" y="551"/>
                        <a:pt x="78" y="549"/>
                      </a:cubicBezTo>
                      <a:cubicBezTo>
                        <a:pt x="80" y="552"/>
                        <a:pt x="83" y="556"/>
                        <a:pt x="83" y="557"/>
                      </a:cubicBezTo>
                      <a:cubicBezTo>
                        <a:pt x="80" y="552"/>
                        <a:pt x="77" y="547"/>
                        <a:pt x="75" y="544"/>
                      </a:cubicBezTo>
                      <a:cubicBezTo>
                        <a:pt x="76" y="544"/>
                        <a:pt x="77" y="546"/>
                        <a:pt x="78" y="547"/>
                      </a:cubicBezTo>
                      <a:cubicBezTo>
                        <a:pt x="76" y="544"/>
                        <a:pt x="74" y="540"/>
                        <a:pt x="72" y="538"/>
                      </a:cubicBezTo>
                      <a:cubicBezTo>
                        <a:pt x="72" y="537"/>
                        <a:pt x="73" y="538"/>
                        <a:pt x="74" y="540"/>
                      </a:cubicBezTo>
                      <a:cubicBezTo>
                        <a:pt x="75" y="542"/>
                        <a:pt x="77" y="545"/>
                        <a:pt x="77" y="546"/>
                      </a:cubicBezTo>
                      <a:cubicBezTo>
                        <a:pt x="78" y="547"/>
                        <a:pt x="79" y="548"/>
                        <a:pt x="78" y="547"/>
                      </a:cubicBezTo>
                      <a:cubicBezTo>
                        <a:pt x="79" y="548"/>
                        <a:pt x="81" y="551"/>
                        <a:pt x="82" y="553"/>
                      </a:cubicBezTo>
                      <a:cubicBezTo>
                        <a:pt x="81" y="553"/>
                        <a:pt x="79" y="548"/>
                        <a:pt x="78" y="548"/>
                      </a:cubicBezTo>
                      <a:close/>
                      <a:moveTo>
                        <a:pt x="66" y="556"/>
                      </a:moveTo>
                      <a:cubicBezTo>
                        <a:pt x="67" y="556"/>
                        <a:pt x="68" y="559"/>
                        <a:pt x="70" y="561"/>
                      </a:cubicBezTo>
                      <a:cubicBezTo>
                        <a:pt x="70" y="560"/>
                        <a:pt x="68" y="558"/>
                        <a:pt x="68" y="557"/>
                      </a:cubicBezTo>
                      <a:cubicBezTo>
                        <a:pt x="68" y="557"/>
                        <a:pt x="69" y="558"/>
                        <a:pt x="70" y="560"/>
                      </a:cubicBezTo>
                      <a:cubicBezTo>
                        <a:pt x="72" y="564"/>
                        <a:pt x="70" y="562"/>
                        <a:pt x="72" y="566"/>
                      </a:cubicBezTo>
                      <a:cubicBezTo>
                        <a:pt x="70" y="563"/>
                        <a:pt x="71" y="565"/>
                        <a:pt x="69" y="562"/>
                      </a:cubicBezTo>
                      <a:cubicBezTo>
                        <a:pt x="70" y="563"/>
                        <a:pt x="70" y="563"/>
                        <a:pt x="69" y="561"/>
                      </a:cubicBezTo>
                      <a:cubicBezTo>
                        <a:pt x="68" y="559"/>
                        <a:pt x="67" y="558"/>
                        <a:pt x="66" y="556"/>
                      </a:cubicBezTo>
                      <a:close/>
                      <a:moveTo>
                        <a:pt x="84" y="556"/>
                      </a:moveTo>
                      <a:cubicBezTo>
                        <a:pt x="85" y="557"/>
                        <a:pt x="85" y="559"/>
                        <a:pt x="87" y="561"/>
                      </a:cubicBezTo>
                      <a:cubicBezTo>
                        <a:pt x="86" y="560"/>
                        <a:pt x="85" y="558"/>
                        <a:pt x="84" y="556"/>
                      </a:cubicBezTo>
                      <a:close/>
                      <a:moveTo>
                        <a:pt x="579" y="111"/>
                      </a:moveTo>
                      <a:cubicBezTo>
                        <a:pt x="576" y="108"/>
                        <a:pt x="574" y="107"/>
                        <a:pt x="572" y="106"/>
                      </a:cubicBezTo>
                      <a:cubicBezTo>
                        <a:pt x="573" y="106"/>
                        <a:pt x="574" y="107"/>
                        <a:pt x="574" y="106"/>
                      </a:cubicBezTo>
                      <a:cubicBezTo>
                        <a:pt x="574" y="107"/>
                        <a:pt x="575" y="108"/>
                        <a:pt x="576" y="108"/>
                      </a:cubicBezTo>
                      <a:cubicBezTo>
                        <a:pt x="577" y="109"/>
                        <a:pt x="578" y="110"/>
                        <a:pt x="579" y="111"/>
                      </a:cubicBezTo>
                      <a:close/>
                      <a:moveTo>
                        <a:pt x="562" y="96"/>
                      </a:moveTo>
                      <a:cubicBezTo>
                        <a:pt x="563" y="96"/>
                        <a:pt x="564" y="98"/>
                        <a:pt x="564" y="97"/>
                      </a:cubicBezTo>
                      <a:cubicBezTo>
                        <a:pt x="567" y="99"/>
                        <a:pt x="567" y="100"/>
                        <a:pt x="569" y="101"/>
                      </a:cubicBezTo>
                      <a:cubicBezTo>
                        <a:pt x="568" y="101"/>
                        <a:pt x="565" y="98"/>
                        <a:pt x="562" y="96"/>
                      </a:cubicBezTo>
                      <a:close/>
                      <a:moveTo>
                        <a:pt x="566" y="99"/>
                      </a:moveTo>
                      <a:cubicBezTo>
                        <a:pt x="569" y="102"/>
                        <a:pt x="565" y="99"/>
                        <a:pt x="563" y="97"/>
                      </a:cubicBezTo>
                      <a:cubicBezTo>
                        <a:pt x="564" y="98"/>
                        <a:pt x="565" y="98"/>
                        <a:pt x="566" y="99"/>
                      </a:cubicBezTo>
                      <a:cubicBezTo>
                        <a:pt x="567" y="100"/>
                        <a:pt x="569" y="101"/>
                        <a:pt x="570" y="103"/>
                      </a:cubicBezTo>
                      <a:cubicBezTo>
                        <a:pt x="569" y="102"/>
                        <a:pt x="568" y="101"/>
                        <a:pt x="566" y="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</p:sp>
            <p:sp>
              <p:nvSpPr>
                <p:cNvPr id="83" name="Freeform 985" descr="KSO_WM_UNIT_INDEX=1_2&amp;KSO_WM_UNIT_TYPE=m_i&amp;KSO_WM_UNIT_ID=wpsdiag20163416_3*m_i*1_2&amp;KSO_WM_UNIT_LAYERLEVEL=1_1&amp;KSO_WM_UNIT_CLEAR=1&amp;KSO_WM_TAG_VERSION=1.0&amp;KSO_WM_BEAUTIFY_FLAG=#wm#&amp;KSO_WM_TEMPLATE_CATEGORY=wpsdiag&amp;KSO_WM_TEMPLATE_INDEX=20163416&amp;KSO_WM_SLIDE_ITEM_CNT=3&amp;KSO_WM_DIAGRAM_GROUP_CODE=m1_1&amp;KSO_WM_UNIT_LINE_FORE_SCHEMECOLOR_INDEX=0&amp;KSO_WM_UNIT_LINE_BACK_SCHEMECOLOR_INDEX=0&amp;KSO_WM_UNIT_LINE_FILL_TYPE=1">
                  <a:extLst>
                    <a:ext uri="{FF2B5EF4-FFF2-40B4-BE49-F238E27FC236}">
                      <a16:creationId xmlns:a16="http://schemas.microsoft.com/office/drawing/2014/main" id="{C49CD763-1930-41C6-B0D3-181E8A3590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0281" y="710761"/>
                  <a:ext cx="2784475" cy="2035175"/>
                </a:xfrm>
                <a:custGeom>
                  <a:avLst/>
                  <a:gdLst>
                    <a:gd name="T0" fmla="*/ 3 w 740"/>
                    <a:gd name="T1" fmla="*/ 208 h 540"/>
                    <a:gd name="T2" fmla="*/ 37 w 740"/>
                    <a:gd name="T3" fmla="*/ 320 h 540"/>
                    <a:gd name="T4" fmla="*/ 119 w 740"/>
                    <a:gd name="T5" fmla="*/ 427 h 540"/>
                    <a:gd name="T6" fmla="*/ 299 w 740"/>
                    <a:gd name="T7" fmla="*/ 523 h 540"/>
                    <a:gd name="T8" fmla="*/ 325 w 740"/>
                    <a:gd name="T9" fmla="*/ 534 h 540"/>
                    <a:gd name="T10" fmla="*/ 560 w 740"/>
                    <a:gd name="T11" fmla="*/ 488 h 540"/>
                    <a:gd name="T12" fmla="*/ 577 w 740"/>
                    <a:gd name="T13" fmla="*/ 477 h 540"/>
                    <a:gd name="T14" fmla="*/ 649 w 740"/>
                    <a:gd name="T15" fmla="*/ 414 h 540"/>
                    <a:gd name="T16" fmla="*/ 695 w 740"/>
                    <a:gd name="T17" fmla="*/ 347 h 540"/>
                    <a:gd name="T18" fmla="*/ 722 w 740"/>
                    <a:gd name="T19" fmla="*/ 279 h 540"/>
                    <a:gd name="T20" fmla="*/ 732 w 740"/>
                    <a:gd name="T21" fmla="*/ 252 h 540"/>
                    <a:gd name="T22" fmla="*/ 739 w 740"/>
                    <a:gd name="T23" fmla="*/ 209 h 540"/>
                    <a:gd name="T24" fmla="*/ 733 w 740"/>
                    <a:gd name="T25" fmla="*/ 142 h 540"/>
                    <a:gd name="T26" fmla="*/ 720 w 740"/>
                    <a:gd name="T27" fmla="*/ 118 h 540"/>
                    <a:gd name="T28" fmla="*/ 709 w 740"/>
                    <a:gd name="T29" fmla="*/ 118 h 540"/>
                    <a:gd name="T30" fmla="*/ 706 w 740"/>
                    <a:gd name="T31" fmla="*/ 217 h 540"/>
                    <a:gd name="T32" fmla="*/ 688 w 740"/>
                    <a:gd name="T33" fmla="*/ 253 h 540"/>
                    <a:gd name="T34" fmla="*/ 666 w 740"/>
                    <a:gd name="T35" fmla="*/ 301 h 540"/>
                    <a:gd name="T36" fmla="*/ 528 w 740"/>
                    <a:gd name="T37" fmla="*/ 440 h 540"/>
                    <a:gd name="T38" fmla="*/ 499 w 740"/>
                    <a:gd name="T39" fmla="*/ 457 h 540"/>
                    <a:gd name="T40" fmla="*/ 178 w 740"/>
                    <a:gd name="T41" fmla="*/ 419 h 540"/>
                    <a:gd name="T42" fmla="*/ 143 w 740"/>
                    <a:gd name="T43" fmla="*/ 400 h 540"/>
                    <a:gd name="T44" fmla="*/ 48 w 740"/>
                    <a:gd name="T45" fmla="*/ 255 h 540"/>
                    <a:gd name="T46" fmla="*/ 54 w 740"/>
                    <a:gd name="T47" fmla="*/ 281 h 540"/>
                    <a:gd name="T48" fmla="*/ 64 w 740"/>
                    <a:gd name="T49" fmla="*/ 307 h 540"/>
                    <a:gd name="T50" fmla="*/ 70 w 740"/>
                    <a:gd name="T51" fmla="*/ 319 h 540"/>
                    <a:gd name="T52" fmla="*/ 46 w 740"/>
                    <a:gd name="T53" fmla="*/ 273 h 540"/>
                    <a:gd name="T54" fmla="*/ 40 w 740"/>
                    <a:gd name="T55" fmla="*/ 263 h 540"/>
                    <a:gd name="T56" fmla="*/ 45 w 740"/>
                    <a:gd name="T57" fmla="*/ 284 h 540"/>
                    <a:gd name="T58" fmla="*/ 79 w 740"/>
                    <a:gd name="T59" fmla="*/ 349 h 540"/>
                    <a:gd name="T60" fmla="*/ 138 w 740"/>
                    <a:gd name="T61" fmla="*/ 415 h 540"/>
                    <a:gd name="T62" fmla="*/ 152 w 740"/>
                    <a:gd name="T63" fmla="*/ 430 h 540"/>
                    <a:gd name="T64" fmla="*/ 176 w 740"/>
                    <a:gd name="T65" fmla="*/ 450 h 540"/>
                    <a:gd name="T66" fmla="*/ 97 w 740"/>
                    <a:gd name="T67" fmla="*/ 383 h 540"/>
                    <a:gd name="T68" fmla="*/ 43 w 740"/>
                    <a:gd name="T69" fmla="*/ 300 h 540"/>
                    <a:gd name="T70" fmla="*/ 17 w 740"/>
                    <a:gd name="T71" fmla="*/ 210 h 540"/>
                    <a:gd name="T72" fmla="*/ 20 w 740"/>
                    <a:gd name="T73" fmla="*/ 239 h 540"/>
                    <a:gd name="T74" fmla="*/ 6 w 740"/>
                    <a:gd name="T75" fmla="*/ 206 h 540"/>
                    <a:gd name="T76" fmla="*/ 11 w 740"/>
                    <a:gd name="T77" fmla="*/ 174 h 540"/>
                    <a:gd name="T78" fmla="*/ 5 w 740"/>
                    <a:gd name="T79" fmla="*/ 153 h 540"/>
                    <a:gd name="T80" fmla="*/ 4 w 740"/>
                    <a:gd name="T81" fmla="*/ 124 h 540"/>
                    <a:gd name="T82" fmla="*/ 195 w 740"/>
                    <a:gd name="T83" fmla="*/ 460 h 540"/>
                    <a:gd name="T84" fmla="*/ 79 w 740"/>
                    <a:gd name="T85" fmla="*/ 343 h 540"/>
                    <a:gd name="T86" fmla="*/ 696 w 740"/>
                    <a:gd name="T87" fmla="*/ 240 h 540"/>
                    <a:gd name="T88" fmla="*/ 6 w 740"/>
                    <a:gd name="T89" fmla="*/ 153 h 540"/>
                    <a:gd name="T90" fmla="*/ 10 w 740"/>
                    <a:gd name="T91" fmla="*/ 209 h 540"/>
                    <a:gd name="T92" fmla="*/ 21 w 740"/>
                    <a:gd name="T93" fmla="*/ 263 h 540"/>
                    <a:gd name="T94" fmla="*/ 42 w 740"/>
                    <a:gd name="T95" fmla="*/ 300 h 540"/>
                    <a:gd name="T96" fmla="*/ 56 w 740"/>
                    <a:gd name="T97" fmla="*/ 297 h 540"/>
                    <a:gd name="T98" fmla="*/ 47 w 740"/>
                    <a:gd name="T99" fmla="*/ 323 h 540"/>
                    <a:gd name="T100" fmla="*/ 64 w 740"/>
                    <a:gd name="T101" fmla="*/ 297 h 540"/>
                    <a:gd name="T102" fmla="*/ 74 w 740"/>
                    <a:gd name="T103" fmla="*/ 332 h 540"/>
                    <a:gd name="T104" fmla="*/ 105 w 740"/>
                    <a:gd name="T105" fmla="*/ 373 h 540"/>
                    <a:gd name="T106" fmla="*/ 141 w 740"/>
                    <a:gd name="T107" fmla="*/ 417 h 540"/>
                    <a:gd name="T108" fmla="*/ 190 w 740"/>
                    <a:gd name="T109" fmla="*/ 458 h 540"/>
                    <a:gd name="T110" fmla="*/ 555 w 740"/>
                    <a:gd name="T111" fmla="*/ 425 h 540"/>
                    <a:gd name="T112" fmla="*/ 561 w 740"/>
                    <a:gd name="T113" fmla="*/ 420 h 540"/>
                    <a:gd name="T114" fmla="*/ 646 w 740"/>
                    <a:gd name="T115" fmla="*/ 335 h 540"/>
                    <a:gd name="T116" fmla="*/ 670 w 740"/>
                    <a:gd name="T117" fmla="*/ 298 h 540"/>
                    <a:gd name="T118" fmla="*/ 701 w 740"/>
                    <a:gd name="T119" fmla="*/ 244 h 540"/>
                    <a:gd name="T120" fmla="*/ 700 w 740"/>
                    <a:gd name="T121" fmla="*/ 239 h 540"/>
                    <a:gd name="T122" fmla="*/ 709 w 740"/>
                    <a:gd name="T123" fmla="*/ 196 h 540"/>
                    <a:gd name="T124" fmla="*/ 61 w 740"/>
                    <a:gd name="T125" fmla="*/ 30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40" h="540">
                      <a:moveTo>
                        <a:pt x="40" y="3"/>
                      </a:moveTo>
                      <a:cubicBezTo>
                        <a:pt x="40" y="5"/>
                        <a:pt x="39" y="6"/>
                        <a:pt x="38" y="7"/>
                      </a:cubicBezTo>
                      <a:cubicBezTo>
                        <a:pt x="40" y="4"/>
                        <a:pt x="38" y="7"/>
                        <a:pt x="38" y="7"/>
                      </a:cubicBezTo>
                      <a:cubicBezTo>
                        <a:pt x="38" y="6"/>
                        <a:pt x="39" y="5"/>
                        <a:pt x="39" y="4"/>
                      </a:cubicBezTo>
                      <a:cubicBezTo>
                        <a:pt x="39" y="4"/>
                        <a:pt x="36" y="12"/>
                        <a:pt x="34" y="16"/>
                      </a:cubicBezTo>
                      <a:cubicBezTo>
                        <a:pt x="32" y="19"/>
                        <a:pt x="32" y="18"/>
                        <a:pt x="30" y="22"/>
                      </a:cubicBezTo>
                      <a:cubicBezTo>
                        <a:pt x="31" y="22"/>
                        <a:pt x="31" y="21"/>
                        <a:pt x="31" y="20"/>
                      </a:cubicBezTo>
                      <a:cubicBezTo>
                        <a:pt x="30" y="24"/>
                        <a:pt x="29" y="28"/>
                        <a:pt x="27" y="31"/>
                      </a:cubicBezTo>
                      <a:cubicBezTo>
                        <a:pt x="28" y="28"/>
                        <a:pt x="27" y="30"/>
                        <a:pt x="26" y="32"/>
                      </a:cubicBezTo>
                      <a:cubicBezTo>
                        <a:pt x="26" y="34"/>
                        <a:pt x="25" y="35"/>
                        <a:pt x="24" y="38"/>
                      </a:cubicBezTo>
                      <a:cubicBezTo>
                        <a:pt x="25" y="36"/>
                        <a:pt x="23" y="42"/>
                        <a:pt x="23" y="39"/>
                      </a:cubicBezTo>
                      <a:cubicBezTo>
                        <a:pt x="22" y="44"/>
                        <a:pt x="23" y="41"/>
                        <a:pt x="22" y="43"/>
                      </a:cubicBezTo>
                      <a:cubicBezTo>
                        <a:pt x="21" y="45"/>
                        <a:pt x="22" y="43"/>
                        <a:pt x="21" y="46"/>
                      </a:cubicBezTo>
                      <a:cubicBezTo>
                        <a:pt x="21" y="47"/>
                        <a:pt x="20" y="49"/>
                        <a:pt x="20" y="47"/>
                      </a:cubicBezTo>
                      <a:cubicBezTo>
                        <a:pt x="20" y="50"/>
                        <a:pt x="19" y="51"/>
                        <a:pt x="19" y="53"/>
                      </a:cubicBezTo>
                      <a:cubicBezTo>
                        <a:pt x="18" y="55"/>
                        <a:pt x="18" y="56"/>
                        <a:pt x="17" y="58"/>
                      </a:cubicBezTo>
                      <a:cubicBezTo>
                        <a:pt x="17" y="59"/>
                        <a:pt x="17" y="59"/>
                        <a:pt x="17" y="60"/>
                      </a:cubicBezTo>
                      <a:cubicBezTo>
                        <a:pt x="16" y="64"/>
                        <a:pt x="15" y="67"/>
                        <a:pt x="13" y="72"/>
                      </a:cubicBezTo>
                      <a:cubicBezTo>
                        <a:pt x="13" y="72"/>
                        <a:pt x="10" y="84"/>
                        <a:pt x="8" y="88"/>
                      </a:cubicBezTo>
                      <a:cubicBezTo>
                        <a:pt x="9" y="88"/>
                        <a:pt x="9" y="88"/>
                        <a:pt x="9" y="89"/>
                      </a:cubicBezTo>
                      <a:cubicBezTo>
                        <a:pt x="8" y="91"/>
                        <a:pt x="8" y="91"/>
                        <a:pt x="8" y="93"/>
                      </a:cubicBezTo>
                      <a:cubicBezTo>
                        <a:pt x="8" y="93"/>
                        <a:pt x="8" y="89"/>
                        <a:pt x="9" y="90"/>
                      </a:cubicBezTo>
                      <a:cubicBezTo>
                        <a:pt x="8" y="92"/>
                        <a:pt x="8" y="95"/>
                        <a:pt x="7" y="98"/>
                      </a:cubicBezTo>
                      <a:cubicBezTo>
                        <a:pt x="7" y="100"/>
                        <a:pt x="7" y="101"/>
                        <a:pt x="6" y="103"/>
                      </a:cubicBezTo>
                      <a:cubicBezTo>
                        <a:pt x="6" y="104"/>
                        <a:pt x="6" y="106"/>
                        <a:pt x="6" y="107"/>
                      </a:cubicBezTo>
                      <a:cubicBezTo>
                        <a:pt x="6" y="104"/>
                        <a:pt x="6" y="102"/>
                        <a:pt x="6" y="104"/>
                      </a:cubicBezTo>
                      <a:cubicBezTo>
                        <a:pt x="6" y="106"/>
                        <a:pt x="6" y="107"/>
                        <a:pt x="5" y="110"/>
                      </a:cubicBezTo>
                      <a:cubicBezTo>
                        <a:pt x="5" y="109"/>
                        <a:pt x="5" y="110"/>
                        <a:pt x="5" y="109"/>
                      </a:cubicBezTo>
                      <a:cubicBezTo>
                        <a:pt x="4" y="113"/>
                        <a:pt x="4" y="118"/>
                        <a:pt x="3" y="121"/>
                      </a:cubicBezTo>
                      <a:cubicBezTo>
                        <a:pt x="3" y="121"/>
                        <a:pt x="3" y="121"/>
                        <a:pt x="3" y="120"/>
                      </a:cubicBezTo>
                      <a:cubicBezTo>
                        <a:pt x="4" y="114"/>
                        <a:pt x="6" y="104"/>
                        <a:pt x="6" y="101"/>
                      </a:cubicBezTo>
                      <a:cubicBezTo>
                        <a:pt x="5" y="104"/>
                        <a:pt x="5" y="108"/>
                        <a:pt x="4" y="111"/>
                      </a:cubicBezTo>
                      <a:cubicBezTo>
                        <a:pt x="4" y="115"/>
                        <a:pt x="3" y="119"/>
                        <a:pt x="3" y="122"/>
                      </a:cubicBezTo>
                      <a:cubicBezTo>
                        <a:pt x="2" y="122"/>
                        <a:pt x="2" y="134"/>
                        <a:pt x="1" y="136"/>
                      </a:cubicBezTo>
                      <a:cubicBezTo>
                        <a:pt x="1" y="141"/>
                        <a:pt x="1" y="147"/>
                        <a:pt x="1" y="152"/>
                      </a:cubicBezTo>
                      <a:cubicBezTo>
                        <a:pt x="1" y="158"/>
                        <a:pt x="1" y="164"/>
                        <a:pt x="0" y="167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169"/>
                        <a:pt x="0" y="170"/>
                        <a:pt x="1" y="171"/>
                      </a:cubicBezTo>
                      <a:cubicBezTo>
                        <a:pt x="1" y="170"/>
                        <a:pt x="1" y="169"/>
                        <a:pt x="1" y="170"/>
                      </a:cubicBezTo>
                      <a:cubicBezTo>
                        <a:pt x="1" y="175"/>
                        <a:pt x="1" y="177"/>
                        <a:pt x="1" y="181"/>
                      </a:cubicBezTo>
                      <a:cubicBezTo>
                        <a:pt x="1" y="180"/>
                        <a:pt x="1" y="180"/>
                        <a:pt x="1" y="179"/>
                      </a:cubicBezTo>
                      <a:cubicBezTo>
                        <a:pt x="1" y="184"/>
                        <a:pt x="1" y="184"/>
                        <a:pt x="1" y="190"/>
                      </a:cubicBezTo>
                      <a:cubicBezTo>
                        <a:pt x="1" y="189"/>
                        <a:pt x="1" y="187"/>
                        <a:pt x="2" y="189"/>
                      </a:cubicBezTo>
                      <a:cubicBezTo>
                        <a:pt x="1" y="189"/>
                        <a:pt x="2" y="192"/>
                        <a:pt x="2" y="193"/>
                      </a:cubicBezTo>
                      <a:cubicBezTo>
                        <a:pt x="2" y="194"/>
                        <a:pt x="2" y="191"/>
                        <a:pt x="2" y="194"/>
                      </a:cubicBezTo>
                      <a:cubicBezTo>
                        <a:pt x="3" y="200"/>
                        <a:pt x="3" y="200"/>
                        <a:pt x="4" y="205"/>
                      </a:cubicBezTo>
                      <a:cubicBezTo>
                        <a:pt x="3" y="205"/>
                        <a:pt x="4" y="210"/>
                        <a:pt x="3" y="208"/>
                      </a:cubicBezTo>
                      <a:cubicBezTo>
                        <a:pt x="4" y="213"/>
                        <a:pt x="4" y="215"/>
                        <a:pt x="5" y="217"/>
                      </a:cubicBezTo>
                      <a:cubicBezTo>
                        <a:pt x="5" y="216"/>
                        <a:pt x="5" y="219"/>
                        <a:pt x="4" y="217"/>
                      </a:cubicBezTo>
                      <a:cubicBezTo>
                        <a:pt x="5" y="219"/>
                        <a:pt x="5" y="219"/>
                        <a:pt x="5" y="220"/>
                      </a:cubicBezTo>
                      <a:cubicBezTo>
                        <a:pt x="5" y="220"/>
                        <a:pt x="5" y="218"/>
                        <a:pt x="6" y="221"/>
                      </a:cubicBezTo>
                      <a:cubicBezTo>
                        <a:pt x="7" y="230"/>
                        <a:pt x="9" y="241"/>
                        <a:pt x="11" y="247"/>
                      </a:cubicBezTo>
                      <a:cubicBezTo>
                        <a:pt x="11" y="247"/>
                        <a:pt x="11" y="247"/>
                        <a:pt x="11" y="247"/>
                      </a:cubicBezTo>
                      <a:cubicBezTo>
                        <a:pt x="12" y="251"/>
                        <a:pt x="12" y="251"/>
                        <a:pt x="12" y="251"/>
                      </a:cubicBezTo>
                      <a:cubicBezTo>
                        <a:pt x="12" y="250"/>
                        <a:pt x="12" y="251"/>
                        <a:pt x="13" y="253"/>
                      </a:cubicBezTo>
                      <a:cubicBezTo>
                        <a:pt x="12" y="251"/>
                        <a:pt x="13" y="255"/>
                        <a:pt x="13" y="255"/>
                      </a:cubicBezTo>
                      <a:cubicBezTo>
                        <a:pt x="12" y="252"/>
                        <a:pt x="11" y="248"/>
                        <a:pt x="10" y="243"/>
                      </a:cubicBezTo>
                      <a:cubicBezTo>
                        <a:pt x="9" y="242"/>
                        <a:pt x="7" y="231"/>
                        <a:pt x="7" y="229"/>
                      </a:cubicBezTo>
                      <a:cubicBezTo>
                        <a:pt x="7" y="231"/>
                        <a:pt x="8" y="235"/>
                        <a:pt x="8" y="239"/>
                      </a:cubicBezTo>
                      <a:cubicBezTo>
                        <a:pt x="9" y="243"/>
                        <a:pt x="11" y="247"/>
                        <a:pt x="11" y="249"/>
                      </a:cubicBezTo>
                      <a:cubicBezTo>
                        <a:pt x="12" y="251"/>
                        <a:pt x="12" y="254"/>
                        <a:pt x="13" y="256"/>
                      </a:cubicBezTo>
                      <a:cubicBezTo>
                        <a:pt x="13" y="259"/>
                        <a:pt x="14" y="262"/>
                        <a:pt x="15" y="265"/>
                      </a:cubicBezTo>
                      <a:cubicBezTo>
                        <a:pt x="15" y="264"/>
                        <a:pt x="16" y="266"/>
                        <a:pt x="16" y="267"/>
                      </a:cubicBezTo>
                      <a:cubicBezTo>
                        <a:pt x="16" y="267"/>
                        <a:pt x="16" y="265"/>
                        <a:pt x="16" y="266"/>
                      </a:cubicBezTo>
                      <a:cubicBezTo>
                        <a:pt x="15" y="263"/>
                        <a:pt x="16" y="264"/>
                        <a:pt x="15" y="262"/>
                      </a:cubicBezTo>
                      <a:cubicBezTo>
                        <a:pt x="15" y="263"/>
                        <a:pt x="14" y="258"/>
                        <a:pt x="14" y="259"/>
                      </a:cubicBezTo>
                      <a:cubicBezTo>
                        <a:pt x="16" y="263"/>
                        <a:pt x="17" y="268"/>
                        <a:pt x="18" y="269"/>
                      </a:cubicBezTo>
                      <a:cubicBezTo>
                        <a:pt x="18" y="271"/>
                        <a:pt x="19" y="272"/>
                        <a:pt x="19" y="273"/>
                      </a:cubicBezTo>
                      <a:cubicBezTo>
                        <a:pt x="19" y="273"/>
                        <a:pt x="19" y="273"/>
                        <a:pt x="18" y="272"/>
                      </a:cubicBezTo>
                      <a:cubicBezTo>
                        <a:pt x="20" y="277"/>
                        <a:pt x="18" y="271"/>
                        <a:pt x="20" y="276"/>
                      </a:cubicBezTo>
                      <a:cubicBezTo>
                        <a:pt x="20" y="277"/>
                        <a:pt x="20" y="278"/>
                        <a:pt x="21" y="279"/>
                      </a:cubicBezTo>
                      <a:cubicBezTo>
                        <a:pt x="22" y="282"/>
                        <a:pt x="20" y="278"/>
                        <a:pt x="21" y="280"/>
                      </a:cubicBezTo>
                      <a:cubicBezTo>
                        <a:pt x="21" y="280"/>
                        <a:pt x="23" y="285"/>
                        <a:pt x="23" y="285"/>
                      </a:cubicBezTo>
                      <a:cubicBezTo>
                        <a:pt x="23" y="286"/>
                        <a:pt x="22" y="285"/>
                        <a:pt x="22" y="284"/>
                      </a:cubicBezTo>
                      <a:cubicBezTo>
                        <a:pt x="23" y="285"/>
                        <a:pt x="20" y="279"/>
                        <a:pt x="19" y="277"/>
                      </a:cubicBezTo>
                      <a:cubicBezTo>
                        <a:pt x="19" y="276"/>
                        <a:pt x="19" y="276"/>
                        <a:pt x="19" y="274"/>
                      </a:cubicBezTo>
                      <a:cubicBezTo>
                        <a:pt x="18" y="274"/>
                        <a:pt x="17" y="270"/>
                        <a:pt x="17" y="268"/>
                      </a:cubicBezTo>
                      <a:cubicBezTo>
                        <a:pt x="17" y="270"/>
                        <a:pt x="18" y="274"/>
                        <a:pt x="19" y="276"/>
                      </a:cubicBezTo>
                      <a:cubicBezTo>
                        <a:pt x="19" y="276"/>
                        <a:pt x="18" y="273"/>
                        <a:pt x="17" y="272"/>
                      </a:cubicBezTo>
                      <a:cubicBezTo>
                        <a:pt x="18" y="276"/>
                        <a:pt x="20" y="279"/>
                        <a:pt x="20" y="281"/>
                      </a:cubicBezTo>
                      <a:cubicBezTo>
                        <a:pt x="20" y="281"/>
                        <a:pt x="22" y="286"/>
                        <a:pt x="22" y="284"/>
                      </a:cubicBezTo>
                      <a:cubicBezTo>
                        <a:pt x="21" y="282"/>
                        <a:pt x="20" y="280"/>
                        <a:pt x="20" y="279"/>
                      </a:cubicBezTo>
                      <a:cubicBezTo>
                        <a:pt x="21" y="282"/>
                        <a:pt x="22" y="285"/>
                        <a:pt x="23" y="288"/>
                      </a:cubicBezTo>
                      <a:cubicBezTo>
                        <a:pt x="23" y="288"/>
                        <a:pt x="22" y="285"/>
                        <a:pt x="23" y="286"/>
                      </a:cubicBezTo>
                      <a:cubicBezTo>
                        <a:pt x="23" y="286"/>
                        <a:pt x="23" y="287"/>
                        <a:pt x="23" y="287"/>
                      </a:cubicBezTo>
                      <a:cubicBezTo>
                        <a:pt x="25" y="291"/>
                        <a:pt x="25" y="292"/>
                        <a:pt x="26" y="295"/>
                      </a:cubicBezTo>
                      <a:cubicBezTo>
                        <a:pt x="27" y="298"/>
                        <a:pt x="26" y="294"/>
                        <a:pt x="26" y="294"/>
                      </a:cubicBezTo>
                      <a:cubicBezTo>
                        <a:pt x="26" y="295"/>
                        <a:pt x="27" y="296"/>
                        <a:pt x="27" y="297"/>
                      </a:cubicBezTo>
                      <a:cubicBezTo>
                        <a:pt x="27" y="298"/>
                        <a:pt x="28" y="299"/>
                        <a:pt x="28" y="299"/>
                      </a:cubicBezTo>
                      <a:cubicBezTo>
                        <a:pt x="28" y="300"/>
                        <a:pt x="26" y="296"/>
                        <a:pt x="27" y="297"/>
                      </a:cubicBezTo>
                      <a:cubicBezTo>
                        <a:pt x="28" y="300"/>
                        <a:pt x="28" y="301"/>
                        <a:pt x="29" y="304"/>
                      </a:cubicBezTo>
                      <a:cubicBezTo>
                        <a:pt x="30" y="305"/>
                        <a:pt x="30" y="305"/>
                        <a:pt x="31" y="307"/>
                      </a:cubicBezTo>
                      <a:cubicBezTo>
                        <a:pt x="32" y="309"/>
                        <a:pt x="32" y="309"/>
                        <a:pt x="32" y="311"/>
                      </a:cubicBezTo>
                      <a:cubicBezTo>
                        <a:pt x="33" y="312"/>
                        <a:pt x="35" y="316"/>
                        <a:pt x="37" y="320"/>
                      </a:cubicBezTo>
                      <a:cubicBezTo>
                        <a:pt x="38" y="320"/>
                        <a:pt x="38" y="322"/>
                        <a:pt x="39" y="323"/>
                      </a:cubicBezTo>
                      <a:cubicBezTo>
                        <a:pt x="37" y="319"/>
                        <a:pt x="36" y="318"/>
                        <a:pt x="36" y="316"/>
                      </a:cubicBezTo>
                      <a:cubicBezTo>
                        <a:pt x="36" y="317"/>
                        <a:pt x="37" y="318"/>
                        <a:pt x="37" y="318"/>
                      </a:cubicBezTo>
                      <a:cubicBezTo>
                        <a:pt x="36" y="316"/>
                        <a:pt x="36" y="316"/>
                        <a:pt x="35" y="315"/>
                      </a:cubicBezTo>
                      <a:cubicBezTo>
                        <a:pt x="36" y="315"/>
                        <a:pt x="33" y="310"/>
                        <a:pt x="33" y="309"/>
                      </a:cubicBezTo>
                      <a:cubicBezTo>
                        <a:pt x="33" y="309"/>
                        <a:pt x="33" y="310"/>
                        <a:pt x="33" y="309"/>
                      </a:cubicBezTo>
                      <a:cubicBezTo>
                        <a:pt x="31" y="305"/>
                        <a:pt x="28" y="298"/>
                        <a:pt x="27" y="295"/>
                      </a:cubicBezTo>
                      <a:cubicBezTo>
                        <a:pt x="27" y="297"/>
                        <a:pt x="23" y="287"/>
                        <a:pt x="25" y="290"/>
                      </a:cubicBezTo>
                      <a:cubicBezTo>
                        <a:pt x="24" y="286"/>
                        <a:pt x="25" y="289"/>
                        <a:pt x="24" y="287"/>
                      </a:cubicBezTo>
                      <a:cubicBezTo>
                        <a:pt x="23" y="286"/>
                        <a:pt x="23" y="285"/>
                        <a:pt x="23" y="285"/>
                      </a:cubicBezTo>
                      <a:cubicBezTo>
                        <a:pt x="26" y="292"/>
                        <a:pt x="28" y="296"/>
                        <a:pt x="30" y="303"/>
                      </a:cubicBezTo>
                      <a:cubicBezTo>
                        <a:pt x="33" y="308"/>
                        <a:pt x="34" y="310"/>
                        <a:pt x="35" y="313"/>
                      </a:cubicBezTo>
                      <a:cubicBezTo>
                        <a:pt x="35" y="313"/>
                        <a:pt x="35" y="313"/>
                        <a:pt x="35" y="313"/>
                      </a:cubicBezTo>
                      <a:cubicBezTo>
                        <a:pt x="36" y="313"/>
                        <a:pt x="39" y="322"/>
                        <a:pt x="38" y="319"/>
                      </a:cubicBezTo>
                      <a:cubicBezTo>
                        <a:pt x="37" y="317"/>
                        <a:pt x="35" y="312"/>
                        <a:pt x="35" y="312"/>
                      </a:cubicBezTo>
                      <a:cubicBezTo>
                        <a:pt x="38" y="317"/>
                        <a:pt x="39" y="319"/>
                        <a:pt x="41" y="324"/>
                      </a:cubicBezTo>
                      <a:cubicBezTo>
                        <a:pt x="40" y="323"/>
                        <a:pt x="41" y="324"/>
                        <a:pt x="42" y="326"/>
                      </a:cubicBezTo>
                      <a:cubicBezTo>
                        <a:pt x="42" y="325"/>
                        <a:pt x="45" y="330"/>
                        <a:pt x="44" y="330"/>
                      </a:cubicBezTo>
                      <a:cubicBezTo>
                        <a:pt x="46" y="333"/>
                        <a:pt x="47" y="336"/>
                        <a:pt x="50" y="340"/>
                      </a:cubicBezTo>
                      <a:cubicBezTo>
                        <a:pt x="52" y="344"/>
                        <a:pt x="54" y="347"/>
                        <a:pt x="56" y="351"/>
                      </a:cubicBezTo>
                      <a:cubicBezTo>
                        <a:pt x="57" y="352"/>
                        <a:pt x="58" y="353"/>
                        <a:pt x="58" y="355"/>
                      </a:cubicBezTo>
                      <a:cubicBezTo>
                        <a:pt x="59" y="356"/>
                        <a:pt x="61" y="358"/>
                        <a:pt x="61" y="359"/>
                      </a:cubicBezTo>
                      <a:cubicBezTo>
                        <a:pt x="61" y="359"/>
                        <a:pt x="61" y="359"/>
                        <a:pt x="61" y="358"/>
                      </a:cubicBezTo>
                      <a:cubicBezTo>
                        <a:pt x="63" y="361"/>
                        <a:pt x="63" y="362"/>
                        <a:pt x="64" y="363"/>
                      </a:cubicBezTo>
                      <a:cubicBezTo>
                        <a:pt x="66" y="365"/>
                        <a:pt x="62" y="360"/>
                        <a:pt x="63" y="362"/>
                      </a:cubicBezTo>
                      <a:cubicBezTo>
                        <a:pt x="65" y="364"/>
                        <a:pt x="66" y="366"/>
                        <a:pt x="67" y="367"/>
                      </a:cubicBezTo>
                      <a:cubicBezTo>
                        <a:pt x="68" y="369"/>
                        <a:pt x="71" y="373"/>
                        <a:pt x="74" y="377"/>
                      </a:cubicBezTo>
                      <a:cubicBezTo>
                        <a:pt x="77" y="380"/>
                        <a:pt x="79" y="384"/>
                        <a:pt x="81" y="386"/>
                      </a:cubicBezTo>
                      <a:cubicBezTo>
                        <a:pt x="83" y="388"/>
                        <a:pt x="88" y="394"/>
                        <a:pt x="93" y="399"/>
                      </a:cubicBezTo>
                      <a:cubicBezTo>
                        <a:pt x="97" y="404"/>
                        <a:pt x="100" y="407"/>
                        <a:pt x="96" y="403"/>
                      </a:cubicBezTo>
                      <a:cubicBezTo>
                        <a:pt x="100" y="408"/>
                        <a:pt x="105" y="413"/>
                        <a:pt x="108" y="416"/>
                      </a:cubicBezTo>
                      <a:cubicBezTo>
                        <a:pt x="105" y="413"/>
                        <a:pt x="109" y="417"/>
                        <a:pt x="108" y="416"/>
                      </a:cubicBezTo>
                      <a:cubicBezTo>
                        <a:pt x="110" y="418"/>
                        <a:pt x="110" y="418"/>
                        <a:pt x="111" y="419"/>
                      </a:cubicBezTo>
                      <a:cubicBezTo>
                        <a:pt x="111" y="419"/>
                        <a:pt x="115" y="423"/>
                        <a:pt x="117" y="424"/>
                      </a:cubicBezTo>
                      <a:cubicBezTo>
                        <a:pt x="116" y="424"/>
                        <a:pt x="116" y="423"/>
                        <a:pt x="117" y="424"/>
                      </a:cubicBezTo>
                      <a:cubicBezTo>
                        <a:pt x="117" y="425"/>
                        <a:pt x="117" y="425"/>
                        <a:pt x="118" y="426"/>
                      </a:cubicBezTo>
                      <a:cubicBezTo>
                        <a:pt x="116" y="425"/>
                        <a:pt x="116" y="424"/>
                        <a:pt x="113" y="422"/>
                      </a:cubicBezTo>
                      <a:cubicBezTo>
                        <a:pt x="114" y="423"/>
                        <a:pt x="113" y="422"/>
                        <a:pt x="112" y="421"/>
                      </a:cubicBezTo>
                      <a:cubicBezTo>
                        <a:pt x="116" y="425"/>
                        <a:pt x="118" y="427"/>
                        <a:pt x="119" y="428"/>
                      </a:cubicBezTo>
                      <a:cubicBezTo>
                        <a:pt x="121" y="430"/>
                        <a:pt x="122" y="431"/>
                        <a:pt x="126" y="434"/>
                      </a:cubicBezTo>
                      <a:cubicBezTo>
                        <a:pt x="126" y="434"/>
                        <a:pt x="123" y="431"/>
                        <a:pt x="123" y="431"/>
                      </a:cubicBezTo>
                      <a:cubicBezTo>
                        <a:pt x="126" y="434"/>
                        <a:pt x="126" y="434"/>
                        <a:pt x="126" y="434"/>
                      </a:cubicBezTo>
                      <a:cubicBezTo>
                        <a:pt x="126" y="433"/>
                        <a:pt x="126" y="433"/>
                        <a:pt x="125" y="432"/>
                      </a:cubicBezTo>
                      <a:cubicBezTo>
                        <a:pt x="125" y="433"/>
                        <a:pt x="123" y="430"/>
                        <a:pt x="122" y="430"/>
                      </a:cubicBezTo>
                      <a:cubicBezTo>
                        <a:pt x="121" y="429"/>
                        <a:pt x="120" y="428"/>
                        <a:pt x="120" y="428"/>
                      </a:cubicBezTo>
                      <a:cubicBezTo>
                        <a:pt x="121" y="429"/>
                        <a:pt x="123" y="431"/>
                        <a:pt x="123" y="430"/>
                      </a:cubicBezTo>
                      <a:cubicBezTo>
                        <a:pt x="121" y="429"/>
                        <a:pt x="120" y="428"/>
                        <a:pt x="119" y="427"/>
                      </a:cubicBezTo>
                      <a:cubicBezTo>
                        <a:pt x="121" y="428"/>
                        <a:pt x="124" y="431"/>
                        <a:pt x="127" y="433"/>
                      </a:cubicBezTo>
                      <a:cubicBezTo>
                        <a:pt x="128" y="435"/>
                        <a:pt x="130" y="436"/>
                        <a:pt x="132" y="437"/>
                      </a:cubicBezTo>
                      <a:cubicBezTo>
                        <a:pt x="133" y="439"/>
                        <a:pt x="135" y="440"/>
                        <a:pt x="136" y="441"/>
                      </a:cubicBezTo>
                      <a:cubicBezTo>
                        <a:pt x="137" y="442"/>
                        <a:pt x="140" y="445"/>
                        <a:pt x="144" y="447"/>
                      </a:cubicBezTo>
                      <a:cubicBezTo>
                        <a:pt x="147" y="450"/>
                        <a:pt x="150" y="452"/>
                        <a:pt x="150" y="452"/>
                      </a:cubicBezTo>
                      <a:cubicBezTo>
                        <a:pt x="151" y="453"/>
                        <a:pt x="151" y="452"/>
                        <a:pt x="152" y="454"/>
                      </a:cubicBezTo>
                      <a:cubicBezTo>
                        <a:pt x="150" y="452"/>
                        <a:pt x="145" y="448"/>
                        <a:pt x="145" y="448"/>
                      </a:cubicBezTo>
                      <a:cubicBezTo>
                        <a:pt x="148" y="451"/>
                        <a:pt x="152" y="454"/>
                        <a:pt x="149" y="452"/>
                      </a:cubicBezTo>
                      <a:cubicBezTo>
                        <a:pt x="151" y="454"/>
                        <a:pt x="151" y="453"/>
                        <a:pt x="153" y="454"/>
                      </a:cubicBezTo>
                      <a:cubicBezTo>
                        <a:pt x="153" y="455"/>
                        <a:pt x="153" y="455"/>
                        <a:pt x="153" y="455"/>
                      </a:cubicBezTo>
                      <a:cubicBezTo>
                        <a:pt x="151" y="454"/>
                        <a:pt x="146" y="450"/>
                        <a:pt x="149" y="452"/>
                      </a:cubicBezTo>
                      <a:cubicBezTo>
                        <a:pt x="150" y="453"/>
                        <a:pt x="153" y="455"/>
                        <a:pt x="154" y="456"/>
                      </a:cubicBezTo>
                      <a:cubicBezTo>
                        <a:pt x="155" y="456"/>
                        <a:pt x="157" y="458"/>
                        <a:pt x="159" y="459"/>
                      </a:cubicBezTo>
                      <a:cubicBezTo>
                        <a:pt x="161" y="461"/>
                        <a:pt x="164" y="462"/>
                        <a:pt x="164" y="463"/>
                      </a:cubicBezTo>
                      <a:cubicBezTo>
                        <a:pt x="164" y="463"/>
                        <a:pt x="163" y="463"/>
                        <a:pt x="163" y="462"/>
                      </a:cubicBezTo>
                      <a:cubicBezTo>
                        <a:pt x="160" y="461"/>
                        <a:pt x="157" y="458"/>
                        <a:pt x="156" y="458"/>
                      </a:cubicBezTo>
                      <a:cubicBezTo>
                        <a:pt x="155" y="457"/>
                        <a:pt x="155" y="457"/>
                        <a:pt x="156" y="457"/>
                      </a:cubicBezTo>
                      <a:cubicBezTo>
                        <a:pt x="153" y="455"/>
                        <a:pt x="156" y="457"/>
                        <a:pt x="154" y="456"/>
                      </a:cubicBezTo>
                      <a:cubicBezTo>
                        <a:pt x="153" y="455"/>
                        <a:pt x="152" y="454"/>
                        <a:pt x="151" y="454"/>
                      </a:cubicBezTo>
                      <a:cubicBezTo>
                        <a:pt x="152" y="455"/>
                        <a:pt x="155" y="457"/>
                        <a:pt x="159" y="460"/>
                      </a:cubicBezTo>
                      <a:cubicBezTo>
                        <a:pt x="163" y="463"/>
                        <a:pt x="167" y="465"/>
                        <a:pt x="169" y="467"/>
                      </a:cubicBezTo>
                      <a:cubicBezTo>
                        <a:pt x="171" y="468"/>
                        <a:pt x="174" y="470"/>
                        <a:pt x="176" y="471"/>
                      </a:cubicBezTo>
                      <a:cubicBezTo>
                        <a:pt x="179" y="473"/>
                        <a:pt x="182" y="474"/>
                        <a:pt x="182" y="475"/>
                      </a:cubicBezTo>
                      <a:cubicBezTo>
                        <a:pt x="184" y="476"/>
                        <a:pt x="188" y="479"/>
                        <a:pt x="189" y="479"/>
                      </a:cubicBezTo>
                      <a:cubicBezTo>
                        <a:pt x="191" y="481"/>
                        <a:pt x="190" y="480"/>
                        <a:pt x="193" y="481"/>
                      </a:cubicBezTo>
                      <a:cubicBezTo>
                        <a:pt x="197" y="484"/>
                        <a:pt x="196" y="484"/>
                        <a:pt x="198" y="485"/>
                      </a:cubicBezTo>
                      <a:cubicBezTo>
                        <a:pt x="198" y="485"/>
                        <a:pt x="204" y="488"/>
                        <a:pt x="207" y="489"/>
                      </a:cubicBezTo>
                      <a:cubicBezTo>
                        <a:pt x="207" y="489"/>
                        <a:pt x="205" y="489"/>
                        <a:pt x="205" y="489"/>
                      </a:cubicBezTo>
                      <a:cubicBezTo>
                        <a:pt x="208" y="490"/>
                        <a:pt x="209" y="490"/>
                        <a:pt x="211" y="492"/>
                      </a:cubicBezTo>
                      <a:cubicBezTo>
                        <a:pt x="213" y="493"/>
                        <a:pt x="207" y="490"/>
                        <a:pt x="210" y="491"/>
                      </a:cubicBezTo>
                      <a:cubicBezTo>
                        <a:pt x="212" y="492"/>
                        <a:pt x="213" y="493"/>
                        <a:pt x="215" y="494"/>
                      </a:cubicBezTo>
                      <a:cubicBezTo>
                        <a:pt x="217" y="494"/>
                        <a:pt x="217" y="494"/>
                        <a:pt x="218" y="495"/>
                      </a:cubicBezTo>
                      <a:cubicBezTo>
                        <a:pt x="219" y="495"/>
                        <a:pt x="222" y="497"/>
                        <a:pt x="226" y="498"/>
                      </a:cubicBezTo>
                      <a:cubicBezTo>
                        <a:pt x="230" y="500"/>
                        <a:pt x="233" y="501"/>
                        <a:pt x="232" y="501"/>
                      </a:cubicBezTo>
                      <a:cubicBezTo>
                        <a:pt x="239" y="504"/>
                        <a:pt x="249" y="507"/>
                        <a:pt x="258" y="511"/>
                      </a:cubicBezTo>
                      <a:cubicBezTo>
                        <a:pt x="262" y="512"/>
                        <a:pt x="267" y="513"/>
                        <a:pt x="271" y="515"/>
                      </a:cubicBezTo>
                      <a:cubicBezTo>
                        <a:pt x="275" y="516"/>
                        <a:pt x="279" y="517"/>
                        <a:pt x="283" y="518"/>
                      </a:cubicBezTo>
                      <a:cubicBezTo>
                        <a:pt x="283" y="518"/>
                        <a:pt x="283" y="518"/>
                        <a:pt x="280" y="518"/>
                      </a:cubicBezTo>
                      <a:cubicBezTo>
                        <a:pt x="280" y="518"/>
                        <a:pt x="279" y="517"/>
                        <a:pt x="277" y="517"/>
                      </a:cubicBezTo>
                      <a:cubicBezTo>
                        <a:pt x="279" y="517"/>
                        <a:pt x="279" y="517"/>
                        <a:pt x="279" y="518"/>
                      </a:cubicBezTo>
                      <a:cubicBezTo>
                        <a:pt x="276" y="517"/>
                        <a:pt x="274" y="516"/>
                        <a:pt x="272" y="516"/>
                      </a:cubicBezTo>
                      <a:cubicBezTo>
                        <a:pt x="275" y="517"/>
                        <a:pt x="280" y="518"/>
                        <a:pt x="282" y="519"/>
                      </a:cubicBezTo>
                      <a:cubicBezTo>
                        <a:pt x="283" y="519"/>
                        <a:pt x="282" y="518"/>
                        <a:pt x="285" y="519"/>
                      </a:cubicBezTo>
                      <a:cubicBezTo>
                        <a:pt x="283" y="519"/>
                        <a:pt x="288" y="519"/>
                        <a:pt x="290" y="520"/>
                      </a:cubicBezTo>
                      <a:cubicBezTo>
                        <a:pt x="287" y="520"/>
                        <a:pt x="289" y="521"/>
                        <a:pt x="291" y="521"/>
                      </a:cubicBezTo>
                      <a:cubicBezTo>
                        <a:pt x="289" y="520"/>
                        <a:pt x="290" y="520"/>
                        <a:pt x="291" y="521"/>
                      </a:cubicBezTo>
                      <a:cubicBezTo>
                        <a:pt x="295" y="521"/>
                        <a:pt x="296" y="522"/>
                        <a:pt x="299" y="523"/>
                      </a:cubicBezTo>
                      <a:cubicBezTo>
                        <a:pt x="299" y="522"/>
                        <a:pt x="295" y="522"/>
                        <a:pt x="296" y="522"/>
                      </a:cubicBezTo>
                      <a:cubicBezTo>
                        <a:pt x="297" y="522"/>
                        <a:pt x="301" y="523"/>
                        <a:pt x="303" y="523"/>
                      </a:cubicBezTo>
                      <a:cubicBezTo>
                        <a:pt x="305" y="523"/>
                        <a:pt x="309" y="524"/>
                        <a:pt x="313" y="524"/>
                      </a:cubicBezTo>
                      <a:cubicBezTo>
                        <a:pt x="310" y="524"/>
                        <a:pt x="312" y="524"/>
                        <a:pt x="312" y="525"/>
                      </a:cubicBezTo>
                      <a:cubicBezTo>
                        <a:pt x="317" y="526"/>
                        <a:pt x="321" y="526"/>
                        <a:pt x="326" y="527"/>
                      </a:cubicBezTo>
                      <a:cubicBezTo>
                        <a:pt x="324" y="527"/>
                        <a:pt x="317" y="526"/>
                        <a:pt x="320" y="526"/>
                      </a:cubicBezTo>
                      <a:cubicBezTo>
                        <a:pt x="324" y="527"/>
                        <a:pt x="325" y="527"/>
                        <a:pt x="323" y="527"/>
                      </a:cubicBezTo>
                      <a:cubicBezTo>
                        <a:pt x="327" y="527"/>
                        <a:pt x="327" y="528"/>
                        <a:pt x="330" y="528"/>
                      </a:cubicBezTo>
                      <a:cubicBezTo>
                        <a:pt x="330" y="528"/>
                        <a:pt x="331" y="528"/>
                        <a:pt x="331" y="528"/>
                      </a:cubicBezTo>
                      <a:cubicBezTo>
                        <a:pt x="331" y="528"/>
                        <a:pt x="330" y="528"/>
                        <a:pt x="328" y="528"/>
                      </a:cubicBezTo>
                      <a:cubicBezTo>
                        <a:pt x="331" y="529"/>
                        <a:pt x="332" y="529"/>
                        <a:pt x="335" y="530"/>
                      </a:cubicBezTo>
                      <a:cubicBezTo>
                        <a:pt x="336" y="529"/>
                        <a:pt x="332" y="529"/>
                        <a:pt x="334" y="529"/>
                      </a:cubicBezTo>
                      <a:cubicBezTo>
                        <a:pt x="338" y="530"/>
                        <a:pt x="337" y="529"/>
                        <a:pt x="340" y="529"/>
                      </a:cubicBezTo>
                      <a:cubicBezTo>
                        <a:pt x="340" y="530"/>
                        <a:pt x="344" y="530"/>
                        <a:pt x="346" y="530"/>
                      </a:cubicBezTo>
                      <a:cubicBezTo>
                        <a:pt x="343" y="531"/>
                        <a:pt x="339" y="529"/>
                        <a:pt x="337" y="530"/>
                      </a:cubicBezTo>
                      <a:cubicBezTo>
                        <a:pt x="339" y="530"/>
                        <a:pt x="342" y="530"/>
                        <a:pt x="341" y="531"/>
                      </a:cubicBezTo>
                      <a:cubicBezTo>
                        <a:pt x="339" y="530"/>
                        <a:pt x="335" y="530"/>
                        <a:pt x="335" y="530"/>
                      </a:cubicBezTo>
                      <a:cubicBezTo>
                        <a:pt x="339" y="531"/>
                        <a:pt x="342" y="531"/>
                        <a:pt x="344" y="531"/>
                      </a:cubicBezTo>
                      <a:cubicBezTo>
                        <a:pt x="345" y="531"/>
                        <a:pt x="351" y="532"/>
                        <a:pt x="354" y="532"/>
                      </a:cubicBezTo>
                      <a:cubicBezTo>
                        <a:pt x="355" y="532"/>
                        <a:pt x="353" y="532"/>
                        <a:pt x="355" y="532"/>
                      </a:cubicBezTo>
                      <a:cubicBezTo>
                        <a:pt x="357" y="532"/>
                        <a:pt x="359" y="533"/>
                        <a:pt x="359" y="532"/>
                      </a:cubicBezTo>
                      <a:cubicBezTo>
                        <a:pt x="357" y="532"/>
                        <a:pt x="359" y="532"/>
                        <a:pt x="360" y="532"/>
                      </a:cubicBezTo>
                      <a:cubicBezTo>
                        <a:pt x="360" y="532"/>
                        <a:pt x="363" y="533"/>
                        <a:pt x="365" y="533"/>
                      </a:cubicBezTo>
                      <a:cubicBezTo>
                        <a:pt x="365" y="533"/>
                        <a:pt x="367" y="533"/>
                        <a:pt x="366" y="533"/>
                      </a:cubicBezTo>
                      <a:cubicBezTo>
                        <a:pt x="371" y="533"/>
                        <a:pt x="374" y="533"/>
                        <a:pt x="378" y="533"/>
                      </a:cubicBezTo>
                      <a:cubicBezTo>
                        <a:pt x="382" y="533"/>
                        <a:pt x="385" y="533"/>
                        <a:pt x="389" y="533"/>
                      </a:cubicBezTo>
                      <a:cubicBezTo>
                        <a:pt x="390" y="533"/>
                        <a:pt x="389" y="534"/>
                        <a:pt x="390" y="533"/>
                      </a:cubicBezTo>
                      <a:cubicBezTo>
                        <a:pt x="392" y="533"/>
                        <a:pt x="395" y="533"/>
                        <a:pt x="397" y="533"/>
                      </a:cubicBezTo>
                      <a:cubicBezTo>
                        <a:pt x="397" y="533"/>
                        <a:pt x="396" y="533"/>
                        <a:pt x="396" y="533"/>
                      </a:cubicBezTo>
                      <a:cubicBezTo>
                        <a:pt x="399" y="533"/>
                        <a:pt x="412" y="532"/>
                        <a:pt x="408" y="533"/>
                      </a:cubicBezTo>
                      <a:cubicBezTo>
                        <a:pt x="411" y="532"/>
                        <a:pt x="419" y="531"/>
                        <a:pt x="419" y="532"/>
                      </a:cubicBezTo>
                      <a:cubicBezTo>
                        <a:pt x="421" y="531"/>
                        <a:pt x="419" y="531"/>
                        <a:pt x="420" y="531"/>
                      </a:cubicBezTo>
                      <a:cubicBezTo>
                        <a:pt x="425" y="531"/>
                        <a:pt x="430" y="530"/>
                        <a:pt x="434" y="530"/>
                      </a:cubicBezTo>
                      <a:cubicBezTo>
                        <a:pt x="439" y="529"/>
                        <a:pt x="444" y="528"/>
                        <a:pt x="448" y="527"/>
                      </a:cubicBezTo>
                      <a:cubicBezTo>
                        <a:pt x="448" y="527"/>
                        <a:pt x="450" y="527"/>
                        <a:pt x="453" y="527"/>
                      </a:cubicBezTo>
                      <a:cubicBezTo>
                        <a:pt x="455" y="526"/>
                        <a:pt x="457" y="526"/>
                        <a:pt x="458" y="525"/>
                      </a:cubicBezTo>
                      <a:cubicBezTo>
                        <a:pt x="459" y="525"/>
                        <a:pt x="460" y="525"/>
                        <a:pt x="461" y="525"/>
                      </a:cubicBezTo>
                      <a:cubicBezTo>
                        <a:pt x="458" y="526"/>
                        <a:pt x="456" y="526"/>
                        <a:pt x="453" y="527"/>
                      </a:cubicBezTo>
                      <a:cubicBezTo>
                        <a:pt x="451" y="527"/>
                        <a:pt x="449" y="528"/>
                        <a:pt x="447" y="528"/>
                      </a:cubicBezTo>
                      <a:cubicBezTo>
                        <a:pt x="443" y="529"/>
                        <a:pt x="439" y="530"/>
                        <a:pt x="433" y="531"/>
                      </a:cubicBezTo>
                      <a:cubicBezTo>
                        <a:pt x="433" y="531"/>
                        <a:pt x="438" y="530"/>
                        <a:pt x="438" y="530"/>
                      </a:cubicBezTo>
                      <a:cubicBezTo>
                        <a:pt x="433" y="532"/>
                        <a:pt x="428" y="532"/>
                        <a:pt x="424" y="533"/>
                      </a:cubicBezTo>
                      <a:cubicBezTo>
                        <a:pt x="422" y="533"/>
                        <a:pt x="419" y="534"/>
                        <a:pt x="417" y="534"/>
                      </a:cubicBezTo>
                      <a:cubicBezTo>
                        <a:pt x="415" y="534"/>
                        <a:pt x="413" y="534"/>
                        <a:pt x="411" y="535"/>
                      </a:cubicBezTo>
                      <a:cubicBezTo>
                        <a:pt x="406" y="535"/>
                        <a:pt x="402" y="536"/>
                        <a:pt x="397" y="536"/>
                      </a:cubicBezTo>
                      <a:cubicBezTo>
                        <a:pt x="393" y="536"/>
                        <a:pt x="389" y="536"/>
                        <a:pt x="384" y="536"/>
                      </a:cubicBezTo>
                      <a:cubicBezTo>
                        <a:pt x="364" y="537"/>
                        <a:pt x="343" y="535"/>
                        <a:pt x="325" y="534"/>
                      </a:cubicBezTo>
                      <a:cubicBezTo>
                        <a:pt x="319" y="533"/>
                        <a:pt x="313" y="532"/>
                        <a:pt x="305" y="531"/>
                      </a:cubicBezTo>
                      <a:cubicBezTo>
                        <a:pt x="302" y="530"/>
                        <a:pt x="298" y="530"/>
                        <a:pt x="295" y="529"/>
                      </a:cubicBezTo>
                      <a:cubicBezTo>
                        <a:pt x="293" y="528"/>
                        <a:pt x="291" y="528"/>
                        <a:pt x="290" y="528"/>
                      </a:cubicBezTo>
                      <a:cubicBezTo>
                        <a:pt x="288" y="527"/>
                        <a:pt x="286" y="527"/>
                        <a:pt x="285" y="526"/>
                      </a:cubicBezTo>
                      <a:cubicBezTo>
                        <a:pt x="286" y="527"/>
                        <a:pt x="288" y="528"/>
                        <a:pt x="290" y="528"/>
                      </a:cubicBezTo>
                      <a:cubicBezTo>
                        <a:pt x="292" y="529"/>
                        <a:pt x="295" y="529"/>
                        <a:pt x="297" y="529"/>
                      </a:cubicBezTo>
                      <a:cubicBezTo>
                        <a:pt x="302" y="530"/>
                        <a:pt x="307" y="531"/>
                        <a:pt x="311" y="532"/>
                      </a:cubicBezTo>
                      <a:cubicBezTo>
                        <a:pt x="310" y="532"/>
                        <a:pt x="310" y="533"/>
                        <a:pt x="309" y="533"/>
                      </a:cubicBezTo>
                      <a:cubicBezTo>
                        <a:pt x="315" y="534"/>
                        <a:pt x="319" y="535"/>
                        <a:pt x="322" y="535"/>
                      </a:cubicBezTo>
                      <a:cubicBezTo>
                        <a:pt x="327" y="536"/>
                        <a:pt x="332" y="537"/>
                        <a:pt x="337" y="537"/>
                      </a:cubicBezTo>
                      <a:cubicBezTo>
                        <a:pt x="339" y="538"/>
                        <a:pt x="341" y="538"/>
                        <a:pt x="343" y="538"/>
                      </a:cubicBezTo>
                      <a:cubicBezTo>
                        <a:pt x="345" y="538"/>
                        <a:pt x="347" y="539"/>
                        <a:pt x="349" y="539"/>
                      </a:cubicBezTo>
                      <a:cubicBezTo>
                        <a:pt x="352" y="539"/>
                        <a:pt x="350" y="539"/>
                        <a:pt x="353" y="539"/>
                      </a:cubicBezTo>
                      <a:cubicBezTo>
                        <a:pt x="353" y="539"/>
                        <a:pt x="355" y="539"/>
                        <a:pt x="354" y="539"/>
                      </a:cubicBezTo>
                      <a:cubicBezTo>
                        <a:pt x="357" y="539"/>
                        <a:pt x="360" y="540"/>
                        <a:pt x="361" y="540"/>
                      </a:cubicBezTo>
                      <a:cubicBezTo>
                        <a:pt x="367" y="540"/>
                        <a:pt x="367" y="540"/>
                        <a:pt x="372" y="540"/>
                      </a:cubicBezTo>
                      <a:cubicBezTo>
                        <a:pt x="372" y="540"/>
                        <a:pt x="372" y="540"/>
                        <a:pt x="372" y="540"/>
                      </a:cubicBezTo>
                      <a:cubicBezTo>
                        <a:pt x="382" y="540"/>
                        <a:pt x="389" y="540"/>
                        <a:pt x="398" y="540"/>
                      </a:cubicBezTo>
                      <a:cubicBezTo>
                        <a:pt x="398" y="540"/>
                        <a:pt x="399" y="540"/>
                        <a:pt x="399" y="540"/>
                      </a:cubicBezTo>
                      <a:cubicBezTo>
                        <a:pt x="404" y="540"/>
                        <a:pt x="407" y="539"/>
                        <a:pt x="409" y="540"/>
                      </a:cubicBezTo>
                      <a:cubicBezTo>
                        <a:pt x="424" y="538"/>
                        <a:pt x="437" y="537"/>
                        <a:pt x="452" y="533"/>
                      </a:cubicBezTo>
                      <a:cubicBezTo>
                        <a:pt x="453" y="533"/>
                        <a:pt x="454" y="533"/>
                        <a:pt x="455" y="533"/>
                      </a:cubicBezTo>
                      <a:cubicBezTo>
                        <a:pt x="461" y="531"/>
                        <a:pt x="473" y="529"/>
                        <a:pt x="479" y="527"/>
                      </a:cubicBezTo>
                      <a:cubicBezTo>
                        <a:pt x="480" y="526"/>
                        <a:pt x="481" y="526"/>
                        <a:pt x="482" y="525"/>
                      </a:cubicBezTo>
                      <a:cubicBezTo>
                        <a:pt x="484" y="525"/>
                        <a:pt x="480" y="526"/>
                        <a:pt x="483" y="525"/>
                      </a:cubicBezTo>
                      <a:cubicBezTo>
                        <a:pt x="487" y="524"/>
                        <a:pt x="480" y="526"/>
                        <a:pt x="483" y="525"/>
                      </a:cubicBezTo>
                      <a:cubicBezTo>
                        <a:pt x="484" y="525"/>
                        <a:pt x="485" y="524"/>
                        <a:pt x="487" y="524"/>
                      </a:cubicBezTo>
                      <a:cubicBezTo>
                        <a:pt x="486" y="524"/>
                        <a:pt x="490" y="523"/>
                        <a:pt x="493" y="522"/>
                      </a:cubicBezTo>
                      <a:cubicBezTo>
                        <a:pt x="497" y="520"/>
                        <a:pt x="506" y="517"/>
                        <a:pt x="509" y="514"/>
                      </a:cubicBezTo>
                      <a:cubicBezTo>
                        <a:pt x="515" y="512"/>
                        <a:pt x="519" y="510"/>
                        <a:pt x="522" y="509"/>
                      </a:cubicBezTo>
                      <a:cubicBezTo>
                        <a:pt x="526" y="507"/>
                        <a:pt x="528" y="506"/>
                        <a:pt x="531" y="504"/>
                      </a:cubicBezTo>
                      <a:cubicBezTo>
                        <a:pt x="532" y="504"/>
                        <a:pt x="533" y="503"/>
                        <a:pt x="535" y="502"/>
                      </a:cubicBezTo>
                      <a:cubicBezTo>
                        <a:pt x="533" y="503"/>
                        <a:pt x="532" y="503"/>
                        <a:pt x="531" y="503"/>
                      </a:cubicBezTo>
                      <a:cubicBezTo>
                        <a:pt x="532" y="502"/>
                        <a:pt x="532" y="502"/>
                        <a:pt x="534" y="502"/>
                      </a:cubicBezTo>
                      <a:cubicBezTo>
                        <a:pt x="534" y="502"/>
                        <a:pt x="533" y="502"/>
                        <a:pt x="533" y="502"/>
                      </a:cubicBezTo>
                      <a:cubicBezTo>
                        <a:pt x="536" y="501"/>
                        <a:pt x="537" y="500"/>
                        <a:pt x="539" y="499"/>
                      </a:cubicBezTo>
                      <a:cubicBezTo>
                        <a:pt x="537" y="500"/>
                        <a:pt x="538" y="500"/>
                        <a:pt x="539" y="499"/>
                      </a:cubicBezTo>
                      <a:cubicBezTo>
                        <a:pt x="541" y="498"/>
                        <a:pt x="543" y="497"/>
                        <a:pt x="543" y="497"/>
                      </a:cubicBezTo>
                      <a:cubicBezTo>
                        <a:pt x="542" y="497"/>
                        <a:pt x="541" y="498"/>
                        <a:pt x="540" y="498"/>
                      </a:cubicBezTo>
                      <a:cubicBezTo>
                        <a:pt x="538" y="499"/>
                        <a:pt x="537" y="500"/>
                        <a:pt x="536" y="500"/>
                      </a:cubicBezTo>
                      <a:cubicBezTo>
                        <a:pt x="536" y="500"/>
                        <a:pt x="535" y="500"/>
                        <a:pt x="536" y="500"/>
                      </a:cubicBezTo>
                      <a:cubicBezTo>
                        <a:pt x="538" y="499"/>
                        <a:pt x="541" y="498"/>
                        <a:pt x="543" y="496"/>
                      </a:cubicBezTo>
                      <a:cubicBezTo>
                        <a:pt x="546" y="495"/>
                        <a:pt x="548" y="494"/>
                        <a:pt x="551" y="492"/>
                      </a:cubicBezTo>
                      <a:cubicBezTo>
                        <a:pt x="552" y="491"/>
                        <a:pt x="549" y="493"/>
                        <a:pt x="554" y="491"/>
                      </a:cubicBezTo>
                      <a:cubicBezTo>
                        <a:pt x="554" y="491"/>
                        <a:pt x="557" y="489"/>
                        <a:pt x="554" y="491"/>
                      </a:cubicBezTo>
                      <a:cubicBezTo>
                        <a:pt x="558" y="489"/>
                        <a:pt x="557" y="489"/>
                        <a:pt x="560" y="487"/>
                      </a:cubicBezTo>
                      <a:cubicBezTo>
                        <a:pt x="560" y="488"/>
                        <a:pt x="560" y="488"/>
                        <a:pt x="560" y="488"/>
                      </a:cubicBezTo>
                      <a:cubicBezTo>
                        <a:pt x="563" y="486"/>
                        <a:pt x="562" y="487"/>
                        <a:pt x="564" y="485"/>
                      </a:cubicBezTo>
                      <a:cubicBezTo>
                        <a:pt x="568" y="483"/>
                        <a:pt x="571" y="482"/>
                        <a:pt x="574" y="480"/>
                      </a:cubicBezTo>
                      <a:cubicBezTo>
                        <a:pt x="570" y="483"/>
                        <a:pt x="566" y="485"/>
                        <a:pt x="563" y="486"/>
                      </a:cubicBezTo>
                      <a:cubicBezTo>
                        <a:pt x="565" y="485"/>
                        <a:pt x="567" y="484"/>
                        <a:pt x="568" y="484"/>
                      </a:cubicBezTo>
                      <a:cubicBezTo>
                        <a:pt x="564" y="486"/>
                        <a:pt x="563" y="487"/>
                        <a:pt x="559" y="489"/>
                      </a:cubicBezTo>
                      <a:cubicBezTo>
                        <a:pt x="556" y="491"/>
                        <a:pt x="553" y="492"/>
                        <a:pt x="550" y="494"/>
                      </a:cubicBezTo>
                      <a:cubicBezTo>
                        <a:pt x="547" y="495"/>
                        <a:pt x="544" y="497"/>
                        <a:pt x="543" y="498"/>
                      </a:cubicBezTo>
                      <a:cubicBezTo>
                        <a:pt x="549" y="494"/>
                        <a:pt x="555" y="492"/>
                        <a:pt x="557" y="491"/>
                      </a:cubicBezTo>
                      <a:cubicBezTo>
                        <a:pt x="557" y="491"/>
                        <a:pt x="553" y="493"/>
                        <a:pt x="553" y="493"/>
                      </a:cubicBezTo>
                      <a:cubicBezTo>
                        <a:pt x="554" y="492"/>
                        <a:pt x="554" y="492"/>
                        <a:pt x="556" y="491"/>
                      </a:cubicBezTo>
                      <a:cubicBezTo>
                        <a:pt x="559" y="490"/>
                        <a:pt x="559" y="489"/>
                        <a:pt x="564" y="487"/>
                      </a:cubicBezTo>
                      <a:cubicBezTo>
                        <a:pt x="562" y="488"/>
                        <a:pt x="568" y="485"/>
                        <a:pt x="564" y="487"/>
                      </a:cubicBezTo>
                      <a:cubicBezTo>
                        <a:pt x="566" y="486"/>
                        <a:pt x="571" y="483"/>
                        <a:pt x="571" y="483"/>
                      </a:cubicBezTo>
                      <a:cubicBezTo>
                        <a:pt x="570" y="484"/>
                        <a:pt x="566" y="486"/>
                        <a:pt x="566" y="486"/>
                      </a:cubicBezTo>
                      <a:cubicBezTo>
                        <a:pt x="569" y="485"/>
                        <a:pt x="563" y="488"/>
                        <a:pt x="567" y="486"/>
                      </a:cubicBezTo>
                      <a:cubicBezTo>
                        <a:pt x="570" y="484"/>
                        <a:pt x="572" y="484"/>
                        <a:pt x="575" y="481"/>
                      </a:cubicBezTo>
                      <a:cubicBezTo>
                        <a:pt x="575" y="482"/>
                        <a:pt x="574" y="482"/>
                        <a:pt x="574" y="482"/>
                      </a:cubicBezTo>
                      <a:cubicBezTo>
                        <a:pt x="577" y="481"/>
                        <a:pt x="576" y="481"/>
                        <a:pt x="578" y="480"/>
                      </a:cubicBezTo>
                      <a:cubicBezTo>
                        <a:pt x="579" y="479"/>
                        <a:pt x="575" y="481"/>
                        <a:pt x="576" y="481"/>
                      </a:cubicBezTo>
                      <a:cubicBezTo>
                        <a:pt x="584" y="476"/>
                        <a:pt x="586" y="474"/>
                        <a:pt x="590" y="472"/>
                      </a:cubicBezTo>
                      <a:cubicBezTo>
                        <a:pt x="589" y="473"/>
                        <a:pt x="588" y="473"/>
                        <a:pt x="588" y="474"/>
                      </a:cubicBezTo>
                      <a:cubicBezTo>
                        <a:pt x="589" y="473"/>
                        <a:pt x="590" y="473"/>
                        <a:pt x="590" y="473"/>
                      </a:cubicBezTo>
                      <a:cubicBezTo>
                        <a:pt x="593" y="470"/>
                        <a:pt x="594" y="469"/>
                        <a:pt x="596" y="468"/>
                      </a:cubicBezTo>
                      <a:cubicBezTo>
                        <a:pt x="600" y="465"/>
                        <a:pt x="606" y="461"/>
                        <a:pt x="611" y="457"/>
                      </a:cubicBezTo>
                      <a:cubicBezTo>
                        <a:pt x="614" y="455"/>
                        <a:pt x="617" y="453"/>
                        <a:pt x="620" y="450"/>
                      </a:cubicBezTo>
                      <a:cubicBezTo>
                        <a:pt x="623" y="448"/>
                        <a:pt x="626" y="445"/>
                        <a:pt x="629" y="442"/>
                      </a:cubicBezTo>
                      <a:cubicBezTo>
                        <a:pt x="629" y="442"/>
                        <a:pt x="627" y="444"/>
                        <a:pt x="628" y="444"/>
                      </a:cubicBezTo>
                      <a:cubicBezTo>
                        <a:pt x="631" y="441"/>
                        <a:pt x="633" y="438"/>
                        <a:pt x="630" y="440"/>
                      </a:cubicBezTo>
                      <a:cubicBezTo>
                        <a:pt x="632" y="439"/>
                        <a:pt x="632" y="439"/>
                        <a:pt x="634" y="437"/>
                      </a:cubicBezTo>
                      <a:cubicBezTo>
                        <a:pt x="633" y="437"/>
                        <a:pt x="633" y="437"/>
                        <a:pt x="633" y="437"/>
                      </a:cubicBezTo>
                      <a:cubicBezTo>
                        <a:pt x="636" y="435"/>
                        <a:pt x="637" y="433"/>
                        <a:pt x="637" y="433"/>
                      </a:cubicBezTo>
                      <a:cubicBezTo>
                        <a:pt x="636" y="434"/>
                        <a:pt x="636" y="433"/>
                        <a:pt x="634" y="435"/>
                      </a:cubicBezTo>
                      <a:cubicBezTo>
                        <a:pt x="633" y="436"/>
                        <a:pt x="631" y="437"/>
                        <a:pt x="629" y="439"/>
                      </a:cubicBezTo>
                      <a:cubicBezTo>
                        <a:pt x="629" y="440"/>
                        <a:pt x="631" y="439"/>
                        <a:pt x="628" y="441"/>
                      </a:cubicBezTo>
                      <a:cubicBezTo>
                        <a:pt x="629" y="439"/>
                        <a:pt x="628" y="441"/>
                        <a:pt x="625" y="443"/>
                      </a:cubicBezTo>
                      <a:cubicBezTo>
                        <a:pt x="625" y="442"/>
                        <a:pt x="629" y="439"/>
                        <a:pt x="631" y="437"/>
                      </a:cubicBezTo>
                      <a:cubicBezTo>
                        <a:pt x="631" y="437"/>
                        <a:pt x="631" y="437"/>
                        <a:pt x="631" y="437"/>
                      </a:cubicBezTo>
                      <a:cubicBezTo>
                        <a:pt x="627" y="440"/>
                        <a:pt x="625" y="442"/>
                        <a:pt x="623" y="445"/>
                      </a:cubicBezTo>
                      <a:cubicBezTo>
                        <a:pt x="623" y="444"/>
                        <a:pt x="625" y="442"/>
                        <a:pt x="626" y="442"/>
                      </a:cubicBezTo>
                      <a:cubicBezTo>
                        <a:pt x="624" y="443"/>
                        <a:pt x="622" y="445"/>
                        <a:pt x="619" y="447"/>
                      </a:cubicBezTo>
                      <a:cubicBezTo>
                        <a:pt x="617" y="449"/>
                        <a:pt x="614" y="451"/>
                        <a:pt x="612" y="453"/>
                      </a:cubicBezTo>
                      <a:cubicBezTo>
                        <a:pt x="606" y="457"/>
                        <a:pt x="602" y="460"/>
                        <a:pt x="602" y="460"/>
                      </a:cubicBezTo>
                      <a:cubicBezTo>
                        <a:pt x="599" y="462"/>
                        <a:pt x="596" y="464"/>
                        <a:pt x="592" y="467"/>
                      </a:cubicBezTo>
                      <a:cubicBezTo>
                        <a:pt x="592" y="467"/>
                        <a:pt x="594" y="465"/>
                        <a:pt x="595" y="465"/>
                      </a:cubicBezTo>
                      <a:cubicBezTo>
                        <a:pt x="592" y="468"/>
                        <a:pt x="589" y="470"/>
                        <a:pt x="587" y="470"/>
                      </a:cubicBezTo>
                      <a:cubicBezTo>
                        <a:pt x="588" y="470"/>
                        <a:pt x="583" y="473"/>
                        <a:pt x="582" y="474"/>
                      </a:cubicBezTo>
                      <a:cubicBezTo>
                        <a:pt x="582" y="474"/>
                        <a:pt x="579" y="476"/>
                        <a:pt x="577" y="477"/>
                      </a:cubicBezTo>
                      <a:cubicBezTo>
                        <a:pt x="578" y="477"/>
                        <a:pt x="578" y="476"/>
                        <a:pt x="578" y="476"/>
                      </a:cubicBezTo>
                      <a:cubicBezTo>
                        <a:pt x="579" y="476"/>
                        <a:pt x="580" y="475"/>
                        <a:pt x="581" y="474"/>
                      </a:cubicBezTo>
                      <a:cubicBezTo>
                        <a:pt x="578" y="476"/>
                        <a:pt x="578" y="476"/>
                        <a:pt x="577" y="476"/>
                      </a:cubicBezTo>
                      <a:cubicBezTo>
                        <a:pt x="576" y="477"/>
                        <a:pt x="575" y="478"/>
                        <a:pt x="574" y="479"/>
                      </a:cubicBezTo>
                      <a:cubicBezTo>
                        <a:pt x="575" y="478"/>
                        <a:pt x="577" y="477"/>
                        <a:pt x="578" y="476"/>
                      </a:cubicBezTo>
                      <a:cubicBezTo>
                        <a:pt x="577" y="477"/>
                        <a:pt x="576" y="478"/>
                        <a:pt x="574" y="479"/>
                      </a:cubicBezTo>
                      <a:cubicBezTo>
                        <a:pt x="569" y="482"/>
                        <a:pt x="571" y="480"/>
                        <a:pt x="580" y="474"/>
                      </a:cubicBezTo>
                      <a:cubicBezTo>
                        <a:pt x="582" y="473"/>
                        <a:pt x="583" y="473"/>
                        <a:pt x="586" y="470"/>
                      </a:cubicBezTo>
                      <a:cubicBezTo>
                        <a:pt x="587" y="470"/>
                        <a:pt x="583" y="472"/>
                        <a:pt x="585" y="470"/>
                      </a:cubicBezTo>
                      <a:cubicBezTo>
                        <a:pt x="588" y="469"/>
                        <a:pt x="588" y="469"/>
                        <a:pt x="590" y="467"/>
                      </a:cubicBezTo>
                      <a:cubicBezTo>
                        <a:pt x="590" y="466"/>
                        <a:pt x="587" y="470"/>
                        <a:pt x="587" y="469"/>
                      </a:cubicBezTo>
                      <a:cubicBezTo>
                        <a:pt x="589" y="467"/>
                        <a:pt x="592" y="465"/>
                        <a:pt x="595" y="462"/>
                      </a:cubicBezTo>
                      <a:cubicBezTo>
                        <a:pt x="596" y="462"/>
                        <a:pt x="596" y="463"/>
                        <a:pt x="596" y="462"/>
                      </a:cubicBezTo>
                      <a:cubicBezTo>
                        <a:pt x="598" y="461"/>
                        <a:pt x="600" y="459"/>
                        <a:pt x="602" y="457"/>
                      </a:cubicBezTo>
                      <a:cubicBezTo>
                        <a:pt x="605" y="456"/>
                        <a:pt x="607" y="453"/>
                        <a:pt x="611" y="451"/>
                      </a:cubicBezTo>
                      <a:cubicBezTo>
                        <a:pt x="610" y="451"/>
                        <a:pt x="613" y="449"/>
                        <a:pt x="613" y="449"/>
                      </a:cubicBezTo>
                      <a:cubicBezTo>
                        <a:pt x="617" y="446"/>
                        <a:pt x="621" y="443"/>
                        <a:pt x="622" y="441"/>
                      </a:cubicBezTo>
                      <a:cubicBezTo>
                        <a:pt x="617" y="447"/>
                        <a:pt x="609" y="453"/>
                        <a:pt x="604" y="457"/>
                      </a:cubicBezTo>
                      <a:cubicBezTo>
                        <a:pt x="605" y="456"/>
                        <a:pt x="609" y="453"/>
                        <a:pt x="611" y="452"/>
                      </a:cubicBezTo>
                      <a:cubicBezTo>
                        <a:pt x="613" y="450"/>
                        <a:pt x="612" y="451"/>
                        <a:pt x="614" y="449"/>
                      </a:cubicBezTo>
                      <a:cubicBezTo>
                        <a:pt x="616" y="448"/>
                        <a:pt x="618" y="447"/>
                        <a:pt x="615" y="449"/>
                      </a:cubicBezTo>
                      <a:cubicBezTo>
                        <a:pt x="618" y="447"/>
                        <a:pt x="618" y="446"/>
                        <a:pt x="620" y="445"/>
                      </a:cubicBezTo>
                      <a:cubicBezTo>
                        <a:pt x="619" y="446"/>
                        <a:pt x="618" y="447"/>
                        <a:pt x="617" y="447"/>
                      </a:cubicBezTo>
                      <a:cubicBezTo>
                        <a:pt x="618" y="446"/>
                        <a:pt x="622" y="443"/>
                        <a:pt x="624" y="441"/>
                      </a:cubicBezTo>
                      <a:cubicBezTo>
                        <a:pt x="623" y="441"/>
                        <a:pt x="621" y="443"/>
                        <a:pt x="620" y="444"/>
                      </a:cubicBezTo>
                      <a:cubicBezTo>
                        <a:pt x="623" y="441"/>
                        <a:pt x="623" y="441"/>
                        <a:pt x="626" y="439"/>
                      </a:cubicBezTo>
                      <a:cubicBezTo>
                        <a:pt x="626" y="439"/>
                        <a:pt x="625" y="439"/>
                        <a:pt x="625" y="439"/>
                      </a:cubicBezTo>
                      <a:cubicBezTo>
                        <a:pt x="627" y="437"/>
                        <a:pt x="629" y="435"/>
                        <a:pt x="631" y="433"/>
                      </a:cubicBezTo>
                      <a:cubicBezTo>
                        <a:pt x="633" y="431"/>
                        <a:pt x="635" y="429"/>
                        <a:pt x="636" y="428"/>
                      </a:cubicBezTo>
                      <a:cubicBezTo>
                        <a:pt x="635" y="429"/>
                        <a:pt x="633" y="431"/>
                        <a:pt x="632" y="431"/>
                      </a:cubicBezTo>
                      <a:cubicBezTo>
                        <a:pt x="635" y="428"/>
                        <a:pt x="639" y="425"/>
                        <a:pt x="643" y="422"/>
                      </a:cubicBezTo>
                      <a:cubicBezTo>
                        <a:pt x="642" y="423"/>
                        <a:pt x="640" y="425"/>
                        <a:pt x="638" y="426"/>
                      </a:cubicBezTo>
                      <a:cubicBezTo>
                        <a:pt x="640" y="425"/>
                        <a:pt x="642" y="423"/>
                        <a:pt x="643" y="421"/>
                      </a:cubicBezTo>
                      <a:cubicBezTo>
                        <a:pt x="645" y="420"/>
                        <a:pt x="645" y="420"/>
                        <a:pt x="645" y="420"/>
                      </a:cubicBezTo>
                      <a:cubicBezTo>
                        <a:pt x="647" y="418"/>
                        <a:pt x="643" y="421"/>
                        <a:pt x="645" y="419"/>
                      </a:cubicBezTo>
                      <a:cubicBezTo>
                        <a:pt x="646" y="418"/>
                        <a:pt x="646" y="418"/>
                        <a:pt x="646" y="418"/>
                      </a:cubicBezTo>
                      <a:cubicBezTo>
                        <a:pt x="646" y="419"/>
                        <a:pt x="647" y="418"/>
                        <a:pt x="648" y="417"/>
                      </a:cubicBezTo>
                      <a:cubicBezTo>
                        <a:pt x="648" y="417"/>
                        <a:pt x="649" y="416"/>
                        <a:pt x="649" y="415"/>
                      </a:cubicBezTo>
                      <a:cubicBezTo>
                        <a:pt x="648" y="417"/>
                        <a:pt x="647" y="417"/>
                        <a:pt x="647" y="418"/>
                      </a:cubicBezTo>
                      <a:cubicBezTo>
                        <a:pt x="649" y="415"/>
                        <a:pt x="650" y="414"/>
                        <a:pt x="653" y="411"/>
                      </a:cubicBezTo>
                      <a:cubicBezTo>
                        <a:pt x="653" y="411"/>
                        <a:pt x="656" y="408"/>
                        <a:pt x="657" y="406"/>
                      </a:cubicBezTo>
                      <a:cubicBezTo>
                        <a:pt x="656" y="408"/>
                        <a:pt x="654" y="409"/>
                        <a:pt x="654" y="410"/>
                      </a:cubicBezTo>
                      <a:cubicBezTo>
                        <a:pt x="657" y="407"/>
                        <a:pt x="659" y="403"/>
                        <a:pt x="661" y="401"/>
                      </a:cubicBezTo>
                      <a:cubicBezTo>
                        <a:pt x="661" y="401"/>
                        <a:pt x="659" y="402"/>
                        <a:pt x="658" y="404"/>
                      </a:cubicBezTo>
                      <a:cubicBezTo>
                        <a:pt x="658" y="404"/>
                        <a:pt x="660" y="401"/>
                        <a:pt x="659" y="403"/>
                      </a:cubicBezTo>
                      <a:cubicBezTo>
                        <a:pt x="656" y="406"/>
                        <a:pt x="654" y="408"/>
                        <a:pt x="652" y="411"/>
                      </a:cubicBezTo>
                      <a:cubicBezTo>
                        <a:pt x="650" y="413"/>
                        <a:pt x="650" y="412"/>
                        <a:pt x="649" y="414"/>
                      </a:cubicBezTo>
                      <a:cubicBezTo>
                        <a:pt x="650" y="412"/>
                        <a:pt x="648" y="414"/>
                        <a:pt x="649" y="412"/>
                      </a:cubicBezTo>
                      <a:cubicBezTo>
                        <a:pt x="647" y="414"/>
                        <a:pt x="647" y="415"/>
                        <a:pt x="648" y="414"/>
                      </a:cubicBezTo>
                      <a:cubicBezTo>
                        <a:pt x="646" y="416"/>
                        <a:pt x="646" y="415"/>
                        <a:pt x="645" y="417"/>
                      </a:cubicBezTo>
                      <a:cubicBezTo>
                        <a:pt x="643" y="418"/>
                        <a:pt x="642" y="419"/>
                        <a:pt x="639" y="422"/>
                      </a:cubicBezTo>
                      <a:cubicBezTo>
                        <a:pt x="639" y="422"/>
                        <a:pt x="642" y="419"/>
                        <a:pt x="641" y="421"/>
                      </a:cubicBezTo>
                      <a:cubicBezTo>
                        <a:pt x="639" y="422"/>
                        <a:pt x="639" y="422"/>
                        <a:pt x="637" y="424"/>
                      </a:cubicBezTo>
                      <a:cubicBezTo>
                        <a:pt x="637" y="424"/>
                        <a:pt x="645" y="417"/>
                        <a:pt x="644" y="418"/>
                      </a:cubicBezTo>
                      <a:cubicBezTo>
                        <a:pt x="642" y="420"/>
                        <a:pt x="641" y="421"/>
                        <a:pt x="639" y="423"/>
                      </a:cubicBezTo>
                      <a:cubicBezTo>
                        <a:pt x="639" y="423"/>
                        <a:pt x="635" y="426"/>
                        <a:pt x="633" y="428"/>
                      </a:cubicBezTo>
                      <a:cubicBezTo>
                        <a:pt x="634" y="427"/>
                        <a:pt x="636" y="425"/>
                        <a:pt x="636" y="425"/>
                      </a:cubicBezTo>
                      <a:cubicBezTo>
                        <a:pt x="634" y="427"/>
                        <a:pt x="637" y="423"/>
                        <a:pt x="637" y="423"/>
                      </a:cubicBezTo>
                      <a:cubicBezTo>
                        <a:pt x="637" y="423"/>
                        <a:pt x="635" y="425"/>
                        <a:pt x="636" y="424"/>
                      </a:cubicBezTo>
                      <a:cubicBezTo>
                        <a:pt x="638" y="422"/>
                        <a:pt x="641" y="419"/>
                        <a:pt x="643" y="417"/>
                      </a:cubicBezTo>
                      <a:cubicBezTo>
                        <a:pt x="645" y="415"/>
                        <a:pt x="647" y="412"/>
                        <a:pt x="648" y="411"/>
                      </a:cubicBezTo>
                      <a:cubicBezTo>
                        <a:pt x="647" y="412"/>
                        <a:pt x="645" y="414"/>
                        <a:pt x="643" y="417"/>
                      </a:cubicBezTo>
                      <a:cubicBezTo>
                        <a:pt x="641" y="419"/>
                        <a:pt x="639" y="421"/>
                        <a:pt x="637" y="422"/>
                      </a:cubicBezTo>
                      <a:cubicBezTo>
                        <a:pt x="637" y="423"/>
                        <a:pt x="636" y="422"/>
                        <a:pt x="637" y="422"/>
                      </a:cubicBezTo>
                      <a:cubicBezTo>
                        <a:pt x="635" y="424"/>
                        <a:pt x="634" y="424"/>
                        <a:pt x="633" y="426"/>
                      </a:cubicBezTo>
                      <a:cubicBezTo>
                        <a:pt x="633" y="426"/>
                        <a:pt x="633" y="426"/>
                        <a:pt x="632" y="427"/>
                      </a:cubicBezTo>
                      <a:cubicBezTo>
                        <a:pt x="631" y="427"/>
                        <a:pt x="631" y="427"/>
                        <a:pt x="631" y="427"/>
                      </a:cubicBezTo>
                      <a:cubicBezTo>
                        <a:pt x="635" y="423"/>
                        <a:pt x="638" y="420"/>
                        <a:pt x="639" y="419"/>
                      </a:cubicBezTo>
                      <a:cubicBezTo>
                        <a:pt x="639" y="419"/>
                        <a:pt x="638" y="420"/>
                        <a:pt x="638" y="420"/>
                      </a:cubicBezTo>
                      <a:cubicBezTo>
                        <a:pt x="640" y="418"/>
                        <a:pt x="640" y="418"/>
                        <a:pt x="641" y="416"/>
                      </a:cubicBezTo>
                      <a:cubicBezTo>
                        <a:pt x="643" y="415"/>
                        <a:pt x="649" y="408"/>
                        <a:pt x="653" y="405"/>
                      </a:cubicBezTo>
                      <a:cubicBezTo>
                        <a:pt x="650" y="408"/>
                        <a:pt x="652" y="407"/>
                        <a:pt x="651" y="407"/>
                      </a:cubicBezTo>
                      <a:cubicBezTo>
                        <a:pt x="652" y="406"/>
                        <a:pt x="656" y="402"/>
                        <a:pt x="656" y="403"/>
                      </a:cubicBezTo>
                      <a:cubicBezTo>
                        <a:pt x="654" y="405"/>
                        <a:pt x="654" y="404"/>
                        <a:pt x="652" y="406"/>
                      </a:cubicBezTo>
                      <a:cubicBezTo>
                        <a:pt x="653" y="406"/>
                        <a:pt x="655" y="404"/>
                        <a:pt x="656" y="402"/>
                      </a:cubicBezTo>
                      <a:cubicBezTo>
                        <a:pt x="655" y="402"/>
                        <a:pt x="656" y="401"/>
                        <a:pt x="658" y="399"/>
                      </a:cubicBezTo>
                      <a:cubicBezTo>
                        <a:pt x="658" y="399"/>
                        <a:pt x="660" y="397"/>
                        <a:pt x="660" y="398"/>
                      </a:cubicBezTo>
                      <a:cubicBezTo>
                        <a:pt x="664" y="393"/>
                        <a:pt x="663" y="395"/>
                        <a:pt x="664" y="393"/>
                      </a:cubicBezTo>
                      <a:cubicBezTo>
                        <a:pt x="667" y="390"/>
                        <a:pt x="663" y="394"/>
                        <a:pt x="665" y="392"/>
                      </a:cubicBezTo>
                      <a:cubicBezTo>
                        <a:pt x="669" y="387"/>
                        <a:pt x="671" y="385"/>
                        <a:pt x="674" y="381"/>
                      </a:cubicBezTo>
                      <a:cubicBezTo>
                        <a:pt x="674" y="381"/>
                        <a:pt x="674" y="381"/>
                        <a:pt x="674" y="382"/>
                      </a:cubicBezTo>
                      <a:cubicBezTo>
                        <a:pt x="675" y="379"/>
                        <a:pt x="678" y="377"/>
                        <a:pt x="677" y="377"/>
                      </a:cubicBezTo>
                      <a:cubicBezTo>
                        <a:pt x="676" y="379"/>
                        <a:pt x="675" y="379"/>
                        <a:pt x="675" y="380"/>
                      </a:cubicBezTo>
                      <a:cubicBezTo>
                        <a:pt x="676" y="379"/>
                        <a:pt x="676" y="379"/>
                        <a:pt x="676" y="379"/>
                      </a:cubicBezTo>
                      <a:cubicBezTo>
                        <a:pt x="678" y="377"/>
                        <a:pt x="679" y="375"/>
                        <a:pt x="680" y="375"/>
                      </a:cubicBezTo>
                      <a:cubicBezTo>
                        <a:pt x="680" y="374"/>
                        <a:pt x="684" y="368"/>
                        <a:pt x="685" y="366"/>
                      </a:cubicBezTo>
                      <a:cubicBezTo>
                        <a:pt x="686" y="366"/>
                        <a:pt x="684" y="369"/>
                        <a:pt x="684" y="370"/>
                      </a:cubicBezTo>
                      <a:cubicBezTo>
                        <a:pt x="685" y="368"/>
                        <a:pt x="685" y="367"/>
                        <a:pt x="685" y="367"/>
                      </a:cubicBezTo>
                      <a:cubicBezTo>
                        <a:pt x="685" y="368"/>
                        <a:pt x="684" y="369"/>
                        <a:pt x="684" y="370"/>
                      </a:cubicBezTo>
                      <a:cubicBezTo>
                        <a:pt x="685" y="368"/>
                        <a:pt x="686" y="366"/>
                        <a:pt x="687" y="365"/>
                      </a:cubicBezTo>
                      <a:cubicBezTo>
                        <a:pt x="684" y="368"/>
                        <a:pt x="689" y="361"/>
                        <a:pt x="689" y="359"/>
                      </a:cubicBezTo>
                      <a:cubicBezTo>
                        <a:pt x="691" y="357"/>
                        <a:pt x="691" y="356"/>
                        <a:pt x="693" y="353"/>
                      </a:cubicBezTo>
                      <a:cubicBezTo>
                        <a:pt x="692" y="355"/>
                        <a:pt x="693" y="354"/>
                        <a:pt x="694" y="351"/>
                      </a:cubicBezTo>
                      <a:cubicBezTo>
                        <a:pt x="693" y="352"/>
                        <a:pt x="693" y="350"/>
                        <a:pt x="695" y="347"/>
                      </a:cubicBezTo>
                      <a:cubicBezTo>
                        <a:pt x="694" y="348"/>
                        <a:pt x="694" y="348"/>
                        <a:pt x="694" y="348"/>
                      </a:cubicBezTo>
                      <a:cubicBezTo>
                        <a:pt x="693" y="349"/>
                        <a:pt x="692" y="352"/>
                        <a:pt x="691" y="353"/>
                      </a:cubicBezTo>
                      <a:cubicBezTo>
                        <a:pt x="692" y="351"/>
                        <a:pt x="692" y="352"/>
                        <a:pt x="693" y="349"/>
                      </a:cubicBezTo>
                      <a:cubicBezTo>
                        <a:pt x="692" y="350"/>
                        <a:pt x="695" y="347"/>
                        <a:pt x="694" y="348"/>
                      </a:cubicBezTo>
                      <a:cubicBezTo>
                        <a:pt x="692" y="350"/>
                        <a:pt x="691" y="352"/>
                        <a:pt x="691" y="352"/>
                      </a:cubicBezTo>
                      <a:cubicBezTo>
                        <a:pt x="688" y="357"/>
                        <a:pt x="688" y="358"/>
                        <a:pt x="685" y="362"/>
                      </a:cubicBezTo>
                      <a:cubicBezTo>
                        <a:pt x="685" y="362"/>
                        <a:pt x="685" y="362"/>
                        <a:pt x="685" y="362"/>
                      </a:cubicBezTo>
                      <a:cubicBezTo>
                        <a:pt x="683" y="365"/>
                        <a:pt x="680" y="369"/>
                        <a:pt x="679" y="372"/>
                      </a:cubicBezTo>
                      <a:cubicBezTo>
                        <a:pt x="678" y="372"/>
                        <a:pt x="678" y="373"/>
                        <a:pt x="678" y="373"/>
                      </a:cubicBezTo>
                      <a:cubicBezTo>
                        <a:pt x="678" y="372"/>
                        <a:pt x="679" y="371"/>
                        <a:pt x="679" y="370"/>
                      </a:cubicBezTo>
                      <a:cubicBezTo>
                        <a:pt x="681" y="368"/>
                        <a:pt x="680" y="368"/>
                        <a:pt x="682" y="367"/>
                      </a:cubicBezTo>
                      <a:cubicBezTo>
                        <a:pt x="682" y="367"/>
                        <a:pt x="683" y="364"/>
                        <a:pt x="683" y="365"/>
                      </a:cubicBezTo>
                      <a:cubicBezTo>
                        <a:pt x="682" y="366"/>
                        <a:pt x="680" y="368"/>
                        <a:pt x="681" y="367"/>
                      </a:cubicBezTo>
                      <a:cubicBezTo>
                        <a:pt x="679" y="370"/>
                        <a:pt x="678" y="371"/>
                        <a:pt x="677" y="372"/>
                      </a:cubicBezTo>
                      <a:cubicBezTo>
                        <a:pt x="679" y="370"/>
                        <a:pt x="679" y="370"/>
                        <a:pt x="679" y="369"/>
                      </a:cubicBezTo>
                      <a:cubicBezTo>
                        <a:pt x="680" y="368"/>
                        <a:pt x="682" y="365"/>
                        <a:pt x="680" y="367"/>
                      </a:cubicBezTo>
                      <a:cubicBezTo>
                        <a:pt x="682" y="365"/>
                        <a:pt x="683" y="363"/>
                        <a:pt x="684" y="362"/>
                      </a:cubicBezTo>
                      <a:cubicBezTo>
                        <a:pt x="683" y="363"/>
                        <a:pt x="682" y="364"/>
                        <a:pt x="683" y="362"/>
                      </a:cubicBezTo>
                      <a:cubicBezTo>
                        <a:pt x="685" y="360"/>
                        <a:pt x="685" y="360"/>
                        <a:pt x="686" y="359"/>
                      </a:cubicBezTo>
                      <a:cubicBezTo>
                        <a:pt x="687" y="357"/>
                        <a:pt x="685" y="360"/>
                        <a:pt x="686" y="357"/>
                      </a:cubicBezTo>
                      <a:cubicBezTo>
                        <a:pt x="686" y="360"/>
                        <a:pt x="688" y="356"/>
                        <a:pt x="689" y="354"/>
                      </a:cubicBezTo>
                      <a:cubicBezTo>
                        <a:pt x="688" y="354"/>
                        <a:pt x="689" y="352"/>
                        <a:pt x="690" y="351"/>
                      </a:cubicBezTo>
                      <a:cubicBezTo>
                        <a:pt x="690" y="350"/>
                        <a:pt x="691" y="348"/>
                        <a:pt x="693" y="343"/>
                      </a:cubicBezTo>
                      <a:cubicBezTo>
                        <a:pt x="694" y="341"/>
                        <a:pt x="694" y="341"/>
                        <a:pt x="695" y="338"/>
                      </a:cubicBezTo>
                      <a:cubicBezTo>
                        <a:pt x="696" y="337"/>
                        <a:pt x="695" y="338"/>
                        <a:pt x="696" y="337"/>
                      </a:cubicBezTo>
                      <a:cubicBezTo>
                        <a:pt x="696" y="337"/>
                        <a:pt x="696" y="336"/>
                        <a:pt x="697" y="335"/>
                      </a:cubicBezTo>
                      <a:cubicBezTo>
                        <a:pt x="698" y="334"/>
                        <a:pt x="697" y="335"/>
                        <a:pt x="697" y="334"/>
                      </a:cubicBezTo>
                      <a:cubicBezTo>
                        <a:pt x="699" y="331"/>
                        <a:pt x="698" y="334"/>
                        <a:pt x="700" y="330"/>
                      </a:cubicBezTo>
                      <a:cubicBezTo>
                        <a:pt x="700" y="330"/>
                        <a:pt x="699" y="331"/>
                        <a:pt x="699" y="331"/>
                      </a:cubicBezTo>
                      <a:cubicBezTo>
                        <a:pt x="701" y="328"/>
                        <a:pt x="702" y="326"/>
                        <a:pt x="702" y="325"/>
                      </a:cubicBezTo>
                      <a:cubicBezTo>
                        <a:pt x="703" y="323"/>
                        <a:pt x="704" y="321"/>
                        <a:pt x="705" y="319"/>
                      </a:cubicBezTo>
                      <a:cubicBezTo>
                        <a:pt x="705" y="320"/>
                        <a:pt x="707" y="317"/>
                        <a:pt x="708" y="315"/>
                      </a:cubicBezTo>
                      <a:cubicBezTo>
                        <a:pt x="708" y="316"/>
                        <a:pt x="707" y="317"/>
                        <a:pt x="709" y="314"/>
                      </a:cubicBezTo>
                      <a:cubicBezTo>
                        <a:pt x="708" y="315"/>
                        <a:pt x="708" y="317"/>
                        <a:pt x="708" y="317"/>
                      </a:cubicBezTo>
                      <a:cubicBezTo>
                        <a:pt x="708" y="316"/>
                        <a:pt x="709" y="315"/>
                        <a:pt x="709" y="315"/>
                      </a:cubicBezTo>
                      <a:cubicBezTo>
                        <a:pt x="709" y="316"/>
                        <a:pt x="708" y="318"/>
                        <a:pt x="708" y="318"/>
                      </a:cubicBezTo>
                      <a:cubicBezTo>
                        <a:pt x="710" y="314"/>
                        <a:pt x="709" y="317"/>
                        <a:pt x="711" y="313"/>
                      </a:cubicBezTo>
                      <a:cubicBezTo>
                        <a:pt x="710" y="315"/>
                        <a:pt x="710" y="312"/>
                        <a:pt x="711" y="309"/>
                      </a:cubicBezTo>
                      <a:cubicBezTo>
                        <a:pt x="711" y="310"/>
                        <a:pt x="710" y="312"/>
                        <a:pt x="710" y="312"/>
                      </a:cubicBezTo>
                      <a:cubicBezTo>
                        <a:pt x="712" y="307"/>
                        <a:pt x="711" y="308"/>
                        <a:pt x="714" y="301"/>
                      </a:cubicBezTo>
                      <a:cubicBezTo>
                        <a:pt x="714" y="300"/>
                        <a:pt x="714" y="301"/>
                        <a:pt x="715" y="299"/>
                      </a:cubicBezTo>
                      <a:cubicBezTo>
                        <a:pt x="715" y="299"/>
                        <a:pt x="715" y="298"/>
                        <a:pt x="715" y="296"/>
                      </a:cubicBezTo>
                      <a:cubicBezTo>
                        <a:pt x="716" y="295"/>
                        <a:pt x="716" y="293"/>
                        <a:pt x="717" y="292"/>
                      </a:cubicBezTo>
                      <a:cubicBezTo>
                        <a:pt x="717" y="290"/>
                        <a:pt x="718" y="289"/>
                        <a:pt x="719" y="287"/>
                      </a:cubicBezTo>
                      <a:cubicBezTo>
                        <a:pt x="718" y="288"/>
                        <a:pt x="718" y="289"/>
                        <a:pt x="718" y="290"/>
                      </a:cubicBezTo>
                      <a:cubicBezTo>
                        <a:pt x="719" y="285"/>
                        <a:pt x="720" y="284"/>
                        <a:pt x="720" y="286"/>
                      </a:cubicBezTo>
                      <a:cubicBezTo>
                        <a:pt x="721" y="283"/>
                        <a:pt x="721" y="282"/>
                        <a:pt x="722" y="279"/>
                      </a:cubicBezTo>
                      <a:cubicBezTo>
                        <a:pt x="722" y="280"/>
                        <a:pt x="723" y="277"/>
                        <a:pt x="723" y="277"/>
                      </a:cubicBezTo>
                      <a:cubicBezTo>
                        <a:pt x="723" y="277"/>
                        <a:pt x="723" y="279"/>
                        <a:pt x="722" y="280"/>
                      </a:cubicBezTo>
                      <a:cubicBezTo>
                        <a:pt x="722" y="282"/>
                        <a:pt x="721" y="283"/>
                        <a:pt x="721" y="284"/>
                      </a:cubicBezTo>
                      <a:cubicBezTo>
                        <a:pt x="723" y="281"/>
                        <a:pt x="718" y="294"/>
                        <a:pt x="718" y="296"/>
                      </a:cubicBezTo>
                      <a:cubicBezTo>
                        <a:pt x="719" y="294"/>
                        <a:pt x="719" y="291"/>
                        <a:pt x="721" y="286"/>
                      </a:cubicBezTo>
                      <a:cubicBezTo>
                        <a:pt x="722" y="284"/>
                        <a:pt x="722" y="283"/>
                        <a:pt x="722" y="284"/>
                      </a:cubicBezTo>
                      <a:cubicBezTo>
                        <a:pt x="724" y="279"/>
                        <a:pt x="724" y="275"/>
                        <a:pt x="726" y="271"/>
                      </a:cubicBezTo>
                      <a:cubicBezTo>
                        <a:pt x="727" y="269"/>
                        <a:pt x="725" y="273"/>
                        <a:pt x="726" y="270"/>
                      </a:cubicBezTo>
                      <a:cubicBezTo>
                        <a:pt x="726" y="269"/>
                        <a:pt x="727" y="269"/>
                        <a:pt x="727" y="268"/>
                      </a:cubicBezTo>
                      <a:cubicBezTo>
                        <a:pt x="726" y="269"/>
                        <a:pt x="726" y="270"/>
                        <a:pt x="726" y="270"/>
                      </a:cubicBezTo>
                      <a:cubicBezTo>
                        <a:pt x="727" y="268"/>
                        <a:pt x="728" y="266"/>
                        <a:pt x="729" y="264"/>
                      </a:cubicBezTo>
                      <a:cubicBezTo>
                        <a:pt x="728" y="265"/>
                        <a:pt x="729" y="261"/>
                        <a:pt x="729" y="260"/>
                      </a:cubicBezTo>
                      <a:cubicBezTo>
                        <a:pt x="729" y="261"/>
                        <a:pt x="729" y="261"/>
                        <a:pt x="729" y="262"/>
                      </a:cubicBezTo>
                      <a:cubicBezTo>
                        <a:pt x="728" y="267"/>
                        <a:pt x="727" y="270"/>
                        <a:pt x="727" y="271"/>
                      </a:cubicBezTo>
                      <a:cubicBezTo>
                        <a:pt x="729" y="267"/>
                        <a:pt x="730" y="264"/>
                        <a:pt x="732" y="259"/>
                      </a:cubicBezTo>
                      <a:cubicBezTo>
                        <a:pt x="731" y="263"/>
                        <a:pt x="730" y="265"/>
                        <a:pt x="730" y="265"/>
                      </a:cubicBezTo>
                      <a:cubicBezTo>
                        <a:pt x="730" y="266"/>
                        <a:pt x="729" y="269"/>
                        <a:pt x="729" y="269"/>
                      </a:cubicBezTo>
                      <a:cubicBezTo>
                        <a:pt x="730" y="267"/>
                        <a:pt x="731" y="263"/>
                        <a:pt x="731" y="263"/>
                      </a:cubicBezTo>
                      <a:cubicBezTo>
                        <a:pt x="732" y="262"/>
                        <a:pt x="731" y="265"/>
                        <a:pt x="731" y="265"/>
                      </a:cubicBezTo>
                      <a:cubicBezTo>
                        <a:pt x="732" y="261"/>
                        <a:pt x="734" y="256"/>
                        <a:pt x="734" y="257"/>
                      </a:cubicBezTo>
                      <a:cubicBezTo>
                        <a:pt x="735" y="254"/>
                        <a:pt x="734" y="255"/>
                        <a:pt x="735" y="253"/>
                      </a:cubicBezTo>
                      <a:cubicBezTo>
                        <a:pt x="735" y="252"/>
                        <a:pt x="735" y="255"/>
                        <a:pt x="736" y="253"/>
                      </a:cubicBezTo>
                      <a:cubicBezTo>
                        <a:pt x="736" y="251"/>
                        <a:pt x="736" y="251"/>
                        <a:pt x="736" y="249"/>
                      </a:cubicBezTo>
                      <a:cubicBezTo>
                        <a:pt x="736" y="248"/>
                        <a:pt x="736" y="247"/>
                        <a:pt x="737" y="247"/>
                      </a:cubicBezTo>
                      <a:cubicBezTo>
                        <a:pt x="737" y="247"/>
                        <a:pt x="735" y="252"/>
                        <a:pt x="736" y="251"/>
                      </a:cubicBezTo>
                      <a:cubicBezTo>
                        <a:pt x="737" y="249"/>
                        <a:pt x="737" y="248"/>
                        <a:pt x="738" y="245"/>
                      </a:cubicBezTo>
                      <a:cubicBezTo>
                        <a:pt x="737" y="245"/>
                        <a:pt x="736" y="248"/>
                        <a:pt x="737" y="244"/>
                      </a:cubicBezTo>
                      <a:cubicBezTo>
                        <a:pt x="738" y="243"/>
                        <a:pt x="738" y="241"/>
                        <a:pt x="739" y="240"/>
                      </a:cubicBezTo>
                      <a:cubicBezTo>
                        <a:pt x="738" y="242"/>
                        <a:pt x="737" y="242"/>
                        <a:pt x="737" y="239"/>
                      </a:cubicBezTo>
                      <a:cubicBezTo>
                        <a:pt x="737" y="242"/>
                        <a:pt x="736" y="241"/>
                        <a:pt x="736" y="242"/>
                      </a:cubicBezTo>
                      <a:cubicBezTo>
                        <a:pt x="736" y="241"/>
                        <a:pt x="737" y="237"/>
                        <a:pt x="737" y="238"/>
                      </a:cubicBezTo>
                      <a:cubicBezTo>
                        <a:pt x="736" y="241"/>
                        <a:pt x="736" y="240"/>
                        <a:pt x="736" y="242"/>
                      </a:cubicBezTo>
                      <a:cubicBezTo>
                        <a:pt x="736" y="241"/>
                        <a:pt x="736" y="247"/>
                        <a:pt x="735" y="250"/>
                      </a:cubicBezTo>
                      <a:cubicBezTo>
                        <a:pt x="735" y="249"/>
                        <a:pt x="735" y="248"/>
                        <a:pt x="734" y="249"/>
                      </a:cubicBezTo>
                      <a:cubicBezTo>
                        <a:pt x="734" y="252"/>
                        <a:pt x="734" y="252"/>
                        <a:pt x="733" y="253"/>
                      </a:cubicBezTo>
                      <a:cubicBezTo>
                        <a:pt x="734" y="249"/>
                        <a:pt x="733" y="254"/>
                        <a:pt x="733" y="254"/>
                      </a:cubicBezTo>
                      <a:cubicBezTo>
                        <a:pt x="732" y="255"/>
                        <a:pt x="732" y="255"/>
                        <a:pt x="732" y="255"/>
                      </a:cubicBezTo>
                      <a:cubicBezTo>
                        <a:pt x="733" y="251"/>
                        <a:pt x="734" y="247"/>
                        <a:pt x="734" y="245"/>
                      </a:cubicBezTo>
                      <a:cubicBezTo>
                        <a:pt x="735" y="246"/>
                        <a:pt x="733" y="250"/>
                        <a:pt x="734" y="249"/>
                      </a:cubicBezTo>
                      <a:cubicBezTo>
                        <a:pt x="735" y="246"/>
                        <a:pt x="735" y="244"/>
                        <a:pt x="736" y="242"/>
                      </a:cubicBezTo>
                      <a:cubicBezTo>
                        <a:pt x="736" y="240"/>
                        <a:pt x="736" y="240"/>
                        <a:pt x="736" y="239"/>
                      </a:cubicBezTo>
                      <a:cubicBezTo>
                        <a:pt x="735" y="240"/>
                        <a:pt x="735" y="242"/>
                        <a:pt x="735" y="242"/>
                      </a:cubicBezTo>
                      <a:cubicBezTo>
                        <a:pt x="735" y="241"/>
                        <a:pt x="735" y="241"/>
                        <a:pt x="735" y="239"/>
                      </a:cubicBezTo>
                      <a:cubicBezTo>
                        <a:pt x="735" y="239"/>
                        <a:pt x="735" y="239"/>
                        <a:pt x="735" y="239"/>
                      </a:cubicBezTo>
                      <a:cubicBezTo>
                        <a:pt x="735" y="240"/>
                        <a:pt x="735" y="240"/>
                        <a:pt x="735" y="240"/>
                      </a:cubicBezTo>
                      <a:cubicBezTo>
                        <a:pt x="734" y="243"/>
                        <a:pt x="734" y="246"/>
                        <a:pt x="733" y="248"/>
                      </a:cubicBezTo>
                      <a:cubicBezTo>
                        <a:pt x="733" y="250"/>
                        <a:pt x="732" y="251"/>
                        <a:pt x="732" y="252"/>
                      </a:cubicBezTo>
                      <a:cubicBezTo>
                        <a:pt x="733" y="249"/>
                        <a:pt x="733" y="250"/>
                        <a:pt x="734" y="245"/>
                      </a:cubicBezTo>
                      <a:cubicBezTo>
                        <a:pt x="734" y="245"/>
                        <a:pt x="734" y="245"/>
                        <a:pt x="734" y="245"/>
                      </a:cubicBezTo>
                      <a:cubicBezTo>
                        <a:pt x="734" y="242"/>
                        <a:pt x="735" y="242"/>
                        <a:pt x="735" y="239"/>
                      </a:cubicBezTo>
                      <a:cubicBezTo>
                        <a:pt x="734" y="241"/>
                        <a:pt x="734" y="243"/>
                        <a:pt x="734" y="243"/>
                      </a:cubicBezTo>
                      <a:cubicBezTo>
                        <a:pt x="733" y="246"/>
                        <a:pt x="732" y="251"/>
                        <a:pt x="731" y="255"/>
                      </a:cubicBezTo>
                      <a:cubicBezTo>
                        <a:pt x="732" y="250"/>
                        <a:pt x="731" y="254"/>
                        <a:pt x="731" y="254"/>
                      </a:cubicBezTo>
                      <a:cubicBezTo>
                        <a:pt x="730" y="257"/>
                        <a:pt x="731" y="255"/>
                        <a:pt x="730" y="260"/>
                      </a:cubicBezTo>
                      <a:cubicBezTo>
                        <a:pt x="730" y="258"/>
                        <a:pt x="730" y="257"/>
                        <a:pt x="730" y="258"/>
                      </a:cubicBezTo>
                      <a:cubicBezTo>
                        <a:pt x="729" y="261"/>
                        <a:pt x="729" y="261"/>
                        <a:pt x="728" y="262"/>
                      </a:cubicBezTo>
                      <a:cubicBezTo>
                        <a:pt x="729" y="260"/>
                        <a:pt x="729" y="259"/>
                        <a:pt x="729" y="258"/>
                      </a:cubicBezTo>
                      <a:cubicBezTo>
                        <a:pt x="728" y="261"/>
                        <a:pt x="730" y="254"/>
                        <a:pt x="729" y="257"/>
                      </a:cubicBezTo>
                      <a:cubicBezTo>
                        <a:pt x="728" y="260"/>
                        <a:pt x="728" y="260"/>
                        <a:pt x="728" y="262"/>
                      </a:cubicBezTo>
                      <a:cubicBezTo>
                        <a:pt x="727" y="262"/>
                        <a:pt x="725" y="269"/>
                        <a:pt x="726" y="265"/>
                      </a:cubicBezTo>
                      <a:cubicBezTo>
                        <a:pt x="727" y="263"/>
                        <a:pt x="727" y="262"/>
                        <a:pt x="728" y="259"/>
                      </a:cubicBezTo>
                      <a:cubicBezTo>
                        <a:pt x="728" y="258"/>
                        <a:pt x="727" y="260"/>
                        <a:pt x="727" y="260"/>
                      </a:cubicBezTo>
                      <a:cubicBezTo>
                        <a:pt x="728" y="258"/>
                        <a:pt x="728" y="255"/>
                        <a:pt x="728" y="253"/>
                      </a:cubicBezTo>
                      <a:cubicBezTo>
                        <a:pt x="728" y="254"/>
                        <a:pt x="727" y="255"/>
                        <a:pt x="728" y="254"/>
                      </a:cubicBezTo>
                      <a:cubicBezTo>
                        <a:pt x="728" y="252"/>
                        <a:pt x="729" y="247"/>
                        <a:pt x="730" y="244"/>
                      </a:cubicBezTo>
                      <a:cubicBezTo>
                        <a:pt x="729" y="247"/>
                        <a:pt x="729" y="246"/>
                        <a:pt x="730" y="244"/>
                      </a:cubicBezTo>
                      <a:cubicBezTo>
                        <a:pt x="729" y="246"/>
                        <a:pt x="728" y="249"/>
                        <a:pt x="728" y="249"/>
                      </a:cubicBezTo>
                      <a:cubicBezTo>
                        <a:pt x="729" y="245"/>
                        <a:pt x="730" y="242"/>
                        <a:pt x="730" y="239"/>
                      </a:cubicBezTo>
                      <a:cubicBezTo>
                        <a:pt x="730" y="239"/>
                        <a:pt x="731" y="237"/>
                        <a:pt x="731" y="237"/>
                      </a:cubicBezTo>
                      <a:cubicBezTo>
                        <a:pt x="731" y="236"/>
                        <a:pt x="732" y="235"/>
                        <a:pt x="732" y="234"/>
                      </a:cubicBezTo>
                      <a:cubicBezTo>
                        <a:pt x="731" y="238"/>
                        <a:pt x="731" y="234"/>
                        <a:pt x="731" y="235"/>
                      </a:cubicBezTo>
                      <a:cubicBezTo>
                        <a:pt x="731" y="232"/>
                        <a:pt x="731" y="233"/>
                        <a:pt x="731" y="231"/>
                      </a:cubicBezTo>
                      <a:cubicBezTo>
                        <a:pt x="732" y="230"/>
                        <a:pt x="732" y="228"/>
                        <a:pt x="732" y="230"/>
                      </a:cubicBezTo>
                      <a:cubicBezTo>
                        <a:pt x="733" y="227"/>
                        <a:pt x="733" y="226"/>
                        <a:pt x="733" y="223"/>
                      </a:cubicBezTo>
                      <a:cubicBezTo>
                        <a:pt x="734" y="222"/>
                        <a:pt x="734" y="220"/>
                        <a:pt x="735" y="216"/>
                      </a:cubicBezTo>
                      <a:cubicBezTo>
                        <a:pt x="735" y="214"/>
                        <a:pt x="735" y="217"/>
                        <a:pt x="735" y="214"/>
                      </a:cubicBezTo>
                      <a:cubicBezTo>
                        <a:pt x="735" y="214"/>
                        <a:pt x="736" y="211"/>
                        <a:pt x="736" y="211"/>
                      </a:cubicBezTo>
                      <a:cubicBezTo>
                        <a:pt x="736" y="213"/>
                        <a:pt x="735" y="215"/>
                        <a:pt x="736" y="214"/>
                      </a:cubicBezTo>
                      <a:cubicBezTo>
                        <a:pt x="736" y="209"/>
                        <a:pt x="737" y="207"/>
                        <a:pt x="737" y="205"/>
                      </a:cubicBezTo>
                      <a:cubicBezTo>
                        <a:pt x="737" y="207"/>
                        <a:pt x="737" y="213"/>
                        <a:pt x="736" y="216"/>
                      </a:cubicBezTo>
                      <a:cubicBezTo>
                        <a:pt x="736" y="216"/>
                        <a:pt x="736" y="214"/>
                        <a:pt x="736" y="215"/>
                      </a:cubicBezTo>
                      <a:cubicBezTo>
                        <a:pt x="735" y="218"/>
                        <a:pt x="735" y="219"/>
                        <a:pt x="735" y="222"/>
                      </a:cubicBezTo>
                      <a:cubicBezTo>
                        <a:pt x="735" y="222"/>
                        <a:pt x="735" y="223"/>
                        <a:pt x="735" y="222"/>
                      </a:cubicBezTo>
                      <a:cubicBezTo>
                        <a:pt x="735" y="221"/>
                        <a:pt x="736" y="220"/>
                        <a:pt x="736" y="220"/>
                      </a:cubicBezTo>
                      <a:cubicBezTo>
                        <a:pt x="736" y="219"/>
                        <a:pt x="736" y="223"/>
                        <a:pt x="735" y="226"/>
                      </a:cubicBezTo>
                      <a:cubicBezTo>
                        <a:pt x="736" y="222"/>
                        <a:pt x="737" y="221"/>
                        <a:pt x="737" y="222"/>
                      </a:cubicBezTo>
                      <a:cubicBezTo>
                        <a:pt x="738" y="220"/>
                        <a:pt x="738" y="218"/>
                        <a:pt x="738" y="215"/>
                      </a:cubicBezTo>
                      <a:cubicBezTo>
                        <a:pt x="738" y="218"/>
                        <a:pt x="739" y="213"/>
                        <a:pt x="739" y="212"/>
                      </a:cubicBezTo>
                      <a:cubicBezTo>
                        <a:pt x="739" y="214"/>
                        <a:pt x="739" y="213"/>
                        <a:pt x="740" y="211"/>
                      </a:cubicBezTo>
                      <a:cubicBezTo>
                        <a:pt x="740" y="210"/>
                        <a:pt x="739" y="214"/>
                        <a:pt x="740" y="214"/>
                      </a:cubicBezTo>
                      <a:cubicBezTo>
                        <a:pt x="740" y="212"/>
                        <a:pt x="740" y="210"/>
                        <a:pt x="740" y="208"/>
                      </a:cubicBezTo>
                      <a:cubicBezTo>
                        <a:pt x="740" y="209"/>
                        <a:pt x="740" y="209"/>
                        <a:pt x="740" y="208"/>
                      </a:cubicBezTo>
                      <a:cubicBezTo>
                        <a:pt x="739" y="211"/>
                        <a:pt x="739" y="210"/>
                        <a:pt x="739" y="213"/>
                      </a:cubicBezTo>
                      <a:cubicBezTo>
                        <a:pt x="738" y="213"/>
                        <a:pt x="739" y="209"/>
                        <a:pt x="739" y="209"/>
                      </a:cubicBezTo>
                      <a:cubicBezTo>
                        <a:pt x="739" y="211"/>
                        <a:pt x="738" y="212"/>
                        <a:pt x="738" y="213"/>
                      </a:cubicBezTo>
                      <a:cubicBezTo>
                        <a:pt x="738" y="213"/>
                        <a:pt x="739" y="212"/>
                        <a:pt x="739" y="214"/>
                      </a:cubicBezTo>
                      <a:cubicBezTo>
                        <a:pt x="738" y="215"/>
                        <a:pt x="737" y="218"/>
                        <a:pt x="737" y="219"/>
                      </a:cubicBezTo>
                      <a:cubicBezTo>
                        <a:pt x="737" y="213"/>
                        <a:pt x="738" y="214"/>
                        <a:pt x="739" y="209"/>
                      </a:cubicBezTo>
                      <a:cubicBezTo>
                        <a:pt x="739" y="210"/>
                        <a:pt x="739" y="208"/>
                        <a:pt x="739" y="208"/>
                      </a:cubicBezTo>
                      <a:cubicBezTo>
                        <a:pt x="739" y="205"/>
                        <a:pt x="739" y="207"/>
                        <a:pt x="739" y="203"/>
                      </a:cubicBezTo>
                      <a:cubicBezTo>
                        <a:pt x="739" y="201"/>
                        <a:pt x="740" y="203"/>
                        <a:pt x="740" y="201"/>
                      </a:cubicBezTo>
                      <a:cubicBezTo>
                        <a:pt x="740" y="200"/>
                        <a:pt x="739" y="202"/>
                        <a:pt x="739" y="201"/>
                      </a:cubicBezTo>
                      <a:cubicBezTo>
                        <a:pt x="739" y="204"/>
                        <a:pt x="739" y="205"/>
                        <a:pt x="739" y="205"/>
                      </a:cubicBezTo>
                      <a:cubicBezTo>
                        <a:pt x="739" y="201"/>
                        <a:pt x="740" y="197"/>
                        <a:pt x="740" y="195"/>
                      </a:cubicBezTo>
                      <a:cubicBezTo>
                        <a:pt x="739" y="196"/>
                        <a:pt x="739" y="198"/>
                        <a:pt x="739" y="199"/>
                      </a:cubicBezTo>
                      <a:cubicBezTo>
                        <a:pt x="739" y="199"/>
                        <a:pt x="739" y="202"/>
                        <a:pt x="739" y="199"/>
                      </a:cubicBezTo>
                      <a:cubicBezTo>
                        <a:pt x="739" y="197"/>
                        <a:pt x="739" y="196"/>
                        <a:pt x="739" y="194"/>
                      </a:cubicBezTo>
                      <a:cubicBezTo>
                        <a:pt x="739" y="196"/>
                        <a:pt x="738" y="197"/>
                        <a:pt x="738" y="199"/>
                      </a:cubicBezTo>
                      <a:cubicBezTo>
                        <a:pt x="738" y="197"/>
                        <a:pt x="737" y="200"/>
                        <a:pt x="738" y="198"/>
                      </a:cubicBezTo>
                      <a:cubicBezTo>
                        <a:pt x="738" y="196"/>
                        <a:pt x="739" y="196"/>
                        <a:pt x="738" y="194"/>
                      </a:cubicBezTo>
                      <a:cubicBezTo>
                        <a:pt x="738" y="196"/>
                        <a:pt x="738" y="195"/>
                        <a:pt x="738" y="196"/>
                      </a:cubicBezTo>
                      <a:cubicBezTo>
                        <a:pt x="737" y="199"/>
                        <a:pt x="738" y="199"/>
                        <a:pt x="737" y="200"/>
                      </a:cubicBezTo>
                      <a:cubicBezTo>
                        <a:pt x="737" y="198"/>
                        <a:pt x="738" y="193"/>
                        <a:pt x="738" y="193"/>
                      </a:cubicBezTo>
                      <a:cubicBezTo>
                        <a:pt x="738" y="194"/>
                        <a:pt x="737" y="196"/>
                        <a:pt x="737" y="197"/>
                      </a:cubicBezTo>
                      <a:cubicBezTo>
                        <a:pt x="737" y="193"/>
                        <a:pt x="737" y="192"/>
                        <a:pt x="737" y="189"/>
                      </a:cubicBezTo>
                      <a:cubicBezTo>
                        <a:pt x="737" y="191"/>
                        <a:pt x="737" y="184"/>
                        <a:pt x="738" y="184"/>
                      </a:cubicBezTo>
                      <a:cubicBezTo>
                        <a:pt x="738" y="184"/>
                        <a:pt x="737" y="187"/>
                        <a:pt x="737" y="190"/>
                      </a:cubicBezTo>
                      <a:cubicBezTo>
                        <a:pt x="738" y="189"/>
                        <a:pt x="738" y="189"/>
                        <a:pt x="738" y="190"/>
                      </a:cubicBezTo>
                      <a:cubicBezTo>
                        <a:pt x="738" y="187"/>
                        <a:pt x="738" y="185"/>
                        <a:pt x="739" y="186"/>
                      </a:cubicBezTo>
                      <a:cubicBezTo>
                        <a:pt x="738" y="182"/>
                        <a:pt x="739" y="178"/>
                        <a:pt x="739" y="171"/>
                      </a:cubicBezTo>
                      <a:cubicBezTo>
                        <a:pt x="738" y="172"/>
                        <a:pt x="739" y="168"/>
                        <a:pt x="739" y="168"/>
                      </a:cubicBezTo>
                      <a:cubicBezTo>
                        <a:pt x="739" y="168"/>
                        <a:pt x="738" y="170"/>
                        <a:pt x="738" y="168"/>
                      </a:cubicBezTo>
                      <a:cubicBezTo>
                        <a:pt x="738" y="167"/>
                        <a:pt x="738" y="167"/>
                        <a:pt x="738" y="165"/>
                      </a:cubicBezTo>
                      <a:cubicBezTo>
                        <a:pt x="738" y="165"/>
                        <a:pt x="738" y="163"/>
                        <a:pt x="737" y="163"/>
                      </a:cubicBezTo>
                      <a:cubicBezTo>
                        <a:pt x="737" y="163"/>
                        <a:pt x="737" y="164"/>
                        <a:pt x="737" y="164"/>
                      </a:cubicBezTo>
                      <a:cubicBezTo>
                        <a:pt x="738" y="162"/>
                        <a:pt x="737" y="158"/>
                        <a:pt x="737" y="156"/>
                      </a:cubicBezTo>
                      <a:cubicBezTo>
                        <a:pt x="738" y="157"/>
                        <a:pt x="739" y="155"/>
                        <a:pt x="738" y="151"/>
                      </a:cubicBezTo>
                      <a:cubicBezTo>
                        <a:pt x="739" y="152"/>
                        <a:pt x="739" y="158"/>
                        <a:pt x="740" y="156"/>
                      </a:cubicBezTo>
                      <a:cubicBezTo>
                        <a:pt x="739" y="155"/>
                        <a:pt x="739" y="154"/>
                        <a:pt x="739" y="152"/>
                      </a:cubicBezTo>
                      <a:cubicBezTo>
                        <a:pt x="739" y="151"/>
                        <a:pt x="740" y="154"/>
                        <a:pt x="740" y="151"/>
                      </a:cubicBezTo>
                      <a:cubicBezTo>
                        <a:pt x="739" y="147"/>
                        <a:pt x="739" y="150"/>
                        <a:pt x="738" y="148"/>
                      </a:cubicBezTo>
                      <a:cubicBezTo>
                        <a:pt x="738" y="149"/>
                        <a:pt x="738" y="151"/>
                        <a:pt x="738" y="151"/>
                      </a:cubicBezTo>
                      <a:cubicBezTo>
                        <a:pt x="738" y="148"/>
                        <a:pt x="738" y="148"/>
                        <a:pt x="738" y="146"/>
                      </a:cubicBezTo>
                      <a:cubicBezTo>
                        <a:pt x="737" y="144"/>
                        <a:pt x="736" y="144"/>
                        <a:pt x="735" y="141"/>
                      </a:cubicBezTo>
                      <a:cubicBezTo>
                        <a:pt x="736" y="144"/>
                        <a:pt x="736" y="143"/>
                        <a:pt x="736" y="146"/>
                      </a:cubicBezTo>
                      <a:cubicBezTo>
                        <a:pt x="736" y="146"/>
                        <a:pt x="736" y="143"/>
                        <a:pt x="735" y="144"/>
                      </a:cubicBezTo>
                      <a:cubicBezTo>
                        <a:pt x="736" y="145"/>
                        <a:pt x="736" y="147"/>
                        <a:pt x="735" y="146"/>
                      </a:cubicBezTo>
                      <a:cubicBezTo>
                        <a:pt x="735" y="145"/>
                        <a:pt x="735" y="144"/>
                        <a:pt x="735" y="144"/>
                      </a:cubicBezTo>
                      <a:cubicBezTo>
                        <a:pt x="735" y="145"/>
                        <a:pt x="735" y="147"/>
                        <a:pt x="735" y="148"/>
                      </a:cubicBezTo>
                      <a:cubicBezTo>
                        <a:pt x="734" y="141"/>
                        <a:pt x="734" y="143"/>
                        <a:pt x="734" y="148"/>
                      </a:cubicBezTo>
                      <a:cubicBezTo>
                        <a:pt x="734" y="147"/>
                        <a:pt x="733" y="145"/>
                        <a:pt x="733" y="142"/>
                      </a:cubicBezTo>
                      <a:cubicBezTo>
                        <a:pt x="733" y="139"/>
                        <a:pt x="733" y="142"/>
                        <a:pt x="734" y="142"/>
                      </a:cubicBezTo>
                      <a:cubicBezTo>
                        <a:pt x="733" y="135"/>
                        <a:pt x="732" y="138"/>
                        <a:pt x="733" y="141"/>
                      </a:cubicBezTo>
                      <a:cubicBezTo>
                        <a:pt x="732" y="140"/>
                        <a:pt x="732" y="138"/>
                        <a:pt x="732" y="136"/>
                      </a:cubicBezTo>
                      <a:cubicBezTo>
                        <a:pt x="732" y="137"/>
                        <a:pt x="732" y="133"/>
                        <a:pt x="731" y="133"/>
                      </a:cubicBezTo>
                      <a:cubicBezTo>
                        <a:pt x="732" y="135"/>
                        <a:pt x="732" y="137"/>
                        <a:pt x="732" y="137"/>
                      </a:cubicBezTo>
                      <a:cubicBezTo>
                        <a:pt x="731" y="136"/>
                        <a:pt x="731" y="134"/>
                        <a:pt x="731" y="133"/>
                      </a:cubicBezTo>
                      <a:cubicBezTo>
                        <a:pt x="730" y="135"/>
                        <a:pt x="730" y="134"/>
                        <a:pt x="730" y="134"/>
                      </a:cubicBezTo>
                      <a:cubicBezTo>
                        <a:pt x="730" y="136"/>
                        <a:pt x="730" y="138"/>
                        <a:pt x="730" y="139"/>
                      </a:cubicBezTo>
                      <a:cubicBezTo>
                        <a:pt x="729" y="138"/>
                        <a:pt x="729" y="138"/>
                        <a:pt x="729" y="139"/>
                      </a:cubicBezTo>
                      <a:cubicBezTo>
                        <a:pt x="729" y="137"/>
                        <a:pt x="729" y="136"/>
                        <a:pt x="729" y="136"/>
                      </a:cubicBezTo>
                      <a:cubicBezTo>
                        <a:pt x="728" y="135"/>
                        <a:pt x="729" y="138"/>
                        <a:pt x="728" y="138"/>
                      </a:cubicBezTo>
                      <a:cubicBezTo>
                        <a:pt x="728" y="135"/>
                        <a:pt x="728" y="132"/>
                        <a:pt x="728" y="131"/>
                      </a:cubicBezTo>
                      <a:cubicBezTo>
                        <a:pt x="728" y="131"/>
                        <a:pt x="727" y="130"/>
                        <a:pt x="727" y="130"/>
                      </a:cubicBezTo>
                      <a:cubicBezTo>
                        <a:pt x="727" y="133"/>
                        <a:pt x="728" y="135"/>
                        <a:pt x="728" y="136"/>
                      </a:cubicBezTo>
                      <a:cubicBezTo>
                        <a:pt x="728" y="137"/>
                        <a:pt x="727" y="134"/>
                        <a:pt x="727" y="132"/>
                      </a:cubicBezTo>
                      <a:cubicBezTo>
                        <a:pt x="727" y="132"/>
                        <a:pt x="726" y="129"/>
                        <a:pt x="726" y="127"/>
                      </a:cubicBezTo>
                      <a:cubicBezTo>
                        <a:pt x="725" y="125"/>
                        <a:pt x="725" y="125"/>
                        <a:pt x="725" y="129"/>
                      </a:cubicBezTo>
                      <a:cubicBezTo>
                        <a:pt x="725" y="128"/>
                        <a:pt x="725" y="128"/>
                        <a:pt x="725" y="126"/>
                      </a:cubicBezTo>
                      <a:cubicBezTo>
                        <a:pt x="725" y="128"/>
                        <a:pt x="725" y="127"/>
                        <a:pt x="725" y="129"/>
                      </a:cubicBezTo>
                      <a:cubicBezTo>
                        <a:pt x="724" y="128"/>
                        <a:pt x="724" y="128"/>
                        <a:pt x="724" y="127"/>
                      </a:cubicBezTo>
                      <a:cubicBezTo>
                        <a:pt x="724" y="125"/>
                        <a:pt x="724" y="125"/>
                        <a:pt x="723" y="123"/>
                      </a:cubicBezTo>
                      <a:cubicBezTo>
                        <a:pt x="723" y="121"/>
                        <a:pt x="722" y="121"/>
                        <a:pt x="722" y="123"/>
                      </a:cubicBezTo>
                      <a:cubicBezTo>
                        <a:pt x="722" y="125"/>
                        <a:pt x="723" y="128"/>
                        <a:pt x="723" y="132"/>
                      </a:cubicBezTo>
                      <a:cubicBezTo>
                        <a:pt x="723" y="132"/>
                        <a:pt x="723" y="131"/>
                        <a:pt x="723" y="130"/>
                      </a:cubicBezTo>
                      <a:cubicBezTo>
                        <a:pt x="723" y="127"/>
                        <a:pt x="722" y="124"/>
                        <a:pt x="722" y="121"/>
                      </a:cubicBezTo>
                      <a:cubicBezTo>
                        <a:pt x="721" y="114"/>
                        <a:pt x="722" y="108"/>
                        <a:pt x="724" y="116"/>
                      </a:cubicBezTo>
                      <a:cubicBezTo>
                        <a:pt x="724" y="119"/>
                        <a:pt x="725" y="122"/>
                        <a:pt x="725" y="123"/>
                      </a:cubicBezTo>
                      <a:cubicBezTo>
                        <a:pt x="725" y="119"/>
                        <a:pt x="724" y="118"/>
                        <a:pt x="724" y="116"/>
                      </a:cubicBezTo>
                      <a:cubicBezTo>
                        <a:pt x="724" y="116"/>
                        <a:pt x="723" y="114"/>
                        <a:pt x="723" y="111"/>
                      </a:cubicBezTo>
                      <a:cubicBezTo>
                        <a:pt x="722" y="108"/>
                        <a:pt x="722" y="104"/>
                        <a:pt x="721" y="103"/>
                      </a:cubicBezTo>
                      <a:cubicBezTo>
                        <a:pt x="721" y="102"/>
                        <a:pt x="721" y="102"/>
                        <a:pt x="721" y="99"/>
                      </a:cubicBezTo>
                      <a:cubicBezTo>
                        <a:pt x="720" y="98"/>
                        <a:pt x="720" y="97"/>
                        <a:pt x="720" y="96"/>
                      </a:cubicBezTo>
                      <a:cubicBezTo>
                        <a:pt x="719" y="92"/>
                        <a:pt x="718" y="87"/>
                        <a:pt x="716" y="80"/>
                      </a:cubicBezTo>
                      <a:cubicBezTo>
                        <a:pt x="716" y="80"/>
                        <a:pt x="716" y="81"/>
                        <a:pt x="716" y="81"/>
                      </a:cubicBezTo>
                      <a:cubicBezTo>
                        <a:pt x="715" y="77"/>
                        <a:pt x="714" y="73"/>
                        <a:pt x="713" y="69"/>
                      </a:cubicBezTo>
                      <a:cubicBezTo>
                        <a:pt x="711" y="65"/>
                        <a:pt x="710" y="61"/>
                        <a:pt x="709" y="57"/>
                      </a:cubicBezTo>
                      <a:cubicBezTo>
                        <a:pt x="707" y="54"/>
                        <a:pt x="707" y="52"/>
                        <a:pt x="706" y="49"/>
                      </a:cubicBezTo>
                      <a:cubicBezTo>
                        <a:pt x="706" y="48"/>
                        <a:pt x="705" y="47"/>
                        <a:pt x="705" y="46"/>
                      </a:cubicBezTo>
                      <a:cubicBezTo>
                        <a:pt x="700" y="37"/>
                        <a:pt x="701" y="44"/>
                        <a:pt x="706" y="59"/>
                      </a:cubicBezTo>
                      <a:cubicBezTo>
                        <a:pt x="707" y="61"/>
                        <a:pt x="707" y="63"/>
                        <a:pt x="708" y="66"/>
                      </a:cubicBezTo>
                      <a:cubicBezTo>
                        <a:pt x="709" y="68"/>
                        <a:pt x="709" y="70"/>
                        <a:pt x="710" y="73"/>
                      </a:cubicBezTo>
                      <a:cubicBezTo>
                        <a:pt x="711" y="77"/>
                        <a:pt x="713" y="83"/>
                        <a:pt x="714" y="88"/>
                      </a:cubicBezTo>
                      <a:cubicBezTo>
                        <a:pt x="714" y="90"/>
                        <a:pt x="714" y="88"/>
                        <a:pt x="714" y="90"/>
                      </a:cubicBezTo>
                      <a:cubicBezTo>
                        <a:pt x="716" y="95"/>
                        <a:pt x="716" y="99"/>
                        <a:pt x="716" y="101"/>
                      </a:cubicBezTo>
                      <a:cubicBezTo>
                        <a:pt x="716" y="102"/>
                        <a:pt x="716" y="103"/>
                        <a:pt x="717" y="104"/>
                      </a:cubicBezTo>
                      <a:cubicBezTo>
                        <a:pt x="717" y="103"/>
                        <a:pt x="716" y="101"/>
                        <a:pt x="717" y="100"/>
                      </a:cubicBezTo>
                      <a:cubicBezTo>
                        <a:pt x="718" y="108"/>
                        <a:pt x="719" y="110"/>
                        <a:pt x="720" y="118"/>
                      </a:cubicBezTo>
                      <a:cubicBezTo>
                        <a:pt x="719" y="117"/>
                        <a:pt x="718" y="110"/>
                        <a:pt x="717" y="111"/>
                      </a:cubicBezTo>
                      <a:cubicBezTo>
                        <a:pt x="717" y="112"/>
                        <a:pt x="718" y="115"/>
                        <a:pt x="717" y="115"/>
                      </a:cubicBezTo>
                      <a:cubicBezTo>
                        <a:pt x="717" y="117"/>
                        <a:pt x="718" y="118"/>
                        <a:pt x="718" y="119"/>
                      </a:cubicBezTo>
                      <a:cubicBezTo>
                        <a:pt x="718" y="121"/>
                        <a:pt x="719" y="127"/>
                        <a:pt x="720" y="133"/>
                      </a:cubicBezTo>
                      <a:cubicBezTo>
                        <a:pt x="719" y="134"/>
                        <a:pt x="719" y="134"/>
                        <a:pt x="719" y="136"/>
                      </a:cubicBezTo>
                      <a:cubicBezTo>
                        <a:pt x="719" y="137"/>
                        <a:pt x="719" y="134"/>
                        <a:pt x="719" y="135"/>
                      </a:cubicBezTo>
                      <a:cubicBezTo>
                        <a:pt x="719" y="135"/>
                        <a:pt x="719" y="136"/>
                        <a:pt x="719" y="136"/>
                      </a:cubicBezTo>
                      <a:cubicBezTo>
                        <a:pt x="719" y="137"/>
                        <a:pt x="719" y="138"/>
                        <a:pt x="719" y="139"/>
                      </a:cubicBezTo>
                      <a:cubicBezTo>
                        <a:pt x="719" y="142"/>
                        <a:pt x="720" y="161"/>
                        <a:pt x="718" y="152"/>
                      </a:cubicBezTo>
                      <a:cubicBezTo>
                        <a:pt x="718" y="150"/>
                        <a:pt x="718" y="146"/>
                        <a:pt x="718" y="145"/>
                      </a:cubicBezTo>
                      <a:cubicBezTo>
                        <a:pt x="717" y="144"/>
                        <a:pt x="717" y="138"/>
                        <a:pt x="717" y="136"/>
                      </a:cubicBezTo>
                      <a:cubicBezTo>
                        <a:pt x="717" y="141"/>
                        <a:pt x="717" y="143"/>
                        <a:pt x="718" y="147"/>
                      </a:cubicBezTo>
                      <a:cubicBezTo>
                        <a:pt x="717" y="146"/>
                        <a:pt x="717" y="151"/>
                        <a:pt x="717" y="147"/>
                      </a:cubicBezTo>
                      <a:cubicBezTo>
                        <a:pt x="717" y="151"/>
                        <a:pt x="717" y="152"/>
                        <a:pt x="717" y="154"/>
                      </a:cubicBezTo>
                      <a:cubicBezTo>
                        <a:pt x="717" y="152"/>
                        <a:pt x="717" y="155"/>
                        <a:pt x="717" y="154"/>
                      </a:cubicBezTo>
                      <a:cubicBezTo>
                        <a:pt x="717" y="150"/>
                        <a:pt x="716" y="150"/>
                        <a:pt x="716" y="148"/>
                      </a:cubicBezTo>
                      <a:cubicBezTo>
                        <a:pt x="716" y="146"/>
                        <a:pt x="716" y="142"/>
                        <a:pt x="716" y="138"/>
                      </a:cubicBezTo>
                      <a:cubicBezTo>
                        <a:pt x="715" y="138"/>
                        <a:pt x="715" y="139"/>
                        <a:pt x="715" y="138"/>
                      </a:cubicBezTo>
                      <a:cubicBezTo>
                        <a:pt x="715" y="136"/>
                        <a:pt x="715" y="134"/>
                        <a:pt x="715" y="130"/>
                      </a:cubicBezTo>
                      <a:cubicBezTo>
                        <a:pt x="714" y="130"/>
                        <a:pt x="714" y="128"/>
                        <a:pt x="714" y="130"/>
                      </a:cubicBezTo>
                      <a:cubicBezTo>
                        <a:pt x="712" y="123"/>
                        <a:pt x="713" y="132"/>
                        <a:pt x="711" y="125"/>
                      </a:cubicBezTo>
                      <a:cubicBezTo>
                        <a:pt x="713" y="128"/>
                        <a:pt x="712" y="134"/>
                        <a:pt x="713" y="137"/>
                      </a:cubicBezTo>
                      <a:cubicBezTo>
                        <a:pt x="713" y="138"/>
                        <a:pt x="713" y="140"/>
                        <a:pt x="713" y="143"/>
                      </a:cubicBezTo>
                      <a:cubicBezTo>
                        <a:pt x="714" y="143"/>
                        <a:pt x="714" y="152"/>
                        <a:pt x="714" y="153"/>
                      </a:cubicBezTo>
                      <a:cubicBezTo>
                        <a:pt x="714" y="156"/>
                        <a:pt x="714" y="158"/>
                        <a:pt x="715" y="160"/>
                      </a:cubicBezTo>
                      <a:cubicBezTo>
                        <a:pt x="715" y="160"/>
                        <a:pt x="715" y="161"/>
                        <a:pt x="715" y="161"/>
                      </a:cubicBezTo>
                      <a:cubicBezTo>
                        <a:pt x="714" y="160"/>
                        <a:pt x="714" y="158"/>
                        <a:pt x="714" y="156"/>
                      </a:cubicBezTo>
                      <a:cubicBezTo>
                        <a:pt x="714" y="157"/>
                        <a:pt x="714" y="158"/>
                        <a:pt x="714" y="157"/>
                      </a:cubicBezTo>
                      <a:cubicBezTo>
                        <a:pt x="714" y="159"/>
                        <a:pt x="714" y="162"/>
                        <a:pt x="714" y="163"/>
                      </a:cubicBezTo>
                      <a:cubicBezTo>
                        <a:pt x="714" y="161"/>
                        <a:pt x="713" y="157"/>
                        <a:pt x="713" y="158"/>
                      </a:cubicBezTo>
                      <a:cubicBezTo>
                        <a:pt x="714" y="163"/>
                        <a:pt x="713" y="158"/>
                        <a:pt x="713" y="161"/>
                      </a:cubicBezTo>
                      <a:cubicBezTo>
                        <a:pt x="713" y="159"/>
                        <a:pt x="713" y="156"/>
                        <a:pt x="713" y="154"/>
                      </a:cubicBezTo>
                      <a:cubicBezTo>
                        <a:pt x="712" y="153"/>
                        <a:pt x="712" y="155"/>
                        <a:pt x="712" y="153"/>
                      </a:cubicBezTo>
                      <a:cubicBezTo>
                        <a:pt x="712" y="145"/>
                        <a:pt x="711" y="140"/>
                        <a:pt x="711" y="135"/>
                      </a:cubicBezTo>
                      <a:cubicBezTo>
                        <a:pt x="711" y="138"/>
                        <a:pt x="710" y="136"/>
                        <a:pt x="710" y="133"/>
                      </a:cubicBezTo>
                      <a:cubicBezTo>
                        <a:pt x="710" y="132"/>
                        <a:pt x="709" y="129"/>
                        <a:pt x="709" y="128"/>
                      </a:cubicBezTo>
                      <a:cubicBezTo>
                        <a:pt x="710" y="129"/>
                        <a:pt x="710" y="130"/>
                        <a:pt x="710" y="133"/>
                      </a:cubicBezTo>
                      <a:cubicBezTo>
                        <a:pt x="710" y="134"/>
                        <a:pt x="710" y="132"/>
                        <a:pt x="711" y="134"/>
                      </a:cubicBezTo>
                      <a:cubicBezTo>
                        <a:pt x="710" y="130"/>
                        <a:pt x="710" y="134"/>
                        <a:pt x="710" y="131"/>
                      </a:cubicBezTo>
                      <a:cubicBezTo>
                        <a:pt x="710" y="130"/>
                        <a:pt x="710" y="129"/>
                        <a:pt x="710" y="128"/>
                      </a:cubicBezTo>
                      <a:cubicBezTo>
                        <a:pt x="710" y="128"/>
                        <a:pt x="710" y="130"/>
                        <a:pt x="710" y="130"/>
                      </a:cubicBezTo>
                      <a:cubicBezTo>
                        <a:pt x="710" y="126"/>
                        <a:pt x="710" y="126"/>
                        <a:pt x="710" y="126"/>
                      </a:cubicBezTo>
                      <a:cubicBezTo>
                        <a:pt x="710" y="124"/>
                        <a:pt x="710" y="124"/>
                        <a:pt x="710" y="122"/>
                      </a:cubicBezTo>
                      <a:cubicBezTo>
                        <a:pt x="710" y="122"/>
                        <a:pt x="710" y="123"/>
                        <a:pt x="710" y="123"/>
                      </a:cubicBezTo>
                      <a:cubicBezTo>
                        <a:pt x="709" y="122"/>
                        <a:pt x="709" y="120"/>
                        <a:pt x="709" y="119"/>
                      </a:cubicBezTo>
                      <a:cubicBezTo>
                        <a:pt x="709" y="121"/>
                        <a:pt x="709" y="116"/>
                        <a:pt x="708" y="115"/>
                      </a:cubicBezTo>
                      <a:cubicBezTo>
                        <a:pt x="708" y="116"/>
                        <a:pt x="709" y="117"/>
                        <a:pt x="709" y="118"/>
                      </a:cubicBezTo>
                      <a:cubicBezTo>
                        <a:pt x="708" y="113"/>
                        <a:pt x="708" y="112"/>
                        <a:pt x="707" y="110"/>
                      </a:cubicBezTo>
                      <a:cubicBezTo>
                        <a:pt x="707" y="111"/>
                        <a:pt x="707" y="111"/>
                        <a:pt x="707" y="112"/>
                      </a:cubicBezTo>
                      <a:cubicBezTo>
                        <a:pt x="707" y="110"/>
                        <a:pt x="706" y="107"/>
                        <a:pt x="706" y="106"/>
                      </a:cubicBezTo>
                      <a:cubicBezTo>
                        <a:pt x="706" y="108"/>
                        <a:pt x="707" y="109"/>
                        <a:pt x="707" y="110"/>
                      </a:cubicBezTo>
                      <a:cubicBezTo>
                        <a:pt x="706" y="107"/>
                        <a:pt x="706" y="112"/>
                        <a:pt x="707" y="114"/>
                      </a:cubicBezTo>
                      <a:cubicBezTo>
                        <a:pt x="706" y="108"/>
                        <a:pt x="708" y="113"/>
                        <a:pt x="707" y="112"/>
                      </a:cubicBezTo>
                      <a:cubicBezTo>
                        <a:pt x="707" y="115"/>
                        <a:pt x="707" y="113"/>
                        <a:pt x="708" y="115"/>
                      </a:cubicBezTo>
                      <a:cubicBezTo>
                        <a:pt x="707" y="116"/>
                        <a:pt x="707" y="115"/>
                        <a:pt x="707" y="114"/>
                      </a:cubicBezTo>
                      <a:cubicBezTo>
                        <a:pt x="706" y="112"/>
                        <a:pt x="706" y="110"/>
                        <a:pt x="705" y="109"/>
                      </a:cubicBezTo>
                      <a:cubicBezTo>
                        <a:pt x="706" y="111"/>
                        <a:pt x="706" y="113"/>
                        <a:pt x="707" y="115"/>
                      </a:cubicBezTo>
                      <a:cubicBezTo>
                        <a:pt x="706" y="117"/>
                        <a:pt x="706" y="123"/>
                        <a:pt x="707" y="129"/>
                      </a:cubicBezTo>
                      <a:cubicBezTo>
                        <a:pt x="707" y="126"/>
                        <a:pt x="707" y="126"/>
                        <a:pt x="706" y="126"/>
                      </a:cubicBezTo>
                      <a:cubicBezTo>
                        <a:pt x="707" y="129"/>
                        <a:pt x="707" y="129"/>
                        <a:pt x="706" y="130"/>
                      </a:cubicBezTo>
                      <a:cubicBezTo>
                        <a:pt x="707" y="132"/>
                        <a:pt x="707" y="133"/>
                        <a:pt x="707" y="136"/>
                      </a:cubicBezTo>
                      <a:cubicBezTo>
                        <a:pt x="707" y="137"/>
                        <a:pt x="707" y="136"/>
                        <a:pt x="708" y="138"/>
                      </a:cubicBezTo>
                      <a:cubicBezTo>
                        <a:pt x="708" y="140"/>
                        <a:pt x="708" y="144"/>
                        <a:pt x="708" y="142"/>
                      </a:cubicBezTo>
                      <a:cubicBezTo>
                        <a:pt x="708" y="145"/>
                        <a:pt x="708" y="149"/>
                        <a:pt x="709" y="150"/>
                      </a:cubicBezTo>
                      <a:cubicBezTo>
                        <a:pt x="709" y="149"/>
                        <a:pt x="709" y="148"/>
                        <a:pt x="709" y="148"/>
                      </a:cubicBezTo>
                      <a:cubicBezTo>
                        <a:pt x="709" y="148"/>
                        <a:pt x="709" y="149"/>
                        <a:pt x="709" y="150"/>
                      </a:cubicBezTo>
                      <a:cubicBezTo>
                        <a:pt x="709" y="145"/>
                        <a:pt x="711" y="156"/>
                        <a:pt x="710" y="159"/>
                      </a:cubicBezTo>
                      <a:cubicBezTo>
                        <a:pt x="710" y="158"/>
                        <a:pt x="710" y="153"/>
                        <a:pt x="710" y="156"/>
                      </a:cubicBezTo>
                      <a:cubicBezTo>
                        <a:pt x="710" y="158"/>
                        <a:pt x="710" y="159"/>
                        <a:pt x="710" y="158"/>
                      </a:cubicBezTo>
                      <a:cubicBezTo>
                        <a:pt x="710" y="157"/>
                        <a:pt x="709" y="155"/>
                        <a:pt x="709" y="155"/>
                      </a:cubicBezTo>
                      <a:cubicBezTo>
                        <a:pt x="709" y="158"/>
                        <a:pt x="709" y="158"/>
                        <a:pt x="709" y="160"/>
                      </a:cubicBezTo>
                      <a:cubicBezTo>
                        <a:pt x="710" y="163"/>
                        <a:pt x="710" y="171"/>
                        <a:pt x="710" y="176"/>
                      </a:cubicBezTo>
                      <a:cubicBezTo>
                        <a:pt x="710" y="176"/>
                        <a:pt x="710" y="177"/>
                        <a:pt x="710" y="177"/>
                      </a:cubicBezTo>
                      <a:cubicBezTo>
                        <a:pt x="710" y="176"/>
                        <a:pt x="710" y="175"/>
                        <a:pt x="710" y="175"/>
                      </a:cubicBezTo>
                      <a:cubicBezTo>
                        <a:pt x="710" y="180"/>
                        <a:pt x="710" y="180"/>
                        <a:pt x="710" y="184"/>
                      </a:cubicBezTo>
                      <a:cubicBezTo>
                        <a:pt x="709" y="184"/>
                        <a:pt x="709" y="187"/>
                        <a:pt x="710" y="185"/>
                      </a:cubicBezTo>
                      <a:cubicBezTo>
                        <a:pt x="710" y="189"/>
                        <a:pt x="709" y="191"/>
                        <a:pt x="709" y="190"/>
                      </a:cubicBezTo>
                      <a:cubicBezTo>
                        <a:pt x="709" y="186"/>
                        <a:pt x="709" y="188"/>
                        <a:pt x="709" y="185"/>
                      </a:cubicBezTo>
                      <a:cubicBezTo>
                        <a:pt x="709" y="187"/>
                        <a:pt x="709" y="188"/>
                        <a:pt x="708" y="190"/>
                      </a:cubicBezTo>
                      <a:cubicBezTo>
                        <a:pt x="708" y="190"/>
                        <a:pt x="708" y="188"/>
                        <a:pt x="708" y="187"/>
                      </a:cubicBezTo>
                      <a:cubicBezTo>
                        <a:pt x="708" y="191"/>
                        <a:pt x="708" y="191"/>
                        <a:pt x="708" y="193"/>
                      </a:cubicBezTo>
                      <a:cubicBezTo>
                        <a:pt x="708" y="194"/>
                        <a:pt x="708" y="195"/>
                        <a:pt x="708" y="197"/>
                      </a:cubicBezTo>
                      <a:cubicBezTo>
                        <a:pt x="708" y="197"/>
                        <a:pt x="708" y="197"/>
                        <a:pt x="708" y="198"/>
                      </a:cubicBezTo>
                      <a:cubicBezTo>
                        <a:pt x="708" y="198"/>
                        <a:pt x="708" y="198"/>
                        <a:pt x="708" y="199"/>
                      </a:cubicBezTo>
                      <a:cubicBezTo>
                        <a:pt x="708" y="201"/>
                        <a:pt x="708" y="200"/>
                        <a:pt x="708" y="201"/>
                      </a:cubicBezTo>
                      <a:cubicBezTo>
                        <a:pt x="708" y="201"/>
                        <a:pt x="708" y="202"/>
                        <a:pt x="708" y="204"/>
                      </a:cubicBezTo>
                      <a:cubicBezTo>
                        <a:pt x="708" y="204"/>
                        <a:pt x="708" y="206"/>
                        <a:pt x="708" y="203"/>
                      </a:cubicBezTo>
                      <a:cubicBezTo>
                        <a:pt x="708" y="202"/>
                        <a:pt x="708" y="205"/>
                        <a:pt x="708" y="203"/>
                      </a:cubicBezTo>
                      <a:cubicBezTo>
                        <a:pt x="708" y="200"/>
                        <a:pt x="708" y="200"/>
                        <a:pt x="709" y="199"/>
                      </a:cubicBezTo>
                      <a:cubicBezTo>
                        <a:pt x="709" y="201"/>
                        <a:pt x="708" y="207"/>
                        <a:pt x="708" y="209"/>
                      </a:cubicBezTo>
                      <a:cubicBezTo>
                        <a:pt x="708" y="208"/>
                        <a:pt x="708" y="208"/>
                        <a:pt x="708" y="209"/>
                      </a:cubicBezTo>
                      <a:cubicBezTo>
                        <a:pt x="708" y="210"/>
                        <a:pt x="708" y="208"/>
                        <a:pt x="707" y="209"/>
                      </a:cubicBezTo>
                      <a:cubicBezTo>
                        <a:pt x="707" y="213"/>
                        <a:pt x="707" y="213"/>
                        <a:pt x="707" y="216"/>
                      </a:cubicBezTo>
                      <a:cubicBezTo>
                        <a:pt x="707" y="216"/>
                        <a:pt x="706" y="217"/>
                        <a:pt x="706" y="217"/>
                      </a:cubicBezTo>
                      <a:cubicBezTo>
                        <a:pt x="706" y="214"/>
                        <a:pt x="706" y="225"/>
                        <a:pt x="705" y="227"/>
                      </a:cubicBezTo>
                      <a:cubicBezTo>
                        <a:pt x="705" y="227"/>
                        <a:pt x="705" y="228"/>
                        <a:pt x="705" y="228"/>
                      </a:cubicBezTo>
                      <a:cubicBezTo>
                        <a:pt x="705" y="227"/>
                        <a:pt x="705" y="227"/>
                        <a:pt x="705" y="225"/>
                      </a:cubicBezTo>
                      <a:cubicBezTo>
                        <a:pt x="705" y="223"/>
                        <a:pt x="706" y="221"/>
                        <a:pt x="706" y="220"/>
                      </a:cubicBezTo>
                      <a:cubicBezTo>
                        <a:pt x="705" y="223"/>
                        <a:pt x="705" y="225"/>
                        <a:pt x="704" y="226"/>
                      </a:cubicBezTo>
                      <a:cubicBezTo>
                        <a:pt x="705" y="223"/>
                        <a:pt x="704" y="225"/>
                        <a:pt x="704" y="222"/>
                      </a:cubicBezTo>
                      <a:cubicBezTo>
                        <a:pt x="705" y="220"/>
                        <a:pt x="706" y="216"/>
                        <a:pt x="706" y="216"/>
                      </a:cubicBezTo>
                      <a:cubicBezTo>
                        <a:pt x="705" y="217"/>
                        <a:pt x="705" y="217"/>
                        <a:pt x="705" y="217"/>
                      </a:cubicBezTo>
                      <a:cubicBezTo>
                        <a:pt x="706" y="213"/>
                        <a:pt x="707" y="210"/>
                        <a:pt x="706" y="207"/>
                      </a:cubicBezTo>
                      <a:cubicBezTo>
                        <a:pt x="706" y="210"/>
                        <a:pt x="706" y="213"/>
                        <a:pt x="705" y="216"/>
                      </a:cubicBezTo>
                      <a:cubicBezTo>
                        <a:pt x="705" y="215"/>
                        <a:pt x="705" y="214"/>
                        <a:pt x="706" y="211"/>
                      </a:cubicBezTo>
                      <a:cubicBezTo>
                        <a:pt x="706" y="210"/>
                        <a:pt x="706" y="208"/>
                        <a:pt x="706" y="206"/>
                      </a:cubicBezTo>
                      <a:cubicBezTo>
                        <a:pt x="706" y="205"/>
                        <a:pt x="705" y="208"/>
                        <a:pt x="705" y="205"/>
                      </a:cubicBezTo>
                      <a:cubicBezTo>
                        <a:pt x="705" y="207"/>
                        <a:pt x="705" y="212"/>
                        <a:pt x="704" y="213"/>
                      </a:cubicBezTo>
                      <a:cubicBezTo>
                        <a:pt x="705" y="211"/>
                        <a:pt x="705" y="210"/>
                        <a:pt x="705" y="209"/>
                      </a:cubicBezTo>
                      <a:cubicBezTo>
                        <a:pt x="705" y="216"/>
                        <a:pt x="703" y="218"/>
                        <a:pt x="703" y="218"/>
                      </a:cubicBezTo>
                      <a:cubicBezTo>
                        <a:pt x="703" y="220"/>
                        <a:pt x="702" y="222"/>
                        <a:pt x="702" y="223"/>
                      </a:cubicBezTo>
                      <a:cubicBezTo>
                        <a:pt x="702" y="223"/>
                        <a:pt x="703" y="217"/>
                        <a:pt x="702" y="218"/>
                      </a:cubicBezTo>
                      <a:cubicBezTo>
                        <a:pt x="702" y="220"/>
                        <a:pt x="702" y="220"/>
                        <a:pt x="702" y="221"/>
                      </a:cubicBezTo>
                      <a:cubicBezTo>
                        <a:pt x="702" y="218"/>
                        <a:pt x="701" y="222"/>
                        <a:pt x="702" y="218"/>
                      </a:cubicBezTo>
                      <a:cubicBezTo>
                        <a:pt x="702" y="218"/>
                        <a:pt x="702" y="218"/>
                        <a:pt x="702" y="218"/>
                      </a:cubicBezTo>
                      <a:cubicBezTo>
                        <a:pt x="703" y="214"/>
                        <a:pt x="701" y="217"/>
                        <a:pt x="702" y="214"/>
                      </a:cubicBezTo>
                      <a:cubicBezTo>
                        <a:pt x="702" y="214"/>
                        <a:pt x="702" y="211"/>
                        <a:pt x="702" y="211"/>
                      </a:cubicBezTo>
                      <a:cubicBezTo>
                        <a:pt x="702" y="211"/>
                        <a:pt x="702" y="215"/>
                        <a:pt x="701" y="214"/>
                      </a:cubicBezTo>
                      <a:cubicBezTo>
                        <a:pt x="701" y="214"/>
                        <a:pt x="702" y="212"/>
                        <a:pt x="701" y="212"/>
                      </a:cubicBezTo>
                      <a:cubicBezTo>
                        <a:pt x="701" y="214"/>
                        <a:pt x="701" y="211"/>
                        <a:pt x="701" y="212"/>
                      </a:cubicBezTo>
                      <a:cubicBezTo>
                        <a:pt x="701" y="214"/>
                        <a:pt x="700" y="217"/>
                        <a:pt x="700" y="217"/>
                      </a:cubicBezTo>
                      <a:cubicBezTo>
                        <a:pt x="700" y="217"/>
                        <a:pt x="700" y="219"/>
                        <a:pt x="701" y="217"/>
                      </a:cubicBezTo>
                      <a:cubicBezTo>
                        <a:pt x="700" y="218"/>
                        <a:pt x="700" y="221"/>
                        <a:pt x="700" y="220"/>
                      </a:cubicBezTo>
                      <a:cubicBezTo>
                        <a:pt x="699" y="223"/>
                        <a:pt x="699" y="226"/>
                        <a:pt x="698" y="230"/>
                      </a:cubicBezTo>
                      <a:cubicBezTo>
                        <a:pt x="697" y="233"/>
                        <a:pt x="697" y="236"/>
                        <a:pt x="696" y="239"/>
                      </a:cubicBezTo>
                      <a:cubicBezTo>
                        <a:pt x="696" y="240"/>
                        <a:pt x="695" y="242"/>
                        <a:pt x="695" y="243"/>
                      </a:cubicBezTo>
                      <a:cubicBezTo>
                        <a:pt x="694" y="243"/>
                        <a:pt x="695" y="240"/>
                        <a:pt x="695" y="240"/>
                      </a:cubicBezTo>
                      <a:cubicBezTo>
                        <a:pt x="695" y="241"/>
                        <a:pt x="695" y="240"/>
                        <a:pt x="695" y="240"/>
                      </a:cubicBezTo>
                      <a:cubicBezTo>
                        <a:pt x="694" y="242"/>
                        <a:pt x="694" y="244"/>
                        <a:pt x="693" y="246"/>
                      </a:cubicBezTo>
                      <a:cubicBezTo>
                        <a:pt x="694" y="241"/>
                        <a:pt x="693" y="243"/>
                        <a:pt x="694" y="239"/>
                      </a:cubicBezTo>
                      <a:cubicBezTo>
                        <a:pt x="694" y="240"/>
                        <a:pt x="696" y="234"/>
                        <a:pt x="696" y="233"/>
                      </a:cubicBezTo>
                      <a:cubicBezTo>
                        <a:pt x="695" y="235"/>
                        <a:pt x="694" y="239"/>
                        <a:pt x="694" y="239"/>
                      </a:cubicBezTo>
                      <a:cubicBezTo>
                        <a:pt x="694" y="237"/>
                        <a:pt x="695" y="234"/>
                        <a:pt x="695" y="234"/>
                      </a:cubicBezTo>
                      <a:cubicBezTo>
                        <a:pt x="694" y="237"/>
                        <a:pt x="693" y="239"/>
                        <a:pt x="693" y="241"/>
                      </a:cubicBezTo>
                      <a:cubicBezTo>
                        <a:pt x="693" y="240"/>
                        <a:pt x="695" y="230"/>
                        <a:pt x="695" y="228"/>
                      </a:cubicBezTo>
                      <a:cubicBezTo>
                        <a:pt x="694" y="234"/>
                        <a:pt x="693" y="236"/>
                        <a:pt x="693" y="237"/>
                      </a:cubicBezTo>
                      <a:cubicBezTo>
                        <a:pt x="692" y="239"/>
                        <a:pt x="692" y="241"/>
                        <a:pt x="692" y="242"/>
                      </a:cubicBezTo>
                      <a:cubicBezTo>
                        <a:pt x="692" y="238"/>
                        <a:pt x="690" y="244"/>
                        <a:pt x="691" y="245"/>
                      </a:cubicBezTo>
                      <a:cubicBezTo>
                        <a:pt x="691" y="242"/>
                        <a:pt x="691" y="243"/>
                        <a:pt x="691" y="245"/>
                      </a:cubicBezTo>
                      <a:cubicBezTo>
                        <a:pt x="691" y="244"/>
                        <a:pt x="690" y="245"/>
                        <a:pt x="690" y="246"/>
                      </a:cubicBezTo>
                      <a:cubicBezTo>
                        <a:pt x="690" y="249"/>
                        <a:pt x="689" y="251"/>
                        <a:pt x="688" y="253"/>
                      </a:cubicBezTo>
                      <a:cubicBezTo>
                        <a:pt x="688" y="255"/>
                        <a:pt x="687" y="257"/>
                        <a:pt x="687" y="258"/>
                      </a:cubicBezTo>
                      <a:cubicBezTo>
                        <a:pt x="688" y="256"/>
                        <a:pt x="688" y="256"/>
                        <a:pt x="688" y="254"/>
                      </a:cubicBezTo>
                      <a:cubicBezTo>
                        <a:pt x="689" y="252"/>
                        <a:pt x="689" y="253"/>
                        <a:pt x="691" y="249"/>
                      </a:cubicBezTo>
                      <a:cubicBezTo>
                        <a:pt x="690" y="253"/>
                        <a:pt x="690" y="252"/>
                        <a:pt x="689" y="254"/>
                      </a:cubicBezTo>
                      <a:cubicBezTo>
                        <a:pt x="689" y="255"/>
                        <a:pt x="690" y="252"/>
                        <a:pt x="689" y="255"/>
                      </a:cubicBezTo>
                      <a:cubicBezTo>
                        <a:pt x="689" y="257"/>
                        <a:pt x="687" y="262"/>
                        <a:pt x="686" y="264"/>
                      </a:cubicBezTo>
                      <a:cubicBezTo>
                        <a:pt x="686" y="265"/>
                        <a:pt x="686" y="267"/>
                        <a:pt x="685" y="268"/>
                      </a:cubicBezTo>
                      <a:cubicBezTo>
                        <a:pt x="685" y="270"/>
                        <a:pt x="684" y="272"/>
                        <a:pt x="684" y="274"/>
                      </a:cubicBezTo>
                      <a:cubicBezTo>
                        <a:pt x="682" y="277"/>
                        <a:pt x="681" y="280"/>
                        <a:pt x="681" y="281"/>
                      </a:cubicBezTo>
                      <a:cubicBezTo>
                        <a:pt x="680" y="282"/>
                        <a:pt x="680" y="282"/>
                        <a:pt x="680" y="283"/>
                      </a:cubicBezTo>
                      <a:cubicBezTo>
                        <a:pt x="679" y="285"/>
                        <a:pt x="681" y="281"/>
                        <a:pt x="681" y="282"/>
                      </a:cubicBezTo>
                      <a:cubicBezTo>
                        <a:pt x="680" y="283"/>
                        <a:pt x="680" y="283"/>
                        <a:pt x="680" y="283"/>
                      </a:cubicBezTo>
                      <a:cubicBezTo>
                        <a:pt x="680" y="284"/>
                        <a:pt x="679" y="286"/>
                        <a:pt x="678" y="287"/>
                      </a:cubicBezTo>
                      <a:cubicBezTo>
                        <a:pt x="678" y="288"/>
                        <a:pt x="677" y="291"/>
                        <a:pt x="676" y="294"/>
                      </a:cubicBezTo>
                      <a:cubicBezTo>
                        <a:pt x="675" y="298"/>
                        <a:pt x="673" y="302"/>
                        <a:pt x="672" y="304"/>
                      </a:cubicBezTo>
                      <a:cubicBezTo>
                        <a:pt x="672" y="304"/>
                        <a:pt x="670" y="309"/>
                        <a:pt x="669" y="309"/>
                      </a:cubicBezTo>
                      <a:cubicBezTo>
                        <a:pt x="670" y="309"/>
                        <a:pt x="671" y="307"/>
                        <a:pt x="670" y="309"/>
                      </a:cubicBezTo>
                      <a:cubicBezTo>
                        <a:pt x="669" y="310"/>
                        <a:pt x="668" y="311"/>
                        <a:pt x="668" y="312"/>
                      </a:cubicBezTo>
                      <a:cubicBezTo>
                        <a:pt x="668" y="312"/>
                        <a:pt x="669" y="311"/>
                        <a:pt x="668" y="312"/>
                      </a:cubicBezTo>
                      <a:cubicBezTo>
                        <a:pt x="667" y="315"/>
                        <a:pt x="666" y="315"/>
                        <a:pt x="665" y="316"/>
                      </a:cubicBezTo>
                      <a:cubicBezTo>
                        <a:pt x="665" y="316"/>
                        <a:pt x="667" y="313"/>
                        <a:pt x="665" y="315"/>
                      </a:cubicBezTo>
                      <a:cubicBezTo>
                        <a:pt x="665" y="316"/>
                        <a:pt x="661" y="323"/>
                        <a:pt x="660" y="324"/>
                      </a:cubicBezTo>
                      <a:cubicBezTo>
                        <a:pt x="661" y="322"/>
                        <a:pt x="662" y="319"/>
                        <a:pt x="664" y="316"/>
                      </a:cubicBezTo>
                      <a:cubicBezTo>
                        <a:pt x="664" y="315"/>
                        <a:pt x="664" y="314"/>
                        <a:pt x="666" y="312"/>
                      </a:cubicBezTo>
                      <a:cubicBezTo>
                        <a:pt x="665" y="313"/>
                        <a:pt x="666" y="311"/>
                        <a:pt x="667" y="310"/>
                      </a:cubicBezTo>
                      <a:cubicBezTo>
                        <a:pt x="666" y="311"/>
                        <a:pt x="666" y="310"/>
                        <a:pt x="667" y="310"/>
                      </a:cubicBezTo>
                      <a:cubicBezTo>
                        <a:pt x="666" y="310"/>
                        <a:pt x="668" y="307"/>
                        <a:pt x="668" y="307"/>
                      </a:cubicBezTo>
                      <a:cubicBezTo>
                        <a:pt x="666" y="310"/>
                        <a:pt x="666" y="311"/>
                        <a:pt x="664" y="314"/>
                      </a:cubicBezTo>
                      <a:cubicBezTo>
                        <a:pt x="666" y="310"/>
                        <a:pt x="668" y="305"/>
                        <a:pt x="668" y="303"/>
                      </a:cubicBezTo>
                      <a:cubicBezTo>
                        <a:pt x="670" y="299"/>
                        <a:pt x="671" y="298"/>
                        <a:pt x="672" y="296"/>
                      </a:cubicBezTo>
                      <a:cubicBezTo>
                        <a:pt x="671" y="298"/>
                        <a:pt x="673" y="292"/>
                        <a:pt x="673" y="292"/>
                      </a:cubicBezTo>
                      <a:cubicBezTo>
                        <a:pt x="673" y="291"/>
                        <a:pt x="672" y="294"/>
                        <a:pt x="672" y="293"/>
                      </a:cubicBezTo>
                      <a:cubicBezTo>
                        <a:pt x="671" y="295"/>
                        <a:pt x="671" y="297"/>
                        <a:pt x="670" y="297"/>
                      </a:cubicBezTo>
                      <a:cubicBezTo>
                        <a:pt x="672" y="294"/>
                        <a:pt x="673" y="291"/>
                        <a:pt x="674" y="288"/>
                      </a:cubicBezTo>
                      <a:cubicBezTo>
                        <a:pt x="673" y="289"/>
                        <a:pt x="675" y="285"/>
                        <a:pt x="675" y="284"/>
                      </a:cubicBezTo>
                      <a:cubicBezTo>
                        <a:pt x="675" y="285"/>
                        <a:pt x="675" y="285"/>
                        <a:pt x="675" y="284"/>
                      </a:cubicBezTo>
                      <a:cubicBezTo>
                        <a:pt x="674" y="286"/>
                        <a:pt x="674" y="287"/>
                        <a:pt x="673" y="288"/>
                      </a:cubicBezTo>
                      <a:cubicBezTo>
                        <a:pt x="674" y="285"/>
                        <a:pt x="672" y="289"/>
                        <a:pt x="672" y="289"/>
                      </a:cubicBezTo>
                      <a:cubicBezTo>
                        <a:pt x="672" y="288"/>
                        <a:pt x="674" y="285"/>
                        <a:pt x="673" y="286"/>
                      </a:cubicBezTo>
                      <a:cubicBezTo>
                        <a:pt x="672" y="287"/>
                        <a:pt x="671" y="291"/>
                        <a:pt x="671" y="291"/>
                      </a:cubicBezTo>
                      <a:cubicBezTo>
                        <a:pt x="672" y="288"/>
                        <a:pt x="672" y="291"/>
                        <a:pt x="671" y="293"/>
                      </a:cubicBezTo>
                      <a:cubicBezTo>
                        <a:pt x="670" y="295"/>
                        <a:pt x="668" y="301"/>
                        <a:pt x="666" y="302"/>
                      </a:cubicBezTo>
                      <a:cubicBezTo>
                        <a:pt x="666" y="302"/>
                        <a:pt x="666" y="303"/>
                        <a:pt x="666" y="304"/>
                      </a:cubicBezTo>
                      <a:cubicBezTo>
                        <a:pt x="664" y="307"/>
                        <a:pt x="663" y="309"/>
                        <a:pt x="663" y="307"/>
                      </a:cubicBezTo>
                      <a:cubicBezTo>
                        <a:pt x="663" y="309"/>
                        <a:pt x="662" y="309"/>
                        <a:pt x="662" y="310"/>
                      </a:cubicBezTo>
                      <a:cubicBezTo>
                        <a:pt x="662" y="309"/>
                        <a:pt x="664" y="305"/>
                        <a:pt x="665" y="304"/>
                      </a:cubicBezTo>
                      <a:cubicBezTo>
                        <a:pt x="665" y="303"/>
                        <a:pt x="665" y="302"/>
                        <a:pt x="666" y="301"/>
                      </a:cubicBezTo>
                      <a:cubicBezTo>
                        <a:pt x="666" y="300"/>
                        <a:pt x="667" y="299"/>
                        <a:pt x="667" y="298"/>
                      </a:cubicBezTo>
                      <a:cubicBezTo>
                        <a:pt x="669" y="295"/>
                        <a:pt x="668" y="295"/>
                        <a:pt x="669" y="292"/>
                      </a:cubicBezTo>
                      <a:cubicBezTo>
                        <a:pt x="669" y="292"/>
                        <a:pt x="669" y="292"/>
                        <a:pt x="669" y="292"/>
                      </a:cubicBezTo>
                      <a:cubicBezTo>
                        <a:pt x="668" y="294"/>
                        <a:pt x="668" y="295"/>
                        <a:pt x="667" y="296"/>
                      </a:cubicBezTo>
                      <a:cubicBezTo>
                        <a:pt x="668" y="294"/>
                        <a:pt x="668" y="292"/>
                        <a:pt x="667" y="294"/>
                      </a:cubicBezTo>
                      <a:cubicBezTo>
                        <a:pt x="668" y="293"/>
                        <a:pt x="668" y="292"/>
                        <a:pt x="668" y="291"/>
                      </a:cubicBezTo>
                      <a:cubicBezTo>
                        <a:pt x="668" y="292"/>
                        <a:pt x="667" y="293"/>
                        <a:pt x="668" y="291"/>
                      </a:cubicBezTo>
                      <a:cubicBezTo>
                        <a:pt x="667" y="293"/>
                        <a:pt x="666" y="294"/>
                        <a:pt x="666" y="294"/>
                      </a:cubicBezTo>
                      <a:cubicBezTo>
                        <a:pt x="666" y="295"/>
                        <a:pt x="666" y="295"/>
                        <a:pt x="665" y="297"/>
                      </a:cubicBezTo>
                      <a:cubicBezTo>
                        <a:pt x="665" y="297"/>
                        <a:pt x="665" y="297"/>
                        <a:pt x="664" y="297"/>
                      </a:cubicBezTo>
                      <a:cubicBezTo>
                        <a:pt x="665" y="295"/>
                        <a:pt x="665" y="295"/>
                        <a:pt x="665" y="293"/>
                      </a:cubicBezTo>
                      <a:cubicBezTo>
                        <a:pt x="665" y="294"/>
                        <a:pt x="665" y="294"/>
                        <a:pt x="665" y="294"/>
                      </a:cubicBezTo>
                      <a:cubicBezTo>
                        <a:pt x="664" y="297"/>
                        <a:pt x="663" y="297"/>
                        <a:pt x="663" y="299"/>
                      </a:cubicBezTo>
                      <a:cubicBezTo>
                        <a:pt x="662" y="300"/>
                        <a:pt x="662" y="299"/>
                        <a:pt x="662" y="299"/>
                      </a:cubicBezTo>
                      <a:cubicBezTo>
                        <a:pt x="662" y="298"/>
                        <a:pt x="663" y="296"/>
                        <a:pt x="663" y="296"/>
                      </a:cubicBezTo>
                      <a:cubicBezTo>
                        <a:pt x="662" y="299"/>
                        <a:pt x="661" y="301"/>
                        <a:pt x="660" y="303"/>
                      </a:cubicBezTo>
                      <a:cubicBezTo>
                        <a:pt x="660" y="304"/>
                        <a:pt x="658" y="307"/>
                        <a:pt x="659" y="305"/>
                      </a:cubicBezTo>
                      <a:cubicBezTo>
                        <a:pt x="659" y="305"/>
                        <a:pt x="659" y="305"/>
                        <a:pt x="659" y="304"/>
                      </a:cubicBezTo>
                      <a:cubicBezTo>
                        <a:pt x="659" y="305"/>
                        <a:pt x="657" y="308"/>
                        <a:pt x="657" y="310"/>
                      </a:cubicBezTo>
                      <a:cubicBezTo>
                        <a:pt x="656" y="309"/>
                        <a:pt x="654" y="314"/>
                        <a:pt x="655" y="312"/>
                      </a:cubicBezTo>
                      <a:cubicBezTo>
                        <a:pt x="654" y="314"/>
                        <a:pt x="655" y="312"/>
                        <a:pt x="654" y="314"/>
                      </a:cubicBezTo>
                      <a:cubicBezTo>
                        <a:pt x="652" y="318"/>
                        <a:pt x="647" y="327"/>
                        <a:pt x="643" y="333"/>
                      </a:cubicBezTo>
                      <a:cubicBezTo>
                        <a:pt x="643" y="333"/>
                        <a:pt x="644" y="332"/>
                        <a:pt x="644" y="332"/>
                      </a:cubicBezTo>
                      <a:cubicBezTo>
                        <a:pt x="642" y="335"/>
                        <a:pt x="640" y="338"/>
                        <a:pt x="638" y="341"/>
                      </a:cubicBezTo>
                      <a:cubicBezTo>
                        <a:pt x="636" y="343"/>
                        <a:pt x="634" y="346"/>
                        <a:pt x="633" y="348"/>
                      </a:cubicBezTo>
                      <a:cubicBezTo>
                        <a:pt x="632" y="349"/>
                        <a:pt x="634" y="347"/>
                        <a:pt x="633" y="348"/>
                      </a:cubicBezTo>
                      <a:cubicBezTo>
                        <a:pt x="633" y="348"/>
                        <a:pt x="632" y="349"/>
                        <a:pt x="632" y="350"/>
                      </a:cubicBezTo>
                      <a:cubicBezTo>
                        <a:pt x="632" y="349"/>
                        <a:pt x="632" y="349"/>
                        <a:pt x="632" y="349"/>
                      </a:cubicBezTo>
                      <a:cubicBezTo>
                        <a:pt x="633" y="347"/>
                        <a:pt x="634" y="347"/>
                        <a:pt x="633" y="347"/>
                      </a:cubicBezTo>
                      <a:cubicBezTo>
                        <a:pt x="630" y="351"/>
                        <a:pt x="627" y="355"/>
                        <a:pt x="624" y="359"/>
                      </a:cubicBezTo>
                      <a:cubicBezTo>
                        <a:pt x="620" y="363"/>
                        <a:pt x="617" y="368"/>
                        <a:pt x="614" y="371"/>
                      </a:cubicBezTo>
                      <a:cubicBezTo>
                        <a:pt x="613" y="372"/>
                        <a:pt x="612" y="374"/>
                        <a:pt x="611" y="375"/>
                      </a:cubicBezTo>
                      <a:cubicBezTo>
                        <a:pt x="611" y="375"/>
                        <a:pt x="611" y="374"/>
                        <a:pt x="612" y="374"/>
                      </a:cubicBezTo>
                      <a:cubicBezTo>
                        <a:pt x="611" y="375"/>
                        <a:pt x="611" y="375"/>
                        <a:pt x="610" y="376"/>
                      </a:cubicBezTo>
                      <a:cubicBezTo>
                        <a:pt x="608" y="377"/>
                        <a:pt x="605" y="381"/>
                        <a:pt x="603" y="384"/>
                      </a:cubicBezTo>
                      <a:cubicBezTo>
                        <a:pt x="599" y="387"/>
                        <a:pt x="597" y="390"/>
                        <a:pt x="594" y="392"/>
                      </a:cubicBezTo>
                      <a:cubicBezTo>
                        <a:pt x="592" y="395"/>
                        <a:pt x="589" y="397"/>
                        <a:pt x="587" y="399"/>
                      </a:cubicBezTo>
                      <a:cubicBezTo>
                        <a:pt x="583" y="403"/>
                        <a:pt x="572" y="411"/>
                        <a:pt x="568" y="415"/>
                      </a:cubicBezTo>
                      <a:cubicBezTo>
                        <a:pt x="567" y="415"/>
                        <a:pt x="566" y="416"/>
                        <a:pt x="566" y="415"/>
                      </a:cubicBezTo>
                      <a:cubicBezTo>
                        <a:pt x="564" y="417"/>
                        <a:pt x="566" y="416"/>
                        <a:pt x="563" y="418"/>
                      </a:cubicBezTo>
                      <a:cubicBezTo>
                        <a:pt x="562" y="419"/>
                        <a:pt x="562" y="419"/>
                        <a:pt x="561" y="419"/>
                      </a:cubicBezTo>
                      <a:cubicBezTo>
                        <a:pt x="560" y="421"/>
                        <a:pt x="558" y="422"/>
                        <a:pt x="559" y="421"/>
                      </a:cubicBezTo>
                      <a:cubicBezTo>
                        <a:pt x="557" y="422"/>
                        <a:pt x="557" y="423"/>
                        <a:pt x="555" y="424"/>
                      </a:cubicBezTo>
                      <a:cubicBezTo>
                        <a:pt x="554" y="425"/>
                        <a:pt x="551" y="426"/>
                        <a:pt x="550" y="427"/>
                      </a:cubicBezTo>
                      <a:cubicBezTo>
                        <a:pt x="548" y="428"/>
                        <a:pt x="546" y="430"/>
                        <a:pt x="544" y="431"/>
                      </a:cubicBezTo>
                      <a:cubicBezTo>
                        <a:pt x="541" y="433"/>
                        <a:pt x="539" y="434"/>
                        <a:pt x="536" y="436"/>
                      </a:cubicBezTo>
                      <a:cubicBezTo>
                        <a:pt x="534" y="437"/>
                        <a:pt x="531" y="439"/>
                        <a:pt x="528" y="440"/>
                      </a:cubicBezTo>
                      <a:cubicBezTo>
                        <a:pt x="526" y="442"/>
                        <a:pt x="523" y="443"/>
                        <a:pt x="521" y="445"/>
                      </a:cubicBezTo>
                      <a:cubicBezTo>
                        <a:pt x="523" y="444"/>
                        <a:pt x="527" y="441"/>
                        <a:pt x="524" y="443"/>
                      </a:cubicBezTo>
                      <a:cubicBezTo>
                        <a:pt x="526" y="442"/>
                        <a:pt x="530" y="440"/>
                        <a:pt x="532" y="438"/>
                      </a:cubicBezTo>
                      <a:cubicBezTo>
                        <a:pt x="534" y="437"/>
                        <a:pt x="538" y="435"/>
                        <a:pt x="540" y="433"/>
                      </a:cubicBezTo>
                      <a:cubicBezTo>
                        <a:pt x="542" y="432"/>
                        <a:pt x="542" y="432"/>
                        <a:pt x="545" y="431"/>
                      </a:cubicBezTo>
                      <a:cubicBezTo>
                        <a:pt x="545" y="431"/>
                        <a:pt x="546" y="430"/>
                        <a:pt x="546" y="430"/>
                      </a:cubicBezTo>
                      <a:cubicBezTo>
                        <a:pt x="543" y="433"/>
                        <a:pt x="538" y="435"/>
                        <a:pt x="532" y="439"/>
                      </a:cubicBezTo>
                      <a:cubicBezTo>
                        <a:pt x="539" y="435"/>
                        <a:pt x="543" y="433"/>
                        <a:pt x="550" y="428"/>
                      </a:cubicBezTo>
                      <a:cubicBezTo>
                        <a:pt x="550" y="428"/>
                        <a:pt x="550" y="428"/>
                        <a:pt x="552" y="428"/>
                      </a:cubicBezTo>
                      <a:cubicBezTo>
                        <a:pt x="554" y="426"/>
                        <a:pt x="565" y="418"/>
                        <a:pt x="568" y="416"/>
                      </a:cubicBezTo>
                      <a:cubicBezTo>
                        <a:pt x="572" y="413"/>
                        <a:pt x="576" y="409"/>
                        <a:pt x="579" y="407"/>
                      </a:cubicBezTo>
                      <a:cubicBezTo>
                        <a:pt x="578" y="408"/>
                        <a:pt x="580" y="406"/>
                        <a:pt x="582" y="404"/>
                      </a:cubicBezTo>
                      <a:cubicBezTo>
                        <a:pt x="584" y="403"/>
                        <a:pt x="586" y="401"/>
                        <a:pt x="586" y="401"/>
                      </a:cubicBezTo>
                      <a:cubicBezTo>
                        <a:pt x="586" y="401"/>
                        <a:pt x="585" y="402"/>
                        <a:pt x="585" y="403"/>
                      </a:cubicBezTo>
                      <a:cubicBezTo>
                        <a:pt x="586" y="401"/>
                        <a:pt x="589" y="399"/>
                        <a:pt x="590" y="398"/>
                      </a:cubicBezTo>
                      <a:cubicBezTo>
                        <a:pt x="591" y="397"/>
                        <a:pt x="593" y="395"/>
                        <a:pt x="596" y="392"/>
                      </a:cubicBezTo>
                      <a:cubicBezTo>
                        <a:pt x="598" y="390"/>
                        <a:pt x="601" y="387"/>
                        <a:pt x="602" y="386"/>
                      </a:cubicBezTo>
                      <a:cubicBezTo>
                        <a:pt x="604" y="384"/>
                        <a:pt x="604" y="384"/>
                        <a:pt x="604" y="385"/>
                      </a:cubicBezTo>
                      <a:cubicBezTo>
                        <a:pt x="606" y="383"/>
                        <a:pt x="606" y="382"/>
                        <a:pt x="609" y="378"/>
                      </a:cubicBezTo>
                      <a:cubicBezTo>
                        <a:pt x="611" y="377"/>
                        <a:pt x="614" y="374"/>
                        <a:pt x="617" y="371"/>
                      </a:cubicBezTo>
                      <a:cubicBezTo>
                        <a:pt x="620" y="367"/>
                        <a:pt x="623" y="363"/>
                        <a:pt x="624" y="362"/>
                      </a:cubicBezTo>
                      <a:cubicBezTo>
                        <a:pt x="621" y="366"/>
                        <a:pt x="618" y="371"/>
                        <a:pt x="613" y="376"/>
                      </a:cubicBezTo>
                      <a:cubicBezTo>
                        <a:pt x="611" y="378"/>
                        <a:pt x="609" y="381"/>
                        <a:pt x="606" y="383"/>
                      </a:cubicBezTo>
                      <a:cubicBezTo>
                        <a:pt x="604" y="385"/>
                        <a:pt x="602" y="388"/>
                        <a:pt x="600" y="390"/>
                      </a:cubicBezTo>
                      <a:cubicBezTo>
                        <a:pt x="603" y="387"/>
                        <a:pt x="607" y="384"/>
                        <a:pt x="608" y="381"/>
                      </a:cubicBezTo>
                      <a:cubicBezTo>
                        <a:pt x="608" y="382"/>
                        <a:pt x="612" y="377"/>
                        <a:pt x="613" y="377"/>
                      </a:cubicBezTo>
                      <a:cubicBezTo>
                        <a:pt x="611" y="379"/>
                        <a:pt x="608" y="383"/>
                        <a:pt x="606" y="385"/>
                      </a:cubicBezTo>
                      <a:cubicBezTo>
                        <a:pt x="603" y="388"/>
                        <a:pt x="600" y="390"/>
                        <a:pt x="599" y="391"/>
                      </a:cubicBezTo>
                      <a:cubicBezTo>
                        <a:pt x="599" y="391"/>
                        <a:pt x="601" y="389"/>
                        <a:pt x="602" y="389"/>
                      </a:cubicBezTo>
                      <a:cubicBezTo>
                        <a:pt x="600" y="391"/>
                        <a:pt x="598" y="393"/>
                        <a:pt x="596" y="394"/>
                      </a:cubicBezTo>
                      <a:cubicBezTo>
                        <a:pt x="595" y="396"/>
                        <a:pt x="593" y="397"/>
                        <a:pt x="591" y="399"/>
                      </a:cubicBezTo>
                      <a:cubicBezTo>
                        <a:pt x="591" y="399"/>
                        <a:pt x="591" y="399"/>
                        <a:pt x="590" y="400"/>
                      </a:cubicBezTo>
                      <a:cubicBezTo>
                        <a:pt x="588" y="402"/>
                        <a:pt x="585" y="404"/>
                        <a:pt x="583" y="406"/>
                      </a:cubicBezTo>
                      <a:cubicBezTo>
                        <a:pt x="581" y="408"/>
                        <a:pt x="578" y="410"/>
                        <a:pt x="577" y="411"/>
                      </a:cubicBezTo>
                      <a:cubicBezTo>
                        <a:pt x="575" y="412"/>
                        <a:pt x="573" y="414"/>
                        <a:pt x="571" y="415"/>
                      </a:cubicBezTo>
                      <a:cubicBezTo>
                        <a:pt x="569" y="417"/>
                        <a:pt x="568" y="418"/>
                        <a:pt x="566" y="419"/>
                      </a:cubicBezTo>
                      <a:cubicBezTo>
                        <a:pt x="565" y="420"/>
                        <a:pt x="560" y="423"/>
                        <a:pt x="562" y="422"/>
                      </a:cubicBezTo>
                      <a:cubicBezTo>
                        <a:pt x="560" y="423"/>
                        <a:pt x="559" y="424"/>
                        <a:pt x="557" y="425"/>
                      </a:cubicBezTo>
                      <a:cubicBezTo>
                        <a:pt x="556" y="426"/>
                        <a:pt x="554" y="427"/>
                        <a:pt x="553" y="428"/>
                      </a:cubicBezTo>
                      <a:cubicBezTo>
                        <a:pt x="553" y="427"/>
                        <a:pt x="548" y="431"/>
                        <a:pt x="548" y="431"/>
                      </a:cubicBezTo>
                      <a:cubicBezTo>
                        <a:pt x="546" y="432"/>
                        <a:pt x="546" y="433"/>
                        <a:pt x="542" y="435"/>
                      </a:cubicBezTo>
                      <a:cubicBezTo>
                        <a:pt x="542" y="435"/>
                        <a:pt x="540" y="435"/>
                        <a:pt x="538" y="437"/>
                      </a:cubicBezTo>
                      <a:cubicBezTo>
                        <a:pt x="536" y="438"/>
                        <a:pt x="533" y="440"/>
                        <a:pt x="531" y="441"/>
                      </a:cubicBezTo>
                      <a:cubicBezTo>
                        <a:pt x="528" y="443"/>
                        <a:pt x="525" y="444"/>
                        <a:pt x="521" y="446"/>
                      </a:cubicBezTo>
                      <a:cubicBezTo>
                        <a:pt x="521" y="446"/>
                        <a:pt x="521" y="446"/>
                        <a:pt x="520" y="447"/>
                      </a:cubicBezTo>
                      <a:cubicBezTo>
                        <a:pt x="515" y="450"/>
                        <a:pt x="510" y="452"/>
                        <a:pt x="507" y="453"/>
                      </a:cubicBezTo>
                      <a:cubicBezTo>
                        <a:pt x="505" y="455"/>
                        <a:pt x="501" y="456"/>
                        <a:pt x="499" y="457"/>
                      </a:cubicBezTo>
                      <a:cubicBezTo>
                        <a:pt x="495" y="458"/>
                        <a:pt x="488" y="462"/>
                        <a:pt x="487" y="461"/>
                      </a:cubicBezTo>
                      <a:cubicBezTo>
                        <a:pt x="486" y="462"/>
                        <a:pt x="487" y="462"/>
                        <a:pt x="485" y="462"/>
                      </a:cubicBezTo>
                      <a:cubicBezTo>
                        <a:pt x="485" y="462"/>
                        <a:pt x="483" y="463"/>
                        <a:pt x="482" y="463"/>
                      </a:cubicBezTo>
                      <a:cubicBezTo>
                        <a:pt x="480" y="464"/>
                        <a:pt x="472" y="466"/>
                        <a:pt x="470" y="467"/>
                      </a:cubicBezTo>
                      <a:cubicBezTo>
                        <a:pt x="463" y="469"/>
                        <a:pt x="456" y="472"/>
                        <a:pt x="449" y="473"/>
                      </a:cubicBezTo>
                      <a:cubicBezTo>
                        <a:pt x="449" y="473"/>
                        <a:pt x="449" y="473"/>
                        <a:pt x="447" y="473"/>
                      </a:cubicBezTo>
                      <a:cubicBezTo>
                        <a:pt x="448" y="473"/>
                        <a:pt x="449" y="473"/>
                        <a:pt x="447" y="474"/>
                      </a:cubicBezTo>
                      <a:cubicBezTo>
                        <a:pt x="444" y="474"/>
                        <a:pt x="442" y="475"/>
                        <a:pt x="440" y="475"/>
                      </a:cubicBezTo>
                      <a:cubicBezTo>
                        <a:pt x="440" y="475"/>
                        <a:pt x="442" y="475"/>
                        <a:pt x="440" y="475"/>
                      </a:cubicBezTo>
                      <a:cubicBezTo>
                        <a:pt x="438" y="476"/>
                        <a:pt x="430" y="477"/>
                        <a:pt x="429" y="477"/>
                      </a:cubicBezTo>
                      <a:cubicBezTo>
                        <a:pt x="427" y="478"/>
                        <a:pt x="425" y="478"/>
                        <a:pt x="423" y="478"/>
                      </a:cubicBezTo>
                      <a:cubicBezTo>
                        <a:pt x="420" y="479"/>
                        <a:pt x="418" y="479"/>
                        <a:pt x="416" y="479"/>
                      </a:cubicBezTo>
                      <a:cubicBezTo>
                        <a:pt x="415" y="479"/>
                        <a:pt x="413" y="480"/>
                        <a:pt x="411" y="480"/>
                      </a:cubicBezTo>
                      <a:cubicBezTo>
                        <a:pt x="409" y="480"/>
                        <a:pt x="407" y="480"/>
                        <a:pt x="405" y="480"/>
                      </a:cubicBezTo>
                      <a:cubicBezTo>
                        <a:pt x="404" y="480"/>
                        <a:pt x="397" y="481"/>
                        <a:pt x="393" y="481"/>
                      </a:cubicBezTo>
                      <a:cubicBezTo>
                        <a:pt x="391" y="481"/>
                        <a:pt x="390" y="481"/>
                        <a:pt x="388" y="481"/>
                      </a:cubicBezTo>
                      <a:cubicBezTo>
                        <a:pt x="386" y="481"/>
                        <a:pt x="381" y="482"/>
                        <a:pt x="377" y="481"/>
                      </a:cubicBezTo>
                      <a:cubicBezTo>
                        <a:pt x="373" y="481"/>
                        <a:pt x="371" y="481"/>
                        <a:pt x="368" y="481"/>
                      </a:cubicBezTo>
                      <a:cubicBezTo>
                        <a:pt x="366" y="481"/>
                        <a:pt x="363" y="481"/>
                        <a:pt x="359" y="481"/>
                      </a:cubicBezTo>
                      <a:cubicBezTo>
                        <a:pt x="359" y="481"/>
                        <a:pt x="362" y="481"/>
                        <a:pt x="361" y="481"/>
                      </a:cubicBezTo>
                      <a:cubicBezTo>
                        <a:pt x="359" y="481"/>
                        <a:pt x="359" y="481"/>
                        <a:pt x="356" y="481"/>
                      </a:cubicBezTo>
                      <a:cubicBezTo>
                        <a:pt x="355" y="481"/>
                        <a:pt x="347" y="481"/>
                        <a:pt x="349" y="480"/>
                      </a:cubicBezTo>
                      <a:cubicBezTo>
                        <a:pt x="345" y="480"/>
                        <a:pt x="346" y="480"/>
                        <a:pt x="342" y="480"/>
                      </a:cubicBezTo>
                      <a:cubicBezTo>
                        <a:pt x="340" y="480"/>
                        <a:pt x="340" y="480"/>
                        <a:pt x="338" y="480"/>
                      </a:cubicBezTo>
                      <a:cubicBezTo>
                        <a:pt x="338" y="480"/>
                        <a:pt x="336" y="480"/>
                        <a:pt x="334" y="479"/>
                      </a:cubicBezTo>
                      <a:cubicBezTo>
                        <a:pt x="333" y="479"/>
                        <a:pt x="333" y="479"/>
                        <a:pt x="334" y="479"/>
                      </a:cubicBezTo>
                      <a:cubicBezTo>
                        <a:pt x="329" y="479"/>
                        <a:pt x="326" y="478"/>
                        <a:pt x="323" y="478"/>
                      </a:cubicBezTo>
                      <a:cubicBezTo>
                        <a:pt x="321" y="477"/>
                        <a:pt x="318" y="477"/>
                        <a:pt x="313" y="476"/>
                      </a:cubicBezTo>
                      <a:cubicBezTo>
                        <a:pt x="314" y="476"/>
                        <a:pt x="314" y="476"/>
                        <a:pt x="311" y="476"/>
                      </a:cubicBezTo>
                      <a:cubicBezTo>
                        <a:pt x="312" y="476"/>
                        <a:pt x="306" y="474"/>
                        <a:pt x="303" y="474"/>
                      </a:cubicBezTo>
                      <a:cubicBezTo>
                        <a:pt x="303" y="474"/>
                        <a:pt x="307" y="474"/>
                        <a:pt x="306" y="475"/>
                      </a:cubicBezTo>
                      <a:cubicBezTo>
                        <a:pt x="304" y="474"/>
                        <a:pt x="303" y="474"/>
                        <a:pt x="302" y="474"/>
                      </a:cubicBezTo>
                      <a:cubicBezTo>
                        <a:pt x="301" y="474"/>
                        <a:pt x="302" y="474"/>
                        <a:pt x="299" y="473"/>
                      </a:cubicBezTo>
                      <a:cubicBezTo>
                        <a:pt x="300" y="473"/>
                        <a:pt x="300" y="473"/>
                        <a:pt x="297" y="473"/>
                      </a:cubicBezTo>
                      <a:cubicBezTo>
                        <a:pt x="298" y="473"/>
                        <a:pt x="296" y="472"/>
                        <a:pt x="297" y="472"/>
                      </a:cubicBezTo>
                      <a:cubicBezTo>
                        <a:pt x="294" y="472"/>
                        <a:pt x="291" y="471"/>
                        <a:pt x="288" y="470"/>
                      </a:cubicBezTo>
                      <a:cubicBezTo>
                        <a:pt x="284" y="470"/>
                        <a:pt x="281" y="468"/>
                        <a:pt x="278" y="467"/>
                      </a:cubicBezTo>
                      <a:cubicBezTo>
                        <a:pt x="271" y="466"/>
                        <a:pt x="264" y="463"/>
                        <a:pt x="256" y="461"/>
                      </a:cubicBezTo>
                      <a:cubicBezTo>
                        <a:pt x="250" y="458"/>
                        <a:pt x="240" y="454"/>
                        <a:pt x="235" y="452"/>
                      </a:cubicBezTo>
                      <a:cubicBezTo>
                        <a:pt x="227" y="448"/>
                        <a:pt x="221" y="445"/>
                        <a:pt x="213" y="441"/>
                      </a:cubicBezTo>
                      <a:cubicBezTo>
                        <a:pt x="212" y="440"/>
                        <a:pt x="210" y="439"/>
                        <a:pt x="208" y="438"/>
                      </a:cubicBezTo>
                      <a:cubicBezTo>
                        <a:pt x="209" y="439"/>
                        <a:pt x="208" y="439"/>
                        <a:pt x="208" y="438"/>
                      </a:cubicBezTo>
                      <a:cubicBezTo>
                        <a:pt x="207" y="437"/>
                        <a:pt x="206" y="437"/>
                        <a:pt x="204" y="436"/>
                      </a:cubicBezTo>
                      <a:cubicBezTo>
                        <a:pt x="204" y="436"/>
                        <a:pt x="203" y="435"/>
                        <a:pt x="202" y="435"/>
                      </a:cubicBezTo>
                      <a:cubicBezTo>
                        <a:pt x="200" y="433"/>
                        <a:pt x="195" y="431"/>
                        <a:pt x="191" y="428"/>
                      </a:cubicBezTo>
                      <a:cubicBezTo>
                        <a:pt x="189" y="427"/>
                        <a:pt x="187" y="426"/>
                        <a:pt x="185" y="424"/>
                      </a:cubicBezTo>
                      <a:cubicBezTo>
                        <a:pt x="182" y="423"/>
                        <a:pt x="180" y="421"/>
                        <a:pt x="178" y="419"/>
                      </a:cubicBezTo>
                      <a:cubicBezTo>
                        <a:pt x="175" y="417"/>
                        <a:pt x="173" y="416"/>
                        <a:pt x="171" y="414"/>
                      </a:cubicBezTo>
                      <a:cubicBezTo>
                        <a:pt x="169" y="413"/>
                        <a:pt x="167" y="411"/>
                        <a:pt x="166" y="411"/>
                      </a:cubicBezTo>
                      <a:cubicBezTo>
                        <a:pt x="168" y="413"/>
                        <a:pt x="169" y="412"/>
                        <a:pt x="170" y="414"/>
                      </a:cubicBezTo>
                      <a:cubicBezTo>
                        <a:pt x="168" y="413"/>
                        <a:pt x="166" y="411"/>
                        <a:pt x="163" y="409"/>
                      </a:cubicBezTo>
                      <a:cubicBezTo>
                        <a:pt x="162" y="408"/>
                        <a:pt x="160" y="407"/>
                        <a:pt x="159" y="406"/>
                      </a:cubicBezTo>
                      <a:cubicBezTo>
                        <a:pt x="157" y="405"/>
                        <a:pt x="156" y="403"/>
                        <a:pt x="154" y="402"/>
                      </a:cubicBezTo>
                      <a:cubicBezTo>
                        <a:pt x="154" y="402"/>
                        <a:pt x="154" y="402"/>
                        <a:pt x="154" y="403"/>
                      </a:cubicBezTo>
                      <a:cubicBezTo>
                        <a:pt x="152" y="401"/>
                        <a:pt x="147" y="396"/>
                        <a:pt x="145" y="395"/>
                      </a:cubicBezTo>
                      <a:cubicBezTo>
                        <a:pt x="144" y="393"/>
                        <a:pt x="141" y="391"/>
                        <a:pt x="138" y="388"/>
                      </a:cubicBezTo>
                      <a:cubicBezTo>
                        <a:pt x="136" y="386"/>
                        <a:pt x="135" y="385"/>
                        <a:pt x="134" y="383"/>
                      </a:cubicBezTo>
                      <a:cubicBezTo>
                        <a:pt x="132" y="382"/>
                        <a:pt x="131" y="380"/>
                        <a:pt x="130" y="379"/>
                      </a:cubicBezTo>
                      <a:cubicBezTo>
                        <a:pt x="130" y="379"/>
                        <a:pt x="128" y="378"/>
                        <a:pt x="128" y="378"/>
                      </a:cubicBezTo>
                      <a:cubicBezTo>
                        <a:pt x="128" y="377"/>
                        <a:pt x="128" y="377"/>
                        <a:pt x="127" y="376"/>
                      </a:cubicBezTo>
                      <a:cubicBezTo>
                        <a:pt x="126" y="375"/>
                        <a:pt x="125" y="374"/>
                        <a:pt x="123" y="372"/>
                      </a:cubicBezTo>
                      <a:cubicBezTo>
                        <a:pt x="121" y="370"/>
                        <a:pt x="119" y="368"/>
                        <a:pt x="118" y="367"/>
                      </a:cubicBezTo>
                      <a:cubicBezTo>
                        <a:pt x="117" y="365"/>
                        <a:pt x="116" y="363"/>
                        <a:pt x="114" y="361"/>
                      </a:cubicBezTo>
                      <a:cubicBezTo>
                        <a:pt x="113" y="360"/>
                        <a:pt x="113" y="360"/>
                        <a:pt x="112" y="359"/>
                      </a:cubicBezTo>
                      <a:cubicBezTo>
                        <a:pt x="111" y="358"/>
                        <a:pt x="110" y="357"/>
                        <a:pt x="110" y="356"/>
                      </a:cubicBezTo>
                      <a:cubicBezTo>
                        <a:pt x="109" y="355"/>
                        <a:pt x="105" y="350"/>
                        <a:pt x="103" y="347"/>
                      </a:cubicBezTo>
                      <a:cubicBezTo>
                        <a:pt x="103" y="347"/>
                        <a:pt x="103" y="348"/>
                        <a:pt x="103" y="348"/>
                      </a:cubicBezTo>
                      <a:cubicBezTo>
                        <a:pt x="102" y="346"/>
                        <a:pt x="102" y="347"/>
                        <a:pt x="101" y="346"/>
                      </a:cubicBezTo>
                      <a:cubicBezTo>
                        <a:pt x="99" y="343"/>
                        <a:pt x="99" y="342"/>
                        <a:pt x="97" y="340"/>
                      </a:cubicBezTo>
                      <a:cubicBezTo>
                        <a:pt x="97" y="341"/>
                        <a:pt x="98" y="340"/>
                        <a:pt x="97" y="340"/>
                      </a:cubicBezTo>
                      <a:cubicBezTo>
                        <a:pt x="97" y="340"/>
                        <a:pt x="92" y="335"/>
                        <a:pt x="90" y="331"/>
                      </a:cubicBezTo>
                      <a:cubicBezTo>
                        <a:pt x="90" y="332"/>
                        <a:pt x="89" y="328"/>
                        <a:pt x="88" y="328"/>
                      </a:cubicBezTo>
                      <a:cubicBezTo>
                        <a:pt x="88" y="328"/>
                        <a:pt x="89" y="330"/>
                        <a:pt x="90" y="331"/>
                      </a:cubicBezTo>
                      <a:cubicBezTo>
                        <a:pt x="90" y="331"/>
                        <a:pt x="90" y="331"/>
                        <a:pt x="91" y="332"/>
                      </a:cubicBezTo>
                      <a:cubicBezTo>
                        <a:pt x="92" y="334"/>
                        <a:pt x="93" y="336"/>
                        <a:pt x="95" y="339"/>
                      </a:cubicBezTo>
                      <a:cubicBezTo>
                        <a:pt x="93" y="337"/>
                        <a:pt x="92" y="335"/>
                        <a:pt x="92" y="335"/>
                      </a:cubicBezTo>
                      <a:cubicBezTo>
                        <a:pt x="96" y="341"/>
                        <a:pt x="97" y="342"/>
                        <a:pt x="101" y="347"/>
                      </a:cubicBezTo>
                      <a:cubicBezTo>
                        <a:pt x="100" y="348"/>
                        <a:pt x="102" y="349"/>
                        <a:pt x="102" y="350"/>
                      </a:cubicBezTo>
                      <a:cubicBezTo>
                        <a:pt x="103" y="352"/>
                        <a:pt x="104" y="352"/>
                        <a:pt x="106" y="354"/>
                      </a:cubicBezTo>
                      <a:cubicBezTo>
                        <a:pt x="106" y="356"/>
                        <a:pt x="108" y="358"/>
                        <a:pt x="110" y="360"/>
                      </a:cubicBezTo>
                      <a:cubicBezTo>
                        <a:pt x="112" y="362"/>
                        <a:pt x="114" y="365"/>
                        <a:pt x="115" y="367"/>
                      </a:cubicBezTo>
                      <a:cubicBezTo>
                        <a:pt x="117" y="369"/>
                        <a:pt x="120" y="371"/>
                        <a:pt x="121" y="373"/>
                      </a:cubicBezTo>
                      <a:cubicBezTo>
                        <a:pt x="122" y="375"/>
                        <a:pt x="122" y="374"/>
                        <a:pt x="123" y="375"/>
                      </a:cubicBezTo>
                      <a:cubicBezTo>
                        <a:pt x="124" y="377"/>
                        <a:pt x="123" y="376"/>
                        <a:pt x="124" y="377"/>
                      </a:cubicBezTo>
                      <a:cubicBezTo>
                        <a:pt x="124" y="377"/>
                        <a:pt x="126" y="379"/>
                        <a:pt x="127" y="379"/>
                      </a:cubicBezTo>
                      <a:cubicBezTo>
                        <a:pt x="128" y="381"/>
                        <a:pt x="130" y="384"/>
                        <a:pt x="131" y="385"/>
                      </a:cubicBezTo>
                      <a:cubicBezTo>
                        <a:pt x="129" y="383"/>
                        <a:pt x="125" y="379"/>
                        <a:pt x="127" y="382"/>
                      </a:cubicBezTo>
                      <a:cubicBezTo>
                        <a:pt x="130" y="384"/>
                        <a:pt x="139" y="392"/>
                        <a:pt x="140" y="395"/>
                      </a:cubicBezTo>
                      <a:cubicBezTo>
                        <a:pt x="142" y="396"/>
                        <a:pt x="139" y="393"/>
                        <a:pt x="141" y="395"/>
                      </a:cubicBezTo>
                      <a:cubicBezTo>
                        <a:pt x="142" y="397"/>
                        <a:pt x="143" y="398"/>
                        <a:pt x="143" y="398"/>
                      </a:cubicBezTo>
                      <a:cubicBezTo>
                        <a:pt x="142" y="398"/>
                        <a:pt x="142" y="397"/>
                        <a:pt x="141" y="396"/>
                      </a:cubicBezTo>
                      <a:cubicBezTo>
                        <a:pt x="141" y="396"/>
                        <a:pt x="141" y="397"/>
                        <a:pt x="143" y="399"/>
                      </a:cubicBezTo>
                      <a:cubicBezTo>
                        <a:pt x="144" y="400"/>
                        <a:pt x="146" y="402"/>
                        <a:pt x="148" y="403"/>
                      </a:cubicBezTo>
                      <a:cubicBezTo>
                        <a:pt x="147" y="403"/>
                        <a:pt x="145" y="401"/>
                        <a:pt x="143" y="400"/>
                      </a:cubicBezTo>
                      <a:cubicBezTo>
                        <a:pt x="141" y="398"/>
                        <a:pt x="138" y="395"/>
                        <a:pt x="136" y="393"/>
                      </a:cubicBezTo>
                      <a:cubicBezTo>
                        <a:pt x="135" y="392"/>
                        <a:pt x="136" y="393"/>
                        <a:pt x="137" y="394"/>
                      </a:cubicBezTo>
                      <a:cubicBezTo>
                        <a:pt x="135" y="393"/>
                        <a:pt x="132" y="390"/>
                        <a:pt x="130" y="388"/>
                      </a:cubicBezTo>
                      <a:cubicBezTo>
                        <a:pt x="128" y="386"/>
                        <a:pt x="126" y="383"/>
                        <a:pt x="124" y="382"/>
                      </a:cubicBezTo>
                      <a:cubicBezTo>
                        <a:pt x="126" y="383"/>
                        <a:pt x="127" y="385"/>
                        <a:pt x="129" y="387"/>
                      </a:cubicBezTo>
                      <a:cubicBezTo>
                        <a:pt x="124" y="382"/>
                        <a:pt x="121" y="378"/>
                        <a:pt x="117" y="375"/>
                      </a:cubicBezTo>
                      <a:cubicBezTo>
                        <a:pt x="114" y="371"/>
                        <a:pt x="111" y="367"/>
                        <a:pt x="106" y="362"/>
                      </a:cubicBezTo>
                      <a:cubicBezTo>
                        <a:pt x="106" y="362"/>
                        <a:pt x="107" y="363"/>
                        <a:pt x="107" y="363"/>
                      </a:cubicBezTo>
                      <a:cubicBezTo>
                        <a:pt x="105" y="360"/>
                        <a:pt x="105" y="360"/>
                        <a:pt x="103" y="357"/>
                      </a:cubicBezTo>
                      <a:cubicBezTo>
                        <a:pt x="102" y="357"/>
                        <a:pt x="103" y="357"/>
                        <a:pt x="102" y="356"/>
                      </a:cubicBezTo>
                      <a:cubicBezTo>
                        <a:pt x="102" y="356"/>
                        <a:pt x="101" y="355"/>
                        <a:pt x="101" y="354"/>
                      </a:cubicBezTo>
                      <a:cubicBezTo>
                        <a:pt x="100" y="354"/>
                        <a:pt x="102" y="356"/>
                        <a:pt x="102" y="356"/>
                      </a:cubicBezTo>
                      <a:cubicBezTo>
                        <a:pt x="100" y="355"/>
                        <a:pt x="99" y="353"/>
                        <a:pt x="97" y="350"/>
                      </a:cubicBezTo>
                      <a:cubicBezTo>
                        <a:pt x="95" y="348"/>
                        <a:pt x="94" y="346"/>
                        <a:pt x="92" y="343"/>
                      </a:cubicBezTo>
                      <a:cubicBezTo>
                        <a:pt x="91" y="342"/>
                        <a:pt x="89" y="339"/>
                        <a:pt x="88" y="337"/>
                      </a:cubicBezTo>
                      <a:cubicBezTo>
                        <a:pt x="87" y="337"/>
                        <a:pt x="88" y="338"/>
                        <a:pt x="86" y="336"/>
                      </a:cubicBezTo>
                      <a:cubicBezTo>
                        <a:pt x="86" y="334"/>
                        <a:pt x="84" y="331"/>
                        <a:pt x="87" y="335"/>
                      </a:cubicBezTo>
                      <a:cubicBezTo>
                        <a:pt x="86" y="334"/>
                        <a:pt x="87" y="334"/>
                        <a:pt x="86" y="333"/>
                      </a:cubicBezTo>
                      <a:cubicBezTo>
                        <a:pt x="86" y="334"/>
                        <a:pt x="84" y="330"/>
                        <a:pt x="82" y="326"/>
                      </a:cubicBezTo>
                      <a:cubicBezTo>
                        <a:pt x="82" y="327"/>
                        <a:pt x="79" y="323"/>
                        <a:pt x="79" y="322"/>
                      </a:cubicBezTo>
                      <a:cubicBezTo>
                        <a:pt x="78" y="322"/>
                        <a:pt x="78" y="321"/>
                        <a:pt x="76" y="318"/>
                      </a:cubicBezTo>
                      <a:cubicBezTo>
                        <a:pt x="75" y="315"/>
                        <a:pt x="77" y="320"/>
                        <a:pt x="78" y="320"/>
                      </a:cubicBezTo>
                      <a:cubicBezTo>
                        <a:pt x="77" y="318"/>
                        <a:pt x="75" y="314"/>
                        <a:pt x="74" y="314"/>
                      </a:cubicBezTo>
                      <a:cubicBezTo>
                        <a:pt x="76" y="318"/>
                        <a:pt x="72" y="310"/>
                        <a:pt x="74" y="314"/>
                      </a:cubicBezTo>
                      <a:cubicBezTo>
                        <a:pt x="75" y="316"/>
                        <a:pt x="74" y="315"/>
                        <a:pt x="76" y="317"/>
                      </a:cubicBezTo>
                      <a:cubicBezTo>
                        <a:pt x="76" y="317"/>
                        <a:pt x="75" y="316"/>
                        <a:pt x="74" y="314"/>
                      </a:cubicBezTo>
                      <a:cubicBezTo>
                        <a:pt x="73" y="312"/>
                        <a:pt x="73" y="311"/>
                        <a:pt x="73" y="311"/>
                      </a:cubicBezTo>
                      <a:cubicBezTo>
                        <a:pt x="72" y="309"/>
                        <a:pt x="70" y="306"/>
                        <a:pt x="69" y="304"/>
                      </a:cubicBezTo>
                      <a:cubicBezTo>
                        <a:pt x="71" y="308"/>
                        <a:pt x="73" y="312"/>
                        <a:pt x="72" y="311"/>
                      </a:cubicBezTo>
                      <a:cubicBezTo>
                        <a:pt x="70" y="308"/>
                        <a:pt x="72" y="310"/>
                        <a:pt x="71" y="309"/>
                      </a:cubicBezTo>
                      <a:cubicBezTo>
                        <a:pt x="70" y="307"/>
                        <a:pt x="68" y="303"/>
                        <a:pt x="69" y="304"/>
                      </a:cubicBezTo>
                      <a:cubicBezTo>
                        <a:pt x="67" y="301"/>
                        <a:pt x="67" y="301"/>
                        <a:pt x="68" y="303"/>
                      </a:cubicBezTo>
                      <a:cubicBezTo>
                        <a:pt x="66" y="300"/>
                        <a:pt x="66" y="300"/>
                        <a:pt x="67" y="301"/>
                      </a:cubicBezTo>
                      <a:cubicBezTo>
                        <a:pt x="66" y="299"/>
                        <a:pt x="67" y="299"/>
                        <a:pt x="66" y="298"/>
                      </a:cubicBezTo>
                      <a:cubicBezTo>
                        <a:pt x="65" y="297"/>
                        <a:pt x="66" y="300"/>
                        <a:pt x="66" y="299"/>
                      </a:cubicBezTo>
                      <a:cubicBezTo>
                        <a:pt x="65" y="297"/>
                        <a:pt x="65" y="297"/>
                        <a:pt x="65" y="296"/>
                      </a:cubicBezTo>
                      <a:cubicBezTo>
                        <a:pt x="64" y="294"/>
                        <a:pt x="63" y="293"/>
                        <a:pt x="61" y="290"/>
                      </a:cubicBezTo>
                      <a:cubicBezTo>
                        <a:pt x="61" y="288"/>
                        <a:pt x="59" y="285"/>
                        <a:pt x="59" y="282"/>
                      </a:cubicBezTo>
                      <a:cubicBezTo>
                        <a:pt x="59" y="282"/>
                        <a:pt x="59" y="284"/>
                        <a:pt x="58" y="282"/>
                      </a:cubicBezTo>
                      <a:cubicBezTo>
                        <a:pt x="57" y="280"/>
                        <a:pt x="58" y="281"/>
                        <a:pt x="57" y="279"/>
                      </a:cubicBezTo>
                      <a:cubicBezTo>
                        <a:pt x="57" y="280"/>
                        <a:pt x="57" y="280"/>
                        <a:pt x="57" y="278"/>
                      </a:cubicBezTo>
                      <a:cubicBezTo>
                        <a:pt x="57" y="278"/>
                        <a:pt x="57" y="278"/>
                        <a:pt x="56" y="277"/>
                      </a:cubicBezTo>
                      <a:cubicBezTo>
                        <a:pt x="56" y="277"/>
                        <a:pt x="57" y="279"/>
                        <a:pt x="57" y="279"/>
                      </a:cubicBezTo>
                      <a:cubicBezTo>
                        <a:pt x="53" y="270"/>
                        <a:pt x="53" y="268"/>
                        <a:pt x="51" y="262"/>
                      </a:cubicBezTo>
                      <a:cubicBezTo>
                        <a:pt x="50" y="261"/>
                        <a:pt x="49" y="257"/>
                        <a:pt x="49" y="255"/>
                      </a:cubicBezTo>
                      <a:cubicBezTo>
                        <a:pt x="49" y="255"/>
                        <a:pt x="48" y="254"/>
                        <a:pt x="48" y="253"/>
                      </a:cubicBezTo>
                      <a:cubicBezTo>
                        <a:pt x="49" y="257"/>
                        <a:pt x="48" y="255"/>
                        <a:pt x="48" y="255"/>
                      </a:cubicBezTo>
                      <a:cubicBezTo>
                        <a:pt x="49" y="258"/>
                        <a:pt x="49" y="259"/>
                        <a:pt x="50" y="262"/>
                      </a:cubicBezTo>
                      <a:cubicBezTo>
                        <a:pt x="50" y="262"/>
                        <a:pt x="51" y="265"/>
                        <a:pt x="52" y="265"/>
                      </a:cubicBezTo>
                      <a:cubicBezTo>
                        <a:pt x="52" y="266"/>
                        <a:pt x="52" y="268"/>
                        <a:pt x="52" y="269"/>
                      </a:cubicBezTo>
                      <a:cubicBezTo>
                        <a:pt x="53" y="269"/>
                        <a:pt x="55" y="274"/>
                        <a:pt x="55" y="274"/>
                      </a:cubicBezTo>
                      <a:cubicBezTo>
                        <a:pt x="54" y="274"/>
                        <a:pt x="53" y="269"/>
                        <a:pt x="53" y="270"/>
                      </a:cubicBezTo>
                      <a:cubicBezTo>
                        <a:pt x="54" y="273"/>
                        <a:pt x="54" y="273"/>
                        <a:pt x="53" y="271"/>
                      </a:cubicBezTo>
                      <a:cubicBezTo>
                        <a:pt x="56" y="281"/>
                        <a:pt x="56" y="280"/>
                        <a:pt x="60" y="288"/>
                      </a:cubicBezTo>
                      <a:cubicBezTo>
                        <a:pt x="60" y="288"/>
                        <a:pt x="59" y="286"/>
                        <a:pt x="59" y="288"/>
                      </a:cubicBezTo>
                      <a:cubicBezTo>
                        <a:pt x="60" y="288"/>
                        <a:pt x="61" y="294"/>
                        <a:pt x="63" y="297"/>
                      </a:cubicBezTo>
                      <a:cubicBezTo>
                        <a:pt x="62" y="296"/>
                        <a:pt x="62" y="294"/>
                        <a:pt x="61" y="294"/>
                      </a:cubicBezTo>
                      <a:cubicBezTo>
                        <a:pt x="62" y="295"/>
                        <a:pt x="62" y="296"/>
                        <a:pt x="63" y="297"/>
                      </a:cubicBezTo>
                      <a:cubicBezTo>
                        <a:pt x="62" y="296"/>
                        <a:pt x="63" y="297"/>
                        <a:pt x="63" y="298"/>
                      </a:cubicBezTo>
                      <a:cubicBezTo>
                        <a:pt x="64" y="299"/>
                        <a:pt x="63" y="298"/>
                        <a:pt x="64" y="299"/>
                      </a:cubicBezTo>
                      <a:cubicBezTo>
                        <a:pt x="65" y="302"/>
                        <a:pt x="67" y="306"/>
                        <a:pt x="69" y="309"/>
                      </a:cubicBezTo>
                      <a:cubicBezTo>
                        <a:pt x="71" y="313"/>
                        <a:pt x="72" y="316"/>
                        <a:pt x="72" y="317"/>
                      </a:cubicBezTo>
                      <a:cubicBezTo>
                        <a:pt x="71" y="314"/>
                        <a:pt x="69" y="312"/>
                        <a:pt x="67" y="308"/>
                      </a:cubicBezTo>
                      <a:cubicBezTo>
                        <a:pt x="67" y="309"/>
                        <a:pt x="67" y="307"/>
                        <a:pt x="67" y="308"/>
                      </a:cubicBezTo>
                      <a:cubicBezTo>
                        <a:pt x="69" y="312"/>
                        <a:pt x="71" y="315"/>
                        <a:pt x="73" y="320"/>
                      </a:cubicBezTo>
                      <a:cubicBezTo>
                        <a:pt x="73" y="319"/>
                        <a:pt x="72" y="319"/>
                        <a:pt x="73" y="321"/>
                      </a:cubicBezTo>
                      <a:cubicBezTo>
                        <a:pt x="73" y="321"/>
                        <a:pt x="73" y="321"/>
                        <a:pt x="74" y="322"/>
                      </a:cubicBezTo>
                      <a:cubicBezTo>
                        <a:pt x="74" y="321"/>
                        <a:pt x="74" y="322"/>
                        <a:pt x="74" y="323"/>
                      </a:cubicBezTo>
                      <a:cubicBezTo>
                        <a:pt x="74" y="323"/>
                        <a:pt x="76" y="326"/>
                        <a:pt x="76" y="326"/>
                      </a:cubicBezTo>
                      <a:cubicBezTo>
                        <a:pt x="74" y="322"/>
                        <a:pt x="76" y="326"/>
                        <a:pt x="74" y="324"/>
                      </a:cubicBezTo>
                      <a:cubicBezTo>
                        <a:pt x="72" y="320"/>
                        <a:pt x="73" y="321"/>
                        <a:pt x="72" y="320"/>
                      </a:cubicBezTo>
                      <a:cubicBezTo>
                        <a:pt x="73" y="321"/>
                        <a:pt x="72" y="320"/>
                        <a:pt x="73" y="322"/>
                      </a:cubicBezTo>
                      <a:cubicBezTo>
                        <a:pt x="72" y="321"/>
                        <a:pt x="71" y="318"/>
                        <a:pt x="70" y="317"/>
                      </a:cubicBezTo>
                      <a:cubicBezTo>
                        <a:pt x="71" y="318"/>
                        <a:pt x="71" y="317"/>
                        <a:pt x="70" y="315"/>
                      </a:cubicBezTo>
                      <a:cubicBezTo>
                        <a:pt x="70" y="317"/>
                        <a:pt x="70" y="316"/>
                        <a:pt x="69" y="316"/>
                      </a:cubicBezTo>
                      <a:cubicBezTo>
                        <a:pt x="68" y="313"/>
                        <a:pt x="65" y="309"/>
                        <a:pt x="65" y="308"/>
                      </a:cubicBezTo>
                      <a:cubicBezTo>
                        <a:pt x="66" y="309"/>
                        <a:pt x="66" y="309"/>
                        <a:pt x="66" y="309"/>
                      </a:cubicBezTo>
                      <a:cubicBezTo>
                        <a:pt x="65" y="306"/>
                        <a:pt x="66" y="309"/>
                        <a:pt x="65" y="307"/>
                      </a:cubicBezTo>
                      <a:cubicBezTo>
                        <a:pt x="64" y="306"/>
                        <a:pt x="64" y="305"/>
                        <a:pt x="64" y="304"/>
                      </a:cubicBezTo>
                      <a:cubicBezTo>
                        <a:pt x="64" y="306"/>
                        <a:pt x="65" y="307"/>
                        <a:pt x="65" y="308"/>
                      </a:cubicBezTo>
                      <a:cubicBezTo>
                        <a:pt x="64" y="306"/>
                        <a:pt x="64" y="306"/>
                        <a:pt x="63" y="303"/>
                      </a:cubicBezTo>
                      <a:cubicBezTo>
                        <a:pt x="63" y="303"/>
                        <a:pt x="62" y="301"/>
                        <a:pt x="62" y="301"/>
                      </a:cubicBezTo>
                      <a:cubicBezTo>
                        <a:pt x="63" y="304"/>
                        <a:pt x="63" y="302"/>
                        <a:pt x="63" y="302"/>
                      </a:cubicBezTo>
                      <a:cubicBezTo>
                        <a:pt x="63" y="302"/>
                        <a:pt x="60" y="297"/>
                        <a:pt x="62" y="300"/>
                      </a:cubicBezTo>
                      <a:cubicBezTo>
                        <a:pt x="62" y="300"/>
                        <a:pt x="62" y="301"/>
                        <a:pt x="62" y="301"/>
                      </a:cubicBezTo>
                      <a:cubicBezTo>
                        <a:pt x="62" y="300"/>
                        <a:pt x="62" y="301"/>
                        <a:pt x="62" y="300"/>
                      </a:cubicBezTo>
                      <a:cubicBezTo>
                        <a:pt x="61" y="299"/>
                        <a:pt x="60" y="297"/>
                        <a:pt x="60" y="296"/>
                      </a:cubicBezTo>
                      <a:cubicBezTo>
                        <a:pt x="60" y="296"/>
                        <a:pt x="61" y="298"/>
                        <a:pt x="61" y="298"/>
                      </a:cubicBezTo>
                      <a:cubicBezTo>
                        <a:pt x="61" y="297"/>
                        <a:pt x="60" y="296"/>
                        <a:pt x="59" y="295"/>
                      </a:cubicBezTo>
                      <a:cubicBezTo>
                        <a:pt x="58" y="293"/>
                        <a:pt x="58" y="292"/>
                        <a:pt x="58" y="291"/>
                      </a:cubicBezTo>
                      <a:cubicBezTo>
                        <a:pt x="58" y="292"/>
                        <a:pt x="59" y="295"/>
                        <a:pt x="60" y="295"/>
                      </a:cubicBezTo>
                      <a:cubicBezTo>
                        <a:pt x="59" y="292"/>
                        <a:pt x="57" y="290"/>
                        <a:pt x="56" y="287"/>
                      </a:cubicBezTo>
                      <a:cubicBezTo>
                        <a:pt x="56" y="287"/>
                        <a:pt x="56" y="287"/>
                        <a:pt x="55" y="285"/>
                      </a:cubicBezTo>
                      <a:cubicBezTo>
                        <a:pt x="56" y="285"/>
                        <a:pt x="54" y="282"/>
                        <a:pt x="54" y="281"/>
                      </a:cubicBezTo>
                      <a:cubicBezTo>
                        <a:pt x="53" y="279"/>
                        <a:pt x="54" y="281"/>
                        <a:pt x="54" y="280"/>
                      </a:cubicBezTo>
                      <a:cubicBezTo>
                        <a:pt x="53" y="280"/>
                        <a:pt x="52" y="276"/>
                        <a:pt x="52" y="276"/>
                      </a:cubicBezTo>
                      <a:cubicBezTo>
                        <a:pt x="52" y="277"/>
                        <a:pt x="52" y="278"/>
                        <a:pt x="52" y="277"/>
                      </a:cubicBezTo>
                      <a:cubicBezTo>
                        <a:pt x="52" y="276"/>
                        <a:pt x="52" y="275"/>
                        <a:pt x="51" y="273"/>
                      </a:cubicBezTo>
                      <a:cubicBezTo>
                        <a:pt x="50" y="273"/>
                        <a:pt x="52" y="276"/>
                        <a:pt x="52" y="277"/>
                      </a:cubicBezTo>
                      <a:cubicBezTo>
                        <a:pt x="50" y="273"/>
                        <a:pt x="51" y="277"/>
                        <a:pt x="51" y="277"/>
                      </a:cubicBezTo>
                      <a:cubicBezTo>
                        <a:pt x="50" y="275"/>
                        <a:pt x="50" y="272"/>
                        <a:pt x="50" y="272"/>
                      </a:cubicBezTo>
                      <a:cubicBezTo>
                        <a:pt x="50" y="273"/>
                        <a:pt x="49" y="270"/>
                        <a:pt x="50" y="273"/>
                      </a:cubicBezTo>
                      <a:cubicBezTo>
                        <a:pt x="50" y="274"/>
                        <a:pt x="51" y="276"/>
                        <a:pt x="52" y="278"/>
                      </a:cubicBezTo>
                      <a:cubicBezTo>
                        <a:pt x="51" y="278"/>
                        <a:pt x="51" y="279"/>
                        <a:pt x="52" y="280"/>
                      </a:cubicBezTo>
                      <a:cubicBezTo>
                        <a:pt x="53" y="282"/>
                        <a:pt x="52" y="278"/>
                        <a:pt x="53" y="281"/>
                      </a:cubicBezTo>
                      <a:cubicBezTo>
                        <a:pt x="55" y="287"/>
                        <a:pt x="53" y="284"/>
                        <a:pt x="51" y="279"/>
                      </a:cubicBezTo>
                      <a:cubicBezTo>
                        <a:pt x="52" y="281"/>
                        <a:pt x="52" y="281"/>
                        <a:pt x="53" y="283"/>
                      </a:cubicBezTo>
                      <a:cubicBezTo>
                        <a:pt x="52" y="281"/>
                        <a:pt x="53" y="285"/>
                        <a:pt x="54" y="286"/>
                      </a:cubicBezTo>
                      <a:cubicBezTo>
                        <a:pt x="53" y="284"/>
                        <a:pt x="50" y="278"/>
                        <a:pt x="50" y="278"/>
                      </a:cubicBezTo>
                      <a:cubicBezTo>
                        <a:pt x="52" y="283"/>
                        <a:pt x="54" y="287"/>
                        <a:pt x="55" y="289"/>
                      </a:cubicBezTo>
                      <a:cubicBezTo>
                        <a:pt x="53" y="287"/>
                        <a:pt x="51" y="281"/>
                        <a:pt x="49" y="276"/>
                      </a:cubicBezTo>
                      <a:cubicBezTo>
                        <a:pt x="49" y="276"/>
                        <a:pt x="49" y="275"/>
                        <a:pt x="48" y="274"/>
                      </a:cubicBezTo>
                      <a:cubicBezTo>
                        <a:pt x="48" y="272"/>
                        <a:pt x="46" y="268"/>
                        <a:pt x="45" y="267"/>
                      </a:cubicBezTo>
                      <a:cubicBezTo>
                        <a:pt x="45" y="266"/>
                        <a:pt x="44" y="262"/>
                        <a:pt x="43" y="261"/>
                      </a:cubicBezTo>
                      <a:cubicBezTo>
                        <a:pt x="44" y="261"/>
                        <a:pt x="43" y="261"/>
                        <a:pt x="44" y="263"/>
                      </a:cubicBezTo>
                      <a:cubicBezTo>
                        <a:pt x="43" y="262"/>
                        <a:pt x="44" y="263"/>
                        <a:pt x="44" y="264"/>
                      </a:cubicBezTo>
                      <a:cubicBezTo>
                        <a:pt x="45" y="265"/>
                        <a:pt x="45" y="265"/>
                        <a:pt x="45" y="266"/>
                      </a:cubicBezTo>
                      <a:cubicBezTo>
                        <a:pt x="45" y="267"/>
                        <a:pt x="47" y="270"/>
                        <a:pt x="47" y="271"/>
                      </a:cubicBezTo>
                      <a:cubicBezTo>
                        <a:pt x="47" y="271"/>
                        <a:pt x="47" y="270"/>
                        <a:pt x="47" y="270"/>
                      </a:cubicBezTo>
                      <a:cubicBezTo>
                        <a:pt x="49" y="278"/>
                        <a:pt x="50" y="280"/>
                        <a:pt x="52" y="285"/>
                      </a:cubicBezTo>
                      <a:cubicBezTo>
                        <a:pt x="54" y="289"/>
                        <a:pt x="57" y="297"/>
                        <a:pt x="59" y="300"/>
                      </a:cubicBezTo>
                      <a:cubicBezTo>
                        <a:pt x="59" y="300"/>
                        <a:pt x="59" y="299"/>
                        <a:pt x="59" y="300"/>
                      </a:cubicBezTo>
                      <a:cubicBezTo>
                        <a:pt x="60" y="302"/>
                        <a:pt x="61" y="304"/>
                        <a:pt x="62" y="307"/>
                      </a:cubicBezTo>
                      <a:cubicBezTo>
                        <a:pt x="62" y="307"/>
                        <a:pt x="62" y="307"/>
                        <a:pt x="63" y="309"/>
                      </a:cubicBezTo>
                      <a:cubicBezTo>
                        <a:pt x="63" y="308"/>
                        <a:pt x="65" y="312"/>
                        <a:pt x="65" y="312"/>
                      </a:cubicBezTo>
                      <a:cubicBezTo>
                        <a:pt x="65" y="312"/>
                        <a:pt x="65" y="312"/>
                        <a:pt x="65" y="313"/>
                      </a:cubicBezTo>
                      <a:cubicBezTo>
                        <a:pt x="66" y="314"/>
                        <a:pt x="63" y="310"/>
                        <a:pt x="64" y="312"/>
                      </a:cubicBezTo>
                      <a:cubicBezTo>
                        <a:pt x="65" y="312"/>
                        <a:pt x="66" y="315"/>
                        <a:pt x="66" y="314"/>
                      </a:cubicBezTo>
                      <a:cubicBezTo>
                        <a:pt x="66" y="313"/>
                        <a:pt x="66" y="313"/>
                        <a:pt x="66" y="313"/>
                      </a:cubicBezTo>
                      <a:cubicBezTo>
                        <a:pt x="67" y="315"/>
                        <a:pt x="68" y="316"/>
                        <a:pt x="69" y="318"/>
                      </a:cubicBezTo>
                      <a:cubicBezTo>
                        <a:pt x="68" y="317"/>
                        <a:pt x="69" y="318"/>
                        <a:pt x="68" y="315"/>
                      </a:cubicBezTo>
                      <a:cubicBezTo>
                        <a:pt x="68" y="315"/>
                        <a:pt x="68" y="317"/>
                        <a:pt x="68" y="317"/>
                      </a:cubicBezTo>
                      <a:cubicBezTo>
                        <a:pt x="67" y="315"/>
                        <a:pt x="65" y="311"/>
                        <a:pt x="65" y="311"/>
                      </a:cubicBezTo>
                      <a:cubicBezTo>
                        <a:pt x="65" y="311"/>
                        <a:pt x="61" y="303"/>
                        <a:pt x="63" y="306"/>
                      </a:cubicBezTo>
                      <a:cubicBezTo>
                        <a:pt x="62" y="305"/>
                        <a:pt x="61" y="304"/>
                        <a:pt x="61" y="303"/>
                      </a:cubicBezTo>
                      <a:cubicBezTo>
                        <a:pt x="61" y="302"/>
                        <a:pt x="62" y="303"/>
                        <a:pt x="62" y="303"/>
                      </a:cubicBezTo>
                      <a:cubicBezTo>
                        <a:pt x="61" y="301"/>
                        <a:pt x="61" y="300"/>
                        <a:pt x="60" y="299"/>
                      </a:cubicBezTo>
                      <a:cubicBezTo>
                        <a:pt x="61" y="300"/>
                        <a:pt x="60" y="299"/>
                        <a:pt x="61" y="300"/>
                      </a:cubicBezTo>
                      <a:cubicBezTo>
                        <a:pt x="62" y="302"/>
                        <a:pt x="63" y="303"/>
                        <a:pt x="63" y="303"/>
                      </a:cubicBezTo>
                      <a:cubicBezTo>
                        <a:pt x="63" y="304"/>
                        <a:pt x="61" y="301"/>
                        <a:pt x="61" y="302"/>
                      </a:cubicBezTo>
                      <a:cubicBezTo>
                        <a:pt x="63" y="304"/>
                        <a:pt x="62" y="304"/>
                        <a:pt x="64" y="307"/>
                      </a:cubicBezTo>
                      <a:cubicBezTo>
                        <a:pt x="65" y="308"/>
                        <a:pt x="70" y="317"/>
                        <a:pt x="69" y="316"/>
                      </a:cubicBezTo>
                      <a:cubicBezTo>
                        <a:pt x="71" y="319"/>
                        <a:pt x="72" y="321"/>
                        <a:pt x="70" y="318"/>
                      </a:cubicBezTo>
                      <a:cubicBezTo>
                        <a:pt x="72" y="321"/>
                        <a:pt x="74" y="325"/>
                        <a:pt x="74" y="324"/>
                      </a:cubicBezTo>
                      <a:cubicBezTo>
                        <a:pt x="74" y="324"/>
                        <a:pt x="75" y="326"/>
                        <a:pt x="75" y="326"/>
                      </a:cubicBezTo>
                      <a:cubicBezTo>
                        <a:pt x="75" y="326"/>
                        <a:pt x="74" y="325"/>
                        <a:pt x="74" y="324"/>
                      </a:cubicBezTo>
                      <a:cubicBezTo>
                        <a:pt x="73" y="323"/>
                        <a:pt x="73" y="323"/>
                        <a:pt x="73" y="323"/>
                      </a:cubicBezTo>
                      <a:cubicBezTo>
                        <a:pt x="73" y="323"/>
                        <a:pt x="76" y="328"/>
                        <a:pt x="76" y="328"/>
                      </a:cubicBezTo>
                      <a:cubicBezTo>
                        <a:pt x="74" y="326"/>
                        <a:pt x="75" y="328"/>
                        <a:pt x="74" y="326"/>
                      </a:cubicBezTo>
                      <a:cubicBezTo>
                        <a:pt x="75" y="327"/>
                        <a:pt x="73" y="324"/>
                        <a:pt x="72" y="323"/>
                      </a:cubicBezTo>
                      <a:cubicBezTo>
                        <a:pt x="73" y="324"/>
                        <a:pt x="72" y="322"/>
                        <a:pt x="71" y="320"/>
                      </a:cubicBezTo>
                      <a:cubicBezTo>
                        <a:pt x="72" y="322"/>
                        <a:pt x="72" y="322"/>
                        <a:pt x="70" y="319"/>
                      </a:cubicBezTo>
                      <a:cubicBezTo>
                        <a:pt x="71" y="322"/>
                        <a:pt x="72" y="324"/>
                        <a:pt x="74" y="326"/>
                      </a:cubicBezTo>
                      <a:cubicBezTo>
                        <a:pt x="75" y="327"/>
                        <a:pt x="76" y="329"/>
                        <a:pt x="77" y="331"/>
                      </a:cubicBezTo>
                      <a:cubicBezTo>
                        <a:pt x="76" y="330"/>
                        <a:pt x="78" y="333"/>
                        <a:pt x="78" y="333"/>
                      </a:cubicBezTo>
                      <a:cubicBezTo>
                        <a:pt x="80" y="335"/>
                        <a:pt x="81" y="337"/>
                        <a:pt x="82" y="338"/>
                      </a:cubicBezTo>
                      <a:cubicBezTo>
                        <a:pt x="83" y="340"/>
                        <a:pt x="84" y="342"/>
                        <a:pt x="86" y="344"/>
                      </a:cubicBezTo>
                      <a:cubicBezTo>
                        <a:pt x="84" y="342"/>
                        <a:pt x="86" y="346"/>
                        <a:pt x="85" y="344"/>
                      </a:cubicBezTo>
                      <a:cubicBezTo>
                        <a:pt x="85" y="344"/>
                        <a:pt x="82" y="339"/>
                        <a:pt x="81" y="339"/>
                      </a:cubicBezTo>
                      <a:cubicBezTo>
                        <a:pt x="82" y="339"/>
                        <a:pt x="82" y="339"/>
                        <a:pt x="81" y="339"/>
                      </a:cubicBezTo>
                      <a:cubicBezTo>
                        <a:pt x="86" y="345"/>
                        <a:pt x="86" y="347"/>
                        <a:pt x="82" y="341"/>
                      </a:cubicBezTo>
                      <a:cubicBezTo>
                        <a:pt x="82" y="341"/>
                        <a:pt x="82" y="340"/>
                        <a:pt x="82" y="340"/>
                      </a:cubicBezTo>
                      <a:cubicBezTo>
                        <a:pt x="81" y="338"/>
                        <a:pt x="79" y="335"/>
                        <a:pt x="79" y="336"/>
                      </a:cubicBezTo>
                      <a:cubicBezTo>
                        <a:pt x="82" y="341"/>
                        <a:pt x="80" y="338"/>
                        <a:pt x="82" y="342"/>
                      </a:cubicBezTo>
                      <a:cubicBezTo>
                        <a:pt x="83" y="343"/>
                        <a:pt x="82" y="341"/>
                        <a:pt x="84" y="343"/>
                      </a:cubicBezTo>
                      <a:cubicBezTo>
                        <a:pt x="85" y="345"/>
                        <a:pt x="83" y="343"/>
                        <a:pt x="84" y="345"/>
                      </a:cubicBezTo>
                      <a:cubicBezTo>
                        <a:pt x="86" y="347"/>
                        <a:pt x="85" y="345"/>
                        <a:pt x="85" y="346"/>
                      </a:cubicBezTo>
                      <a:cubicBezTo>
                        <a:pt x="87" y="349"/>
                        <a:pt x="88" y="351"/>
                        <a:pt x="86" y="348"/>
                      </a:cubicBezTo>
                      <a:cubicBezTo>
                        <a:pt x="87" y="349"/>
                        <a:pt x="88" y="351"/>
                        <a:pt x="88" y="351"/>
                      </a:cubicBezTo>
                      <a:cubicBezTo>
                        <a:pt x="88" y="350"/>
                        <a:pt x="88" y="351"/>
                        <a:pt x="87" y="350"/>
                      </a:cubicBezTo>
                      <a:cubicBezTo>
                        <a:pt x="85" y="347"/>
                        <a:pt x="83" y="344"/>
                        <a:pt x="81" y="341"/>
                      </a:cubicBezTo>
                      <a:cubicBezTo>
                        <a:pt x="80" y="339"/>
                        <a:pt x="78" y="336"/>
                        <a:pt x="77" y="334"/>
                      </a:cubicBezTo>
                      <a:cubicBezTo>
                        <a:pt x="78" y="335"/>
                        <a:pt x="79" y="337"/>
                        <a:pt x="78" y="336"/>
                      </a:cubicBezTo>
                      <a:cubicBezTo>
                        <a:pt x="77" y="334"/>
                        <a:pt x="76" y="332"/>
                        <a:pt x="75" y="331"/>
                      </a:cubicBezTo>
                      <a:cubicBezTo>
                        <a:pt x="75" y="332"/>
                        <a:pt x="75" y="331"/>
                        <a:pt x="74" y="330"/>
                      </a:cubicBezTo>
                      <a:cubicBezTo>
                        <a:pt x="74" y="330"/>
                        <a:pt x="74" y="331"/>
                        <a:pt x="74" y="331"/>
                      </a:cubicBezTo>
                      <a:cubicBezTo>
                        <a:pt x="73" y="329"/>
                        <a:pt x="72" y="327"/>
                        <a:pt x="71" y="325"/>
                      </a:cubicBezTo>
                      <a:cubicBezTo>
                        <a:pt x="70" y="324"/>
                        <a:pt x="69" y="322"/>
                        <a:pt x="69" y="321"/>
                      </a:cubicBezTo>
                      <a:cubicBezTo>
                        <a:pt x="70" y="323"/>
                        <a:pt x="69" y="320"/>
                        <a:pt x="68" y="319"/>
                      </a:cubicBezTo>
                      <a:cubicBezTo>
                        <a:pt x="70" y="321"/>
                        <a:pt x="71" y="324"/>
                        <a:pt x="73" y="327"/>
                      </a:cubicBezTo>
                      <a:cubicBezTo>
                        <a:pt x="74" y="329"/>
                        <a:pt x="76" y="332"/>
                        <a:pt x="77" y="333"/>
                      </a:cubicBezTo>
                      <a:cubicBezTo>
                        <a:pt x="76" y="332"/>
                        <a:pt x="74" y="329"/>
                        <a:pt x="74" y="327"/>
                      </a:cubicBezTo>
                      <a:cubicBezTo>
                        <a:pt x="77" y="332"/>
                        <a:pt x="77" y="334"/>
                        <a:pt x="79" y="337"/>
                      </a:cubicBezTo>
                      <a:cubicBezTo>
                        <a:pt x="79" y="337"/>
                        <a:pt x="77" y="333"/>
                        <a:pt x="76" y="331"/>
                      </a:cubicBezTo>
                      <a:cubicBezTo>
                        <a:pt x="76" y="330"/>
                        <a:pt x="80" y="337"/>
                        <a:pt x="81" y="338"/>
                      </a:cubicBezTo>
                      <a:cubicBezTo>
                        <a:pt x="79" y="334"/>
                        <a:pt x="76" y="331"/>
                        <a:pt x="75" y="328"/>
                      </a:cubicBezTo>
                      <a:cubicBezTo>
                        <a:pt x="74" y="327"/>
                        <a:pt x="73" y="326"/>
                        <a:pt x="72" y="324"/>
                      </a:cubicBezTo>
                      <a:cubicBezTo>
                        <a:pt x="72" y="323"/>
                        <a:pt x="71" y="321"/>
                        <a:pt x="70" y="319"/>
                      </a:cubicBezTo>
                      <a:cubicBezTo>
                        <a:pt x="70" y="321"/>
                        <a:pt x="71" y="321"/>
                        <a:pt x="70" y="320"/>
                      </a:cubicBezTo>
                      <a:cubicBezTo>
                        <a:pt x="71" y="322"/>
                        <a:pt x="71" y="323"/>
                        <a:pt x="71" y="323"/>
                      </a:cubicBezTo>
                      <a:cubicBezTo>
                        <a:pt x="71" y="323"/>
                        <a:pt x="69" y="320"/>
                        <a:pt x="69" y="319"/>
                      </a:cubicBezTo>
                      <a:cubicBezTo>
                        <a:pt x="68" y="318"/>
                        <a:pt x="68" y="317"/>
                        <a:pt x="67" y="315"/>
                      </a:cubicBezTo>
                      <a:cubicBezTo>
                        <a:pt x="66" y="315"/>
                        <a:pt x="69" y="319"/>
                        <a:pt x="67" y="317"/>
                      </a:cubicBezTo>
                      <a:cubicBezTo>
                        <a:pt x="66" y="314"/>
                        <a:pt x="66" y="316"/>
                        <a:pt x="65" y="313"/>
                      </a:cubicBezTo>
                      <a:cubicBezTo>
                        <a:pt x="63" y="311"/>
                        <a:pt x="65" y="313"/>
                        <a:pt x="63" y="310"/>
                      </a:cubicBezTo>
                      <a:cubicBezTo>
                        <a:pt x="63" y="311"/>
                        <a:pt x="61" y="307"/>
                        <a:pt x="61" y="305"/>
                      </a:cubicBezTo>
                      <a:cubicBezTo>
                        <a:pt x="61" y="306"/>
                        <a:pt x="62" y="307"/>
                        <a:pt x="61" y="306"/>
                      </a:cubicBezTo>
                      <a:cubicBezTo>
                        <a:pt x="60" y="304"/>
                        <a:pt x="59" y="301"/>
                        <a:pt x="59" y="301"/>
                      </a:cubicBezTo>
                      <a:cubicBezTo>
                        <a:pt x="57" y="298"/>
                        <a:pt x="56" y="297"/>
                        <a:pt x="55" y="293"/>
                      </a:cubicBezTo>
                      <a:cubicBezTo>
                        <a:pt x="54" y="292"/>
                        <a:pt x="55" y="294"/>
                        <a:pt x="54" y="293"/>
                      </a:cubicBezTo>
                      <a:cubicBezTo>
                        <a:pt x="54" y="291"/>
                        <a:pt x="52" y="289"/>
                        <a:pt x="52" y="287"/>
                      </a:cubicBezTo>
                      <a:cubicBezTo>
                        <a:pt x="52" y="288"/>
                        <a:pt x="53" y="289"/>
                        <a:pt x="53" y="289"/>
                      </a:cubicBezTo>
                      <a:cubicBezTo>
                        <a:pt x="51" y="285"/>
                        <a:pt x="53" y="289"/>
                        <a:pt x="52" y="286"/>
                      </a:cubicBezTo>
                      <a:cubicBezTo>
                        <a:pt x="51" y="285"/>
                        <a:pt x="50" y="282"/>
                        <a:pt x="49" y="280"/>
                      </a:cubicBezTo>
                      <a:cubicBezTo>
                        <a:pt x="48" y="277"/>
                        <a:pt x="47" y="275"/>
                        <a:pt x="48" y="276"/>
                      </a:cubicBezTo>
                      <a:cubicBezTo>
                        <a:pt x="49" y="278"/>
                        <a:pt x="50" y="281"/>
                        <a:pt x="49" y="278"/>
                      </a:cubicBezTo>
                      <a:cubicBezTo>
                        <a:pt x="49" y="278"/>
                        <a:pt x="48" y="276"/>
                        <a:pt x="48" y="275"/>
                      </a:cubicBezTo>
                      <a:cubicBezTo>
                        <a:pt x="47" y="274"/>
                        <a:pt x="46" y="273"/>
                        <a:pt x="45" y="270"/>
                      </a:cubicBezTo>
                      <a:cubicBezTo>
                        <a:pt x="46" y="270"/>
                        <a:pt x="47" y="272"/>
                        <a:pt x="46" y="270"/>
                      </a:cubicBezTo>
                      <a:cubicBezTo>
                        <a:pt x="46" y="270"/>
                        <a:pt x="45" y="267"/>
                        <a:pt x="45" y="266"/>
                      </a:cubicBezTo>
                      <a:cubicBezTo>
                        <a:pt x="45" y="267"/>
                        <a:pt x="44" y="265"/>
                        <a:pt x="43" y="264"/>
                      </a:cubicBezTo>
                      <a:cubicBezTo>
                        <a:pt x="43" y="264"/>
                        <a:pt x="44" y="268"/>
                        <a:pt x="44" y="266"/>
                      </a:cubicBezTo>
                      <a:cubicBezTo>
                        <a:pt x="43" y="265"/>
                        <a:pt x="43" y="264"/>
                        <a:pt x="43" y="263"/>
                      </a:cubicBezTo>
                      <a:cubicBezTo>
                        <a:pt x="43" y="262"/>
                        <a:pt x="43" y="262"/>
                        <a:pt x="43" y="262"/>
                      </a:cubicBezTo>
                      <a:cubicBezTo>
                        <a:pt x="42" y="260"/>
                        <a:pt x="41" y="257"/>
                        <a:pt x="40" y="255"/>
                      </a:cubicBezTo>
                      <a:cubicBezTo>
                        <a:pt x="39" y="252"/>
                        <a:pt x="39" y="250"/>
                        <a:pt x="38" y="247"/>
                      </a:cubicBezTo>
                      <a:cubicBezTo>
                        <a:pt x="37" y="246"/>
                        <a:pt x="37" y="244"/>
                        <a:pt x="37" y="243"/>
                      </a:cubicBezTo>
                      <a:cubicBezTo>
                        <a:pt x="37" y="244"/>
                        <a:pt x="37" y="247"/>
                        <a:pt x="37" y="245"/>
                      </a:cubicBezTo>
                      <a:cubicBezTo>
                        <a:pt x="36" y="241"/>
                        <a:pt x="36" y="240"/>
                        <a:pt x="35" y="238"/>
                      </a:cubicBezTo>
                      <a:cubicBezTo>
                        <a:pt x="36" y="238"/>
                        <a:pt x="36" y="237"/>
                        <a:pt x="35" y="236"/>
                      </a:cubicBezTo>
                      <a:cubicBezTo>
                        <a:pt x="35" y="236"/>
                        <a:pt x="34" y="232"/>
                        <a:pt x="34" y="235"/>
                      </a:cubicBezTo>
                      <a:cubicBezTo>
                        <a:pt x="34" y="233"/>
                        <a:pt x="34" y="232"/>
                        <a:pt x="33" y="230"/>
                      </a:cubicBezTo>
                      <a:cubicBezTo>
                        <a:pt x="33" y="228"/>
                        <a:pt x="34" y="231"/>
                        <a:pt x="34" y="229"/>
                      </a:cubicBezTo>
                      <a:cubicBezTo>
                        <a:pt x="33" y="228"/>
                        <a:pt x="32" y="221"/>
                        <a:pt x="31" y="219"/>
                      </a:cubicBezTo>
                      <a:cubicBezTo>
                        <a:pt x="31" y="218"/>
                        <a:pt x="31" y="220"/>
                        <a:pt x="31" y="218"/>
                      </a:cubicBezTo>
                      <a:cubicBezTo>
                        <a:pt x="30" y="216"/>
                        <a:pt x="30" y="210"/>
                        <a:pt x="29" y="205"/>
                      </a:cubicBezTo>
                      <a:cubicBezTo>
                        <a:pt x="29" y="208"/>
                        <a:pt x="30" y="212"/>
                        <a:pt x="30" y="216"/>
                      </a:cubicBezTo>
                      <a:cubicBezTo>
                        <a:pt x="31" y="220"/>
                        <a:pt x="32" y="223"/>
                        <a:pt x="33" y="226"/>
                      </a:cubicBezTo>
                      <a:cubicBezTo>
                        <a:pt x="33" y="229"/>
                        <a:pt x="34" y="233"/>
                        <a:pt x="34" y="236"/>
                      </a:cubicBezTo>
                      <a:cubicBezTo>
                        <a:pt x="35" y="239"/>
                        <a:pt x="36" y="242"/>
                        <a:pt x="37" y="245"/>
                      </a:cubicBezTo>
                      <a:cubicBezTo>
                        <a:pt x="37" y="247"/>
                        <a:pt x="38" y="248"/>
                        <a:pt x="38" y="250"/>
                      </a:cubicBezTo>
                      <a:cubicBezTo>
                        <a:pt x="39" y="252"/>
                        <a:pt x="39" y="253"/>
                        <a:pt x="40" y="255"/>
                      </a:cubicBezTo>
                      <a:cubicBezTo>
                        <a:pt x="41" y="258"/>
                        <a:pt x="42" y="261"/>
                        <a:pt x="43" y="265"/>
                      </a:cubicBezTo>
                      <a:cubicBezTo>
                        <a:pt x="43" y="265"/>
                        <a:pt x="42" y="263"/>
                        <a:pt x="43" y="265"/>
                      </a:cubicBezTo>
                      <a:cubicBezTo>
                        <a:pt x="44" y="268"/>
                        <a:pt x="44" y="270"/>
                        <a:pt x="46" y="273"/>
                      </a:cubicBezTo>
                      <a:cubicBezTo>
                        <a:pt x="46" y="273"/>
                        <a:pt x="45" y="271"/>
                        <a:pt x="45" y="270"/>
                      </a:cubicBezTo>
                      <a:cubicBezTo>
                        <a:pt x="46" y="273"/>
                        <a:pt x="47" y="276"/>
                        <a:pt x="48" y="279"/>
                      </a:cubicBezTo>
                      <a:cubicBezTo>
                        <a:pt x="48" y="279"/>
                        <a:pt x="48" y="280"/>
                        <a:pt x="49" y="281"/>
                      </a:cubicBezTo>
                      <a:cubicBezTo>
                        <a:pt x="49" y="282"/>
                        <a:pt x="50" y="283"/>
                        <a:pt x="50" y="284"/>
                      </a:cubicBezTo>
                      <a:cubicBezTo>
                        <a:pt x="49" y="282"/>
                        <a:pt x="50" y="284"/>
                        <a:pt x="50" y="284"/>
                      </a:cubicBezTo>
                      <a:cubicBezTo>
                        <a:pt x="51" y="287"/>
                        <a:pt x="52" y="288"/>
                        <a:pt x="52" y="290"/>
                      </a:cubicBezTo>
                      <a:cubicBezTo>
                        <a:pt x="51" y="287"/>
                        <a:pt x="50" y="284"/>
                        <a:pt x="50" y="285"/>
                      </a:cubicBezTo>
                      <a:cubicBezTo>
                        <a:pt x="52" y="289"/>
                        <a:pt x="53" y="292"/>
                        <a:pt x="54" y="294"/>
                      </a:cubicBezTo>
                      <a:cubicBezTo>
                        <a:pt x="54" y="293"/>
                        <a:pt x="54" y="294"/>
                        <a:pt x="55" y="296"/>
                      </a:cubicBezTo>
                      <a:cubicBezTo>
                        <a:pt x="56" y="299"/>
                        <a:pt x="59" y="303"/>
                        <a:pt x="60" y="305"/>
                      </a:cubicBezTo>
                      <a:cubicBezTo>
                        <a:pt x="60" y="307"/>
                        <a:pt x="61" y="308"/>
                        <a:pt x="62" y="310"/>
                      </a:cubicBezTo>
                      <a:cubicBezTo>
                        <a:pt x="62" y="310"/>
                        <a:pt x="61" y="309"/>
                        <a:pt x="62" y="310"/>
                      </a:cubicBezTo>
                      <a:cubicBezTo>
                        <a:pt x="63" y="312"/>
                        <a:pt x="63" y="313"/>
                        <a:pt x="64" y="314"/>
                      </a:cubicBezTo>
                      <a:cubicBezTo>
                        <a:pt x="64" y="314"/>
                        <a:pt x="65" y="317"/>
                        <a:pt x="67" y="320"/>
                      </a:cubicBezTo>
                      <a:cubicBezTo>
                        <a:pt x="67" y="320"/>
                        <a:pt x="66" y="319"/>
                        <a:pt x="66" y="319"/>
                      </a:cubicBezTo>
                      <a:cubicBezTo>
                        <a:pt x="67" y="321"/>
                        <a:pt x="70" y="325"/>
                        <a:pt x="70" y="326"/>
                      </a:cubicBezTo>
                      <a:cubicBezTo>
                        <a:pt x="70" y="327"/>
                        <a:pt x="70" y="325"/>
                        <a:pt x="69" y="325"/>
                      </a:cubicBezTo>
                      <a:cubicBezTo>
                        <a:pt x="70" y="326"/>
                        <a:pt x="71" y="328"/>
                        <a:pt x="71" y="327"/>
                      </a:cubicBezTo>
                      <a:cubicBezTo>
                        <a:pt x="71" y="329"/>
                        <a:pt x="73" y="331"/>
                        <a:pt x="73" y="331"/>
                      </a:cubicBezTo>
                      <a:cubicBezTo>
                        <a:pt x="72" y="330"/>
                        <a:pt x="71" y="327"/>
                        <a:pt x="71" y="327"/>
                      </a:cubicBezTo>
                      <a:cubicBezTo>
                        <a:pt x="72" y="329"/>
                        <a:pt x="72" y="328"/>
                        <a:pt x="73" y="329"/>
                      </a:cubicBezTo>
                      <a:cubicBezTo>
                        <a:pt x="73" y="330"/>
                        <a:pt x="75" y="333"/>
                        <a:pt x="73" y="330"/>
                      </a:cubicBezTo>
                      <a:cubicBezTo>
                        <a:pt x="74" y="332"/>
                        <a:pt x="75" y="334"/>
                        <a:pt x="75" y="335"/>
                      </a:cubicBezTo>
                      <a:cubicBezTo>
                        <a:pt x="74" y="333"/>
                        <a:pt x="73" y="332"/>
                        <a:pt x="72" y="330"/>
                      </a:cubicBezTo>
                      <a:cubicBezTo>
                        <a:pt x="73" y="332"/>
                        <a:pt x="72" y="330"/>
                        <a:pt x="71" y="329"/>
                      </a:cubicBezTo>
                      <a:cubicBezTo>
                        <a:pt x="72" y="331"/>
                        <a:pt x="73" y="332"/>
                        <a:pt x="74" y="333"/>
                      </a:cubicBezTo>
                      <a:cubicBezTo>
                        <a:pt x="73" y="332"/>
                        <a:pt x="73" y="332"/>
                        <a:pt x="73" y="332"/>
                      </a:cubicBezTo>
                      <a:cubicBezTo>
                        <a:pt x="74" y="334"/>
                        <a:pt x="75" y="334"/>
                        <a:pt x="75" y="336"/>
                      </a:cubicBezTo>
                      <a:cubicBezTo>
                        <a:pt x="76" y="336"/>
                        <a:pt x="75" y="335"/>
                        <a:pt x="76" y="336"/>
                      </a:cubicBezTo>
                      <a:cubicBezTo>
                        <a:pt x="76" y="337"/>
                        <a:pt x="77" y="338"/>
                        <a:pt x="77" y="338"/>
                      </a:cubicBezTo>
                      <a:cubicBezTo>
                        <a:pt x="76" y="337"/>
                        <a:pt x="74" y="334"/>
                        <a:pt x="71" y="330"/>
                      </a:cubicBezTo>
                      <a:cubicBezTo>
                        <a:pt x="71" y="329"/>
                        <a:pt x="71" y="331"/>
                        <a:pt x="70" y="329"/>
                      </a:cubicBezTo>
                      <a:cubicBezTo>
                        <a:pt x="70" y="329"/>
                        <a:pt x="70" y="328"/>
                        <a:pt x="70" y="328"/>
                      </a:cubicBezTo>
                      <a:cubicBezTo>
                        <a:pt x="69" y="327"/>
                        <a:pt x="71" y="329"/>
                        <a:pt x="69" y="327"/>
                      </a:cubicBezTo>
                      <a:cubicBezTo>
                        <a:pt x="68" y="327"/>
                        <a:pt x="63" y="317"/>
                        <a:pt x="62" y="314"/>
                      </a:cubicBezTo>
                      <a:cubicBezTo>
                        <a:pt x="61" y="312"/>
                        <a:pt x="63" y="316"/>
                        <a:pt x="61" y="313"/>
                      </a:cubicBezTo>
                      <a:cubicBezTo>
                        <a:pt x="60" y="310"/>
                        <a:pt x="58" y="307"/>
                        <a:pt x="57" y="305"/>
                      </a:cubicBezTo>
                      <a:cubicBezTo>
                        <a:pt x="57" y="305"/>
                        <a:pt x="57" y="305"/>
                        <a:pt x="57" y="304"/>
                      </a:cubicBezTo>
                      <a:cubicBezTo>
                        <a:pt x="56" y="303"/>
                        <a:pt x="55" y="300"/>
                        <a:pt x="53" y="297"/>
                      </a:cubicBezTo>
                      <a:cubicBezTo>
                        <a:pt x="52" y="293"/>
                        <a:pt x="51" y="290"/>
                        <a:pt x="50" y="289"/>
                      </a:cubicBezTo>
                      <a:cubicBezTo>
                        <a:pt x="50" y="289"/>
                        <a:pt x="51" y="291"/>
                        <a:pt x="50" y="290"/>
                      </a:cubicBezTo>
                      <a:cubicBezTo>
                        <a:pt x="49" y="287"/>
                        <a:pt x="50" y="288"/>
                        <a:pt x="49" y="285"/>
                      </a:cubicBezTo>
                      <a:cubicBezTo>
                        <a:pt x="48" y="285"/>
                        <a:pt x="50" y="288"/>
                        <a:pt x="49" y="287"/>
                      </a:cubicBezTo>
                      <a:cubicBezTo>
                        <a:pt x="48" y="285"/>
                        <a:pt x="48" y="286"/>
                        <a:pt x="48" y="284"/>
                      </a:cubicBezTo>
                      <a:cubicBezTo>
                        <a:pt x="47" y="282"/>
                        <a:pt x="46" y="280"/>
                        <a:pt x="46" y="280"/>
                      </a:cubicBezTo>
                      <a:cubicBezTo>
                        <a:pt x="45" y="277"/>
                        <a:pt x="44" y="274"/>
                        <a:pt x="43" y="271"/>
                      </a:cubicBezTo>
                      <a:cubicBezTo>
                        <a:pt x="42" y="268"/>
                        <a:pt x="41" y="266"/>
                        <a:pt x="40" y="263"/>
                      </a:cubicBezTo>
                      <a:cubicBezTo>
                        <a:pt x="41" y="263"/>
                        <a:pt x="40" y="260"/>
                        <a:pt x="39" y="258"/>
                      </a:cubicBezTo>
                      <a:cubicBezTo>
                        <a:pt x="39" y="258"/>
                        <a:pt x="40" y="261"/>
                        <a:pt x="40" y="262"/>
                      </a:cubicBezTo>
                      <a:cubicBezTo>
                        <a:pt x="39" y="258"/>
                        <a:pt x="37" y="254"/>
                        <a:pt x="36" y="250"/>
                      </a:cubicBezTo>
                      <a:cubicBezTo>
                        <a:pt x="35" y="246"/>
                        <a:pt x="34" y="242"/>
                        <a:pt x="33" y="239"/>
                      </a:cubicBezTo>
                      <a:cubicBezTo>
                        <a:pt x="33" y="238"/>
                        <a:pt x="33" y="240"/>
                        <a:pt x="33" y="240"/>
                      </a:cubicBezTo>
                      <a:cubicBezTo>
                        <a:pt x="33" y="237"/>
                        <a:pt x="33" y="238"/>
                        <a:pt x="32" y="236"/>
                      </a:cubicBezTo>
                      <a:cubicBezTo>
                        <a:pt x="31" y="232"/>
                        <a:pt x="31" y="227"/>
                        <a:pt x="30" y="224"/>
                      </a:cubicBezTo>
                      <a:cubicBezTo>
                        <a:pt x="30" y="225"/>
                        <a:pt x="30" y="226"/>
                        <a:pt x="30" y="227"/>
                      </a:cubicBezTo>
                      <a:cubicBezTo>
                        <a:pt x="30" y="225"/>
                        <a:pt x="28" y="219"/>
                        <a:pt x="28" y="216"/>
                      </a:cubicBezTo>
                      <a:cubicBezTo>
                        <a:pt x="28" y="216"/>
                        <a:pt x="28" y="216"/>
                        <a:pt x="29" y="218"/>
                      </a:cubicBezTo>
                      <a:cubicBezTo>
                        <a:pt x="29" y="218"/>
                        <a:pt x="29" y="220"/>
                        <a:pt x="29" y="221"/>
                      </a:cubicBezTo>
                      <a:cubicBezTo>
                        <a:pt x="29" y="220"/>
                        <a:pt x="30" y="223"/>
                        <a:pt x="30" y="223"/>
                      </a:cubicBezTo>
                      <a:cubicBezTo>
                        <a:pt x="30" y="220"/>
                        <a:pt x="30" y="222"/>
                        <a:pt x="29" y="219"/>
                      </a:cubicBezTo>
                      <a:cubicBezTo>
                        <a:pt x="29" y="219"/>
                        <a:pt x="29" y="220"/>
                        <a:pt x="29" y="219"/>
                      </a:cubicBezTo>
                      <a:cubicBezTo>
                        <a:pt x="29" y="218"/>
                        <a:pt x="28" y="213"/>
                        <a:pt x="28" y="215"/>
                      </a:cubicBezTo>
                      <a:cubicBezTo>
                        <a:pt x="28" y="212"/>
                        <a:pt x="27" y="207"/>
                        <a:pt x="27" y="204"/>
                      </a:cubicBezTo>
                      <a:cubicBezTo>
                        <a:pt x="27" y="204"/>
                        <a:pt x="27" y="208"/>
                        <a:pt x="27" y="207"/>
                      </a:cubicBezTo>
                      <a:cubicBezTo>
                        <a:pt x="27" y="206"/>
                        <a:pt x="27" y="203"/>
                        <a:pt x="27" y="201"/>
                      </a:cubicBezTo>
                      <a:cubicBezTo>
                        <a:pt x="26" y="201"/>
                        <a:pt x="27" y="203"/>
                        <a:pt x="27" y="203"/>
                      </a:cubicBezTo>
                      <a:cubicBezTo>
                        <a:pt x="26" y="204"/>
                        <a:pt x="25" y="195"/>
                        <a:pt x="25" y="198"/>
                      </a:cubicBezTo>
                      <a:cubicBezTo>
                        <a:pt x="26" y="202"/>
                        <a:pt x="27" y="209"/>
                        <a:pt x="27" y="209"/>
                      </a:cubicBezTo>
                      <a:cubicBezTo>
                        <a:pt x="27" y="211"/>
                        <a:pt x="28" y="215"/>
                        <a:pt x="28" y="216"/>
                      </a:cubicBezTo>
                      <a:cubicBezTo>
                        <a:pt x="27" y="213"/>
                        <a:pt x="27" y="214"/>
                        <a:pt x="27" y="209"/>
                      </a:cubicBezTo>
                      <a:cubicBezTo>
                        <a:pt x="27" y="208"/>
                        <a:pt x="26" y="202"/>
                        <a:pt x="26" y="203"/>
                      </a:cubicBezTo>
                      <a:cubicBezTo>
                        <a:pt x="26" y="205"/>
                        <a:pt x="26" y="206"/>
                        <a:pt x="26" y="207"/>
                      </a:cubicBezTo>
                      <a:cubicBezTo>
                        <a:pt x="26" y="204"/>
                        <a:pt x="25" y="203"/>
                        <a:pt x="25" y="200"/>
                      </a:cubicBezTo>
                      <a:cubicBezTo>
                        <a:pt x="25" y="201"/>
                        <a:pt x="26" y="207"/>
                        <a:pt x="26" y="208"/>
                      </a:cubicBezTo>
                      <a:cubicBezTo>
                        <a:pt x="26" y="208"/>
                        <a:pt x="26" y="207"/>
                        <a:pt x="26" y="208"/>
                      </a:cubicBezTo>
                      <a:cubicBezTo>
                        <a:pt x="27" y="213"/>
                        <a:pt x="27" y="217"/>
                        <a:pt x="28" y="221"/>
                      </a:cubicBezTo>
                      <a:cubicBezTo>
                        <a:pt x="29" y="224"/>
                        <a:pt x="29" y="228"/>
                        <a:pt x="30" y="232"/>
                      </a:cubicBezTo>
                      <a:cubicBezTo>
                        <a:pt x="31" y="232"/>
                        <a:pt x="29" y="227"/>
                        <a:pt x="30" y="226"/>
                      </a:cubicBezTo>
                      <a:cubicBezTo>
                        <a:pt x="30" y="227"/>
                        <a:pt x="30" y="227"/>
                        <a:pt x="30" y="228"/>
                      </a:cubicBezTo>
                      <a:cubicBezTo>
                        <a:pt x="30" y="228"/>
                        <a:pt x="30" y="231"/>
                        <a:pt x="31" y="233"/>
                      </a:cubicBezTo>
                      <a:cubicBezTo>
                        <a:pt x="31" y="233"/>
                        <a:pt x="31" y="235"/>
                        <a:pt x="31" y="236"/>
                      </a:cubicBezTo>
                      <a:cubicBezTo>
                        <a:pt x="32" y="239"/>
                        <a:pt x="34" y="246"/>
                        <a:pt x="35" y="251"/>
                      </a:cubicBezTo>
                      <a:cubicBezTo>
                        <a:pt x="35" y="251"/>
                        <a:pt x="34" y="250"/>
                        <a:pt x="34" y="250"/>
                      </a:cubicBezTo>
                      <a:cubicBezTo>
                        <a:pt x="36" y="254"/>
                        <a:pt x="37" y="257"/>
                        <a:pt x="37" y="258"/>
                      </a:cubicBezTo>
                      <a:cubicBezTo>
                        <a:pt x="37" y="258"/>
                        <a:pt x="39" y="262"/>
                        <a:pt x="39" y="263"/>
                      </a:cubicBezTo>
                      <a:cubicBezTo>
                        <a:pt x="39" y="263"/>
                        <a:pt x="38" y="260"/>
                        <a:pt x="38" y="263"/>
                      </a:cubicBezTo>
                      <a:cubicBezTo>
                        <a:pt x="39" y="264"/>
                        <a:pt x="40" y="267"/>
                        <a:pt x="41" y="271"/>
                      </a:cubicBezTo>
                      <a:cubicBezTo>
                        <a:pt x="41" y="271"/>
                        <a:pt x="41" y="272"/>
                        <a:pt x="42" y="273"/>
                      </a:cubicBezTo>
                      <a:cubicBezTo>
                        <a:pt x="43" y="275"/>
                        <a:pt x="42" y="271"/>
                        <a:pt x="42" y="274"/>
                      </a:cubicBezTo>
                      <a:cubicBezTo>
                        <a:pt x="43" y="276"/>
                        <a:pt x="45" y="280"/>
                        <a:pt x="46" y="283"/>
                      </a:cubicBezTo>
                      <a:cubicBezTo>
                        <a:pt x="45" y="282"/>
                        <a:pt x="46" y="283"/>
                        <a:pt x="47" y="285"/>
                      </a:cubicBezTo>
                      <a:cubicBezTo>
                        <a:pt x="46" y="285"/>
                        <a:pt x="46" y="284"/>
                        <a:pt x="46" y="285"/>
                      </a:cubicBezTo>
                      <a:cubicBezTo>
                        <a:pt x="46" y="284"/>
                        <a:pt x="49" y="291"/>
                        <a:pt x="49" y="291"/>
                      </a:cubicBezTo>
                      <a:cubicBezTo>
                        <a:pt x="46" y="285"/>
                        <a:pt x="47" y="289"/>
                        <a:pt x="45" y="284"/>
                      </a:cubicBezTo>
                      <a:cubicBezTo>
                        <a:pt x="45" y="284"/>
                        <a:pt x="45" y="283"/>
                        <a:pt x="45" y="283"/>
                      </a:cubicBezTo>
                      <a:cubicBezTo>
                        <a:pt x="45" y="283"/>
                        <a:pt x="46" y="285"/>
                        <a:pt x="46" y="284"/>
                      </a:cubicBezTo>
                      <a:cubicBezTo>
                        <a:pt x="44" y="281"/>
                        <a:pt x="45" y="280"/>
                        <a:pt x="43" y="278"/>
                      </a:cubicBezTo>
                      <a:cubicBezTo>
                        <a:pt x="43" y="277"/>
                        <a:pt x="43" y="275"/>
                        <a:pt x="43" y="276"/>
                      </a:cubicBezTo>
                      <a:cubicBezTo>
                        <a:pt x="42" y="273"/>
                        <a:pt x="42" y="275"/>
                        <a:pt x="41" y="273"/>
                      </a:cubicBezTo>
                      <a:cubicBezTo>
                        <a:pt x="41" y="271"/>
                        <a:pt x="41" y="270"/>
                        <a:pt x="40" y="268"/>
                      </a:cubicBezTo>
                      <a:cubicBezTo>
                        <a:pt x="40" y="268"/>
                        <a:pt x="40" y="268"/>
                        <a:pt x="40" y="268"/>
                      </a:cubicBezTo>
                      <a:cubicBezTo>
                        <a:pt x="38" y="264"/>
                        <a:pt x="39" y="266"/>
                        <a:pt x="38" y="263"/>
                      </a:cubicBezTo>
                      <a:cubicBezTo>
                        <a:pt x="37" y="260"/>
                        <a:pt x="37" y="259"/>
                        <a:pt x="37" y="259"/>
                      </a:cubicBezTo>
                      <a:cubicBezTo>
                        <a:pt x="37" y="257"/>
                        <a:pt x="37" y="259"/>
                        <a:pt x="36" y="258"/>
                      </a:cubicBezTo>
                      <a:cubicBezTo>
                        <a:pt x="35" y="253"/>
                        <a:pt x="34" y="252"/>
                        <a:pt x="34" y="248"/>
                      </a:cubicBezTo>
                      <a:cubicBezTo>
                        <a:pt x="34" y="248"/>
                        <a:pt x="34" y="250"/>
                        <a:pt x="34" y="250"/>
                      </a:cubicBezTo>
                      <a:cubicBezTo>
                        <a:pt x="34" y="249"/>
                        <a:pt x="34" y="248"/>
                        <a:pt x="34" y="247"/>
                      </a:cubicBezTo>
                      <a:cubicBezTo>
                        <a:pt x="33" y="247"/>
                        <a:pt x="34" y="249"/>
                        <a:pt x="33" y="248"/>
                      </a:cubicBezTo>
                      <a:cubicBezTo>
                        <a:pt x="34" y="252"/>
                        <a:pt x="36" y="256"/>
                        <a:pt x="37" y="259"/>
                      </a:cubicBezTo>
                      <a:cubicBezTo>
                        <a:pt x="38" y="263"/>
                        <a:pt x="39" y="266"/>
                        <a:pt x="40" y="270"/>
                      </a:cubicBezTo>
                      <a:cubicBezTo>
                        <a:pt x="40" y="271"/>
                        <a:pt x="40" y="271"/>
                        <a:pt x="40" y="271"/>
                      </a:cubicBezTo>
                      <a:cubicBezTo>
                        <a:pt x="42" y="275"/>
                        <a:pt x="43" y="278"/>
                        <a:pt x="41" y="273"/>
                      </a:cubicBezTo>
                      <a:cubicBezTo>
                        <a:pt x="42" y="274"/>
                        <a:pt x="42" y="275"/>
                        <a:pt x="43" y="276"/>
                      </a:cubicBezTo>
                      <a:cubicBezTo>
                        <a:pt x="42" y="276"/>
                        <a:pt x="44" y="280"/>
                        <a:pt x="44" y="280"/>
                      </a:cubicBezTo>
                      <a:cubicBezTo>
                        <a:pt x="44" y="280"/>
                        <a:pt x="45" y="282"/>
                        <a:pt x="45" y="282"/>
                      </a:cubicBezTo>
                      <a:cubicBezTo>
                        <a:pt x="45" y="283"/>
                        <a:pt x="43" y="278"/>
                        <a:pt x="42" y="276"/>
                      </a:cubicBezTo>
                      <a:cubicBezTo>
                        <a:pt x="42" y="278"/>
                        <a:pt x="43" y="280"/>
                        <a:pt x="44" y="282"/>
                      </a:cubicBezTo>
                      <a:cubicBezTo>
                        <a:pt x="45" y="284"/>
                        <a:pt x="46" y="286"/>
                        <a:pt x="47" y="287"/>
                      </a:cubicBezTo>
                      <a:cubicBezTo>
                        <a:pt x="45" y="285"/>
                        <a:pt x="49" y="293"/>
                        <a:pt x="49" y="294"/>
                      </a:cubicBezTo>
                      <a:cubicBezTo>
                        <a:pt x="49" y="294"/>
                        <a:pt x="47" y="289"/>
                        <a:pt x="48" y="292"/>
                      </a:cubicBezTo>
                      <a:cubicBezTo>
                        <a:pt x="49" y="294"/>
                        <a:pt x="51" y="298"/>
                        <a:pt x="52" y="300"/>
                      </a:cubicBezTo>
                      <a:cubicBezTo>
                        <a:pt x="53" y="302"/>
                        <a:pt x="55" y="305"/>
                        <a:pt x="56" y="309"/>
                      </a:cubicBezTo>
                      <a:cubicBezTo>
                        <a:pt x="57" y="310"/>
                        <a:pt x="58" y="312"/>
                        <a:pt x="59" y="313"/>
                      </a:cubicBezTo>
                      <a:cubicBezTo>
                        <a:pt x="60" y="315"/>
                        <a:pt x="60" y="317"/>
                        <a:pt x="61" y="318"/>
                      </a:cubicBezTo>
                      <a:cubicBezTo>
                        <a:pt x="62" y="319"/>
                        <a:pt x="64" y="323"/>
                        <a:pt x="65" y="324"/>
                      </a:cubicBezTo>
                      <a:cubicBezTo>
                        <a:pt x="64" y="324"/>
                        <a:pt x="62" y="320"/>
                        <a:pt x="63" y="322"/>
                      </a:cubicBezTo>
                      <a:cubicBezTo>
                        <a:pt x="64" y="324"/>
                        <a:pt x="65" y="326"/>
                        <a:pt x="66" y="326"/>
                      </a:cubicBezTo>
                      <a:cubicBezTo>
                        <a:pt x="66" y="328"/>
                        <a:pt x="66" y="328"/>
                        <a:pt x="67" y="330"/>
                      </a:cubicBezTo>
                      <a:cubicBezTo>
                        <a:pt x="67" y="329"/>
                        <a:pt x="69" y="333"/>
                        <a:pt x="69" y="333"/>
                      </a:cubicBezTo>
                      <a:cubicBezTo>
                        <a:pt x="69" y="333"/>
                        <a:pt x="69" y="332"/>
                        <a:pt x="68" y="331"/>
                      </a:cubicBezTo>
                      <a:cubicBezTo>
                        <a:pt x="68" y="331"/>
                        <a:pt x="69" y="332"/>
                        <a:pt x="69" y="333"/>
                      </a:cubicBezTo>
                      <a:cubicBezTo>
                        <a:pt x="69" y="333"/>
                        <a:pt x="69" y="333"/>
                        <a:pt x="70" y="333"/>
                      </a:cubicBezTo>
                      <a:cubicBezTo>
                        <a:pt x="70" y="335"/>
                        <a:pt x="73" y="339"/>
                        <a:pt x="75" y="343"/>
                      </a:cubicBezTo>
                      <a:cubicBezTo>
                        <a:pt x="75" y="343"/>
                        <a:pt x="77" y="347"/>
                        <a:pt x="77" y="346"/>
                      </a:cubicBezTo>
                      <a:cubicBezTo>
                        <a:pt x="76" y="344"/>
                        <a:pt x="73" y="340"/>
                        <a:pt x="75" y="343"/>
                      </a:cubicBezTo>
                      <a:cubicBezTo>
                        <a:pt x="74" y="341"/>
                        <a:pt x="72" y="339"/>
                        <a:pt x="72" y="337"/>
                      </a:cubicBezTo>
                      <a:cubicBezTo>
                        <a:pt x="72" y="337"/>
                        <a:pt x="72" y="337"/>
                        <a:pt x="72" y="337"/>
                      </a:cubicBezTo>
                      <a:cubicBezTo>
                        <a:pt x="74" y="341"/>
                        <a:pt x="75" y="344"/>
                        <a:pt x="78" y="347"/>
                      </a:cubicBezTo>
                      <a:cubicBezTo>
                        <a:pt x="77" y="346"/>
                        <a:pt x="77" y="345"/>
                        <a:pt x="76" y="345"/>
                      </a:cubicBezTo>
                      <a:cubicBezTo>
                        <a:pt x="77" y="345"/>
                        <a:pt x="77" y="345"/>
                        <a:pt x="77" y="346"/>
                      </a:cubicBezTo>
                      <a:cubicBezTo>
                        <a:pt x="78" y="347"/>
                        <a:pt x="78" y="347"/>
                        <a:pt x="79" y="349"/>
                      </a:cubicBezTo>
                      <a:cubicBezTo>
                        <a:pt x="78" y="346"/>
                        <a:pt x="84" y="356"/>
                        <a:pt x="84" y="355"/>
                      </a:cubicBezTo>
                      <a:cubicBezTo>
                        <a:pt x="85" y="356"/>
                        <a:pt x="85" y="356"/>
                        <a:pt x="87" y="358"/>
                      </a:cubicBezTo>
                      <a:cubicBezTo>
                        <a:pt x="87" y="359"/>
                        <a:pt x="87" y="359"/>
                        <a:pt x="87" y="359"/>
                      </a:cubicBezTo>
                      <a:cubicBezTo>
                        <a:pt x="87" y="360"/>
                        <a:pt x="85" y="356"/>
                        <a:pt x="86" y="359"/>
                      </a:cubicBezTo>
                      <a:cubicBezTo>
                        <a:pt x="86" y="359"/>
                        <a:pt x="89" y="363"/>
                        <a:pt x="89" y="362"/>
                      </a:cubicBezTo>
                      <a:cubicBezTo>
                        <a:pt x="88" y="361"/>
                        <a:pt x="87" y="359"/>
                        <a:pt x="88" y="361"/>
                      </a:cubicBezTo>
                      <a:cubicBezTo>
                        <a:pt x="90" y="363"/>
                        <a:pt x="90" y="364"/>
                        <a:pt x="92" y="366"/>
                      </a:cubicBezTo>
                      <a:cubicBezTo>
                        <a:pt x="92" y="365"/>
                        <a:pt x="91" y="364"/>
                        <a:pt x="92" y="365"/>
                      </a:cubicBezTo>
                      <a:cubicBezTo>
                        <a:pt x="94" y="368"/>
                        <a:pt x="95" y="370"/>
                        <a:pt x="98" y="373"/>
                      </a:cubicBezTo>
                      <a:cubicBezTo>
                        <a:pt x="97" y="372"/>
                        <a:pt x="95" y="369"/>
                        <a:pt x="94" y="369"/>
                      </a:cubicBezTo>
                      <a:cubicBezTo>
                        <a:pt x="96" y="371"/>
                        <a:pt x="97" y="373"/>
                        <a:pt x="98" y="374"/>
                      </a:cubicBezTo>
                      <a:cubicBezTo>
                        <a:pt x="98" y="374"/>
                        <a:pt x="97" y="372"/>
                        <a:pt x="99" y="374"/>
                      </a:cubicBezTo>
                      <a:cubicBezTo>
                        <a:pt x="99" y="375"/>
                        <a:pt x="101" y="377"/>
                        <a:pt x="102" y="378"/>
                      </a:cubicBezTo>
                      <a:cubicBezTo>
                        <a:pt x="101" y="377"/>
                        <a:pt x="104" y="380"/>
                        <a:pt x="102" y="378"/>
                      </a:cubicBezTo>
                      <a:cubicBezTo>
                        <a:pt x="101" y="377"/>
                        <a:pt x="102" y="377"/>
                        <a:pt x="101" y="377"/>
                      </a:cubicBezTo>
                      <a:cubicBezTo>
                        <a:pt x="102" y="377"/>
                        <a:pt x="98" y="374"/>
                        <a:pt x="99" y="374"/>
                      </a:cubicBezTo>
                      <a:cubicBezTo>
                        <a:pt x="100" y="375"/>
                        <a:pt x="103" y="378"/>
                        <a:pt x="101" y="376"/>
                      </a:cubicBezTo>
                      <a:cubicBezTo>
                        <a:pt x="101" y="377"/>
                        <a:pt x="100" y="374"/>
                        <a:pt x="100" y="374"/>
                      </a:cubicBezTo>
                      <a:cubicBezTo>
                        <a:pt x="101" y="375"/>
                        <a:pt x="101" y="376"/>
                        <a:pt x="103" y="378"/>
                      </a:cubicBezTo>
                      <a:cubicBezTo>
                        <a:pt x="104" y="378"/>
                        <a:pt x="102" y="376"/>
                        <a:pt x="103" y="378"/>
                      </a:cubicBezTo>
                      <a:cubicBezTo>
                        <a:pt x="106" y="381"/>
                        <a:pt x="108" y="384"/>
                        <a:pt x="113" y="389"/>
                      </a:cubicBezTo>
                      <a:cubicBezTo>
                        <a:pt x="111" y="387"/>
                        <a:pt x="115" y="392"/>
                        <a:pt x="114" y="390"/>
                      </a:cubicBezTo>
                      <a:cubicBezTo>
                        <a:pt x="112" y="389"/>
                        <a:pt x="109" y="385"/>
                        <a:pt x="108" y="385"/>
                      </a:cubicBezTo>
                      <a:cubicBezTo>
                        <a:pt x="111" y="387"/>
                        <a:pt x="116" y="392"/>
                        <a:pt x="117" y="395"/>
                      </a:cubicBezTo>
                      <a:cubicBezTo>
                        <a:pt x="114" y="391"/>
                        <a:pt x="113" y="390"/>
                        <a:pt x="111" y="388"/>
                      </a:cubicBezTo>
                      <a:cubicBezTo>
                        <a:pt x="111" y="388"/>
                        <a:pt x="110" y="387"/>
                        <a:pt x="109" y="387"/>
                      </a:cubicBezTo>
                      <a:cubicBezTo>
                        <a:pt x="111" y="389"/>
                        <a:pt x="113" y="391"/>
                        <a:pt x="112" y="390"/>
                      </a:cubicBezTo>
                      <a:cubicBezTo>
                        <a:pt x="111" y="389"/>
                        <a:pt x="110" y="389"/>
                        <a:pt x="110" y="388"/>
                      </a:cubicBezTo>
                      <a:cubicBezTo>
                        <a:pt x="110" y="388"/>
                        <a:pt x="111" y="389"/>
                        <a:pt x="113" y="390"/>
                      </a:cubicBezTo>
                      <a:cubicBezTo>
                        <a:pt x="114" y="392"/>
                        <a:pt x="115" y="393"/>
                        <a:pt x="117" y="395"/>
                      </a:cubicBezTo>
                      <a:cubicBezTo>
                        <a:pt x="116" y="395"/>
                        <a:pt x="119" y="397"/>
                        <a:pt x="119" y="397"/>
                      </a:cubicBezTo>
                      <a:cubicBezTo>
                        <a:pt x="118" y="396"/>
                        <a:pt x="117" y="396"/>
                        <a:pt x="116" y="394"/>
                      </a:cubicBezTo>
                      <a:cubicBezTo>
                        <a:pt x="116" y="396"/>
                        <a:pt x="118" y="397"/>
                        <a:pt x="120" y="399"/>
                      </a:cubicBezTo>
                      <a:cubicBezTo>
                        <a:pt x="120" y="399"/>
                        <a:pt x="120" y="399"/>
                        <a:pt x="119" y="398"/>
                      </a:cubicBezTo>
                      <a:cubicBezTo>
                        <a:pt x="120" y="399"/>
                        <a:pt x="121" y="400"/>
                        <a:pt x="122" y="400"/>
                      </a:cubicBezTo>
                      <a:cubicBezTo>
                        <a:pt x="119" y="398"/>
                        <a:pt x="122" y="400"/>
                        <a:pt x="125" y="403"/>
                      </a:cubicBezTo>
                      <a:cubicBezTo>
                        <a:pt x="126" y="404"/>
                        <a:pt x="126" y="404"/>
                        <a:pt x="126" y="404"/>
                      </a:cubicBezTo>
                      <a:cubicBezTo>
                        <a:pt x="127" y="405"/>
                        <a:pt x="127" y="405"/>
                        <a:pt x="128" y="406"/>
                      </a:cubicBezTo>
                      <a:cubicBezTo>
                        <a:pt x="128" y="406"/>
                        <a:pt x="130" y="409"/>
                        <a:pt x="130" y="409"/>
                      </a:cubicBezTo>
                      <a:cubicBezTo>
                        <a:pt x="133" y="411"/>
                        <a:pt x="133" y="412"/>
                        <a:pt x="134" y="412"/>
                      </a:cubicBezTo>
                      <a:cubicBezTo>
                        <a:pt x="133" y="411"/>
                        <a:pt x="132" y="410"/>
                        <a:pt x="132" y="410"/>
                      </a:cubicBezTo>
                      <a:cubicBezTo>
                        <a:pt x="132" y="410"/>
                        <a:pt x="135" y="412"/>
                        <a:pt x="135" y="413"/>
                      </a:cubicBezTo>
                      <a:cubicBezTo>
                        <a:pt x="135" y="413"/>
                        <a:pt x="134" y="412"/>
                        <a:pt x="136" y="414"/>
                      </a:cubicBezTo>
                      <a:cubicBezTo>
                        <a:pt x="135" y="413"/>
                        <a:pt x="137" y="415"/>
                        <a:pt x="138" y="416"/>
                      </a:cubicBezTo>
                      <a:cubicBezTo>
                        <a:pt x="137" y="415"/>
                        <a:pt x="136" y="413"/>
                        <a:pt x="137" y="413"/>
                      </a:cubicBezTo>
                      <a:cubicBezTo>
                        <a:pt x="140" y="416"/>
                        <a:pt x="141" y="418"/>
                        <a:pt x="143" y="419"/>
                      </a:cubicBezTo>
                      <a:cubicBezTo>
                        <a:pt x="142" y="418"/>
                        <a:pt x="139" y="416"/>
                        <a:pt x="138" y="415"/>
                      </a:cubicBezTo>
                      <a:cubicBezTo>
                        <a:pt x="141" y="418"/>
                        <a:pt x="145" y="421"/>
                        <a:pt x="147" y="423"/>
                      </a:cubicBezTo>
                      <a:cubicBezTo>
                        <a:pt x="145" y="421"/>
                        <a:pt x="145" y="422"/>
                        <a:pt x="143" y="420"/>
                      </a:cubicBezTo>
                      <a:cubicBezTo>
                        <a:pt x="142" y="420"/>
                        <a:pt x="142" y="419"/>
                        <a:pt x="141" y="418"/>
                      </a:cubicBezTo>
                      <a:cubicBezTo>
                        <a:pt x="140" y="418"/>
                        <a:pt x="140" y="417"/>
                        <a:pt x="138" y="416"/>
                      </a:cubicBezTo>
                      <a:cubicBezTo>
                        <a:pt x="138" y="416"/>
                        <a:pt x="138" y="416"/>
                        <a:pt x="136" y="415"/>
                      </a:cubicBezTo>
                      <a:cubicBezTo>
                        <a:pt x="135" y="413"/>
                        <a:pt x="135" y="414"/>
                        <a:pt x="133" y="412"/>
                      </a:cubicBezTo>
                      <a:cubicBezTo>
                        <a:pt x="134" y="412"/>
                        <a:pt x="136" y="414"/>
                        <a:pt x="137" y="416"/>
                      </a:cubicBezTo>
                      <a:cubicBezTo>
                        <a:pt x="136" y="415"/>
                        <a:pt x="138" y="416"/>
                        <a:pt x="139" y="417"/>
                      </a:cubicBezTo>
                      <a:cubicBezTo>
                        <a:pt x="140" y="418"/>
                        <a:pt x="140" y="418"/>
                        <a:pt x="141" y="419"/>
                      </a:cubicBezTo>
                      <a:cubicBezTo>
                        <a:pt x="141" y="419"/>
                        <a:pt x="141" y="419"/>
                        <a:pt x="143" y="420"/>
                      </a:cubicBezTo>
                      <a:cubicBezTo>
                        <a:pt x="144" y="422"/>
                        <a:pt x="142" y="420"/>
                        <a:pt x="144" y="421"/>
                      </a:cubicBezTo>
                      <a:cubicBezTo>
                        <a:pt x="143" y="421"/>
                        <a:pt x="145" y="422"/>
                        <a:pt x="145" y="422"/>
                      </a:cubicBezTo>
                      <a:cubicBezTo>
                        <a:pt x="146" y="423"/>
                        <a:pt x="149" y="426"/>
                        <a:pt x="148" y="425"/>
                      </a:cubicBezTo>
                      <a:cubicBezTo>
                        <a:pt x="151" y="427"/>
                        <a:pt x="155" y="430"/>
                        <a:pt x="158" y="433"/>
                      </a:cubicBezTo>
                      <a:cubicBezTo>
                        <a:pt x="157" y="432"/>
                        <a:pt x="156" y="431"/>
                        <a:pt x="155" y="431"/>
                      </a:cubicBezTo>
                      <a:cubicBezTo>
                        <a:pt x="156" y="431"/>
                        <a:pt x="156" y="432"/>
                        <a:pt x="155" y="431"/>
                      </a:cubicBezTo>
                      <a:cubicBezTo>
                        <a:pt x="154" y="430"/>
                        <a:pt x="156" y="431"/>
                        <a:pt x="154" y="429"/>
                      </a:cubicBezTo>
                      <a:cubicBezTo>
                        <a:pt x="153" y="429"/>
                        <a:pt x="148" y="425"/>
                        <a:pt x="145" y="424"/>
                      </a:cubicBezTo>
                      <a:cubicBezTo>
                        <a:pt x="146" y="424"/>
                        <a:pt x="144" y="422"/>
                        <a:pt x="143" y="422"/>
                      </a:cubicBezTo>
                      <a:cubicBezTo>
                        <a:pt x="144" y="423"/>
                        <a:pt x="141" y="420"/>
                        <a:pt x="143" y="422"/>
                      </a:cubicBezTo>
                      <a:cubicBezTo>
                        <a:pt x="144" y="422"/>
                        <a:pt x="144" y="423"/>
                        <a:pt x="146" y="424"/>
                      </a:cubicBezTo>
                      <a:cubicBezTo>
                        <a:pt x="147" y="424"/>
                        <a:pt x="150" y="428"/>
                        <a:pt x="153" y="430"/>
                      </a:cubicBezTo>
                      <a:cubicBezTo>
                        <a:pt x="153" y="430"/>
                        <a:pt x="153" y="430"/>
                        <a:pt x="152" y="429"/>
                      </a:cubicBezTo>
                      <a:cubicBezTo>
                        <a:pt x="152" y="429"/>
                        <a:pt x="150" y="427"/>
                        <a:pt x="150" y="427"/>
                      </a:cubicBezTo>
                      <a:cubicBezTo>
                        <a:pt x="151" y="429"/>
                        <a:pt x="152" y="430"/>
                        <a:pt x="154" y="431"/>
                      </a:cubicBezTo>
                      <a:cubicBezTo>
                        <a:pt x="154" y="431"/>
                        <a:pt x="155" y="431"/>
                        <a:pt x="156" y="432"/>
                      </a:cubicBezTo>
                      <a:cubicBezTo>
                        <a:pt x="155" y="431"/>
                        <a:pt x="156" y="432"/>
                        <a:pt x="157" y="433"/>
                      </a:cubicBezTo>
                      <a:cubicBezTo>
                        <a:pt x="158" y="433"/>
                        <a:pt x="156" y="432"/>
                        <a:pt x="158" y="434"/>
                      </a:cubicBezTo>
                      <a:cubicBezTo>
                        <a:pt x="159" y="434"/>
                        <a:pt x="161" y="435"/>
                        <a:pt x="163" y="436"/>
                      </a:cubicBezTo>
                      <a:cubicBezTo>
                        <a:pt x="162" y="436"/>
                        <a:pt x="164" y="437"/>
                        <a:pt x="164" y="437"/>
                      </a:cubicBezTo>
                      <a:cubicBezTo>
                        <a:pt x="163" y="437"/>
                        <a:pt x="163" y="436"/>
                        <a:pt x="163" y="437"/>
                      </a:cubicBezTo>
                      <a:cubicBezTo>
                        <a:pt x="166" y="439"/>
                        <a:pt x="162" y="436"/>
                        <a:pt x="164" y="438"/>
                      </a:cubicBezTo>
                      <a:cubicBezTo>
                        <a:pt x="165" y="438"/>
                        <a:pt x="166" y="439"/>
                        <a:pt x="169" y="440"/>
                      </a:cubicBezTo>
                      <a:cubicBezTo>
                        <a:pt x="168" y="440"/>
                        <a:pt x="168" y="440"/>
                        <a:pt x="169" y="441"/>
                      </a:cubicBezTo>
                      <a:cubicBezTo>
                        <a:pt x="166" y="439"/>
                        <a:pt x="169" y="441"/>
                        <a:pt x="169" y="441"/>
                      </a:cubicBezTo>
                      <a:cubicBezTo>
                        <a:pt x="168" y="441"/>
                        <a:pt x="168" y="441"/>
                        <a:pt x="167" y="440"/>
                      </a:cubicBezTo>
                      <a:cubicBezTo>
                        <a:pt x="168" y="441"/>
                        <a:pt x="164" y="438"/>
                        <a:pt x="165" y="438"/>
                      </a:cubicBezTo>
                      <a:cubicBezTo>
                        <a:pt x="166" y="440"/>
                        <a:pt x="165" y="439"/>
                        <a:pt x="165" y="439"/>
                      </a:cubicBezTo>
                      <a:cubicBezTo>
                        <a:pt x="167" y="441"/>
                        <a:pt x="169" y="442"/>
                        <a:pt x="170" y="443"/>
                      </a:cubicBezTo>
                      <a:cubicBezTo>
                        <a:pt x="173" y="445"/>
                        <a:pt x="176" y="447"/>
                        <a:pt x="175" y="446"/>
                      </a:cubicBezTo>
                      <a:cubicBezTo>
                        <a:pt x="173" y="445"/>
                        <a:pt x="174" y="445"/>
                        <a:pt x="172" y="444"/>
                      </a:cubicBezTo>
                      <a:cubicBezTo>
                        <a:pt x="170" y="443"/>
                        <a:pt x="167" y="441"/>
                        <a:pt x="165" y="440"/>
                      </a:cubicBezTo>
                      <a:cubicBezTo>
                        <a:pt x="167" y="441"/>
                        <a:pt x="167" y="442"/>
                        <a:pt x="166" y="441"/>
                      </a:cubicBezTo>
                      <a:cubicBezTo>
                        <a:pt x="164" y="439"/>
                        <a:pt x="161" y="437"/>
                        <a:pt x="161" y="437"/>
                      </a:cubicBezTo>
                      <a:cubicBezTo>
                        <a:pt x="161" y="437"/>
                        <a:pt x="159" y="436"/>
                        <a:pt x="158" y="435"/>
                      </a:cubicBezTo>
                      <a:cubicBezTo>
                        <a:pt x="157" y="434"/>
                        <a:pt x="156" y="433"/>
                        <a:pt x="155" y="432"/>
                      </a:cubicBezTo>
                      <a:cubicBezTo>
                        <a:pt x="153" y="430"/>
                        <a:pt x="153" y="431"/>
                        <a:pt x="152" y="430"/>
                      </a:cubicBezTo>
                      <a:cubicBezTo>
                        <a:pt x="152" y="430"/>
                        <a:pt x="150" y="428"/>
                        <a:pt x="149" y="427"/>
                      </a:cubicBezTo>
                      <a:cubicBezTo>
                        <a:pt x="150" y="428"/>
                        <a:pt x="149" y="427"/>
                        <a:pt x="148" y="426"/>
                      </a:cubicBezTo>
                      <a:cubicBezTo>
                        <a:pt x="148" y="426"/>
                        <a:pt x="143" y="422"/>
                        <a:pt x="145" y="424"/>
                      </a:cubicBezTo>
                      <a:cubicBezTo>
                        <a:pt x="146" y="425"/>
                        <a:pt x="147" y="425"/>
                        <a:pt x="147" y="426"/>
                      </a:cubicBezTo>
                      <a:cubicBezTo>
                        <a:pt x="145" y="424"/>
                        <a:pt x="145" y="424"/>
                        <a:pt x="143" y="423"/>
                      </a:cubicBezTo>
                      <a:cubicBezTo>
                        <a:pt x="143" y="423"/>
                        <a:pt x="146" y="425"/>
                        <a:pt x="145" y="425"/>
                      </a:cubicBezTo>
                      <a:cubicBezTo>
                        <a:pt x="144" y="424"/>
                        <a:pt x="143" y="423"/>
                        <a:pt x="142" y="422"/>
                      </a:cubicBezTo>
                      <a:cubicBezTo>
                        <a:pt x="144" y="424"/>
                        <a:pt x="140" y="421"/>
                        <a:pt x="141" y="421"/>
                      </a:cubicBezTo>
                      <a:cubicBezTo>
                        <a:pt x="138" y="419"/>
                        <a:pt x="138" y="418"/>
                        <a:pt x="135" y="416"/>
                      </a:cubicBezTo>
                      <a:cubicBezTo>
                        <a:pt x="135" y="416"/>
                        <a:pt x="137" y="418"/>
                        <a:pt x="140" y="421"/>
                      </a:cubicBezTo>
                      <a:cubicBezTo>
                        <a:pt x="140" y="421"/>
                        <a:pt x="141" y="422"/>
                        <a:pt x="143" y="424"/>
                      </a:cubicBezTo>
                      <a:cubicBezTo>
                        <a:pt x="144" y="425"/>
                        <a:pt x="146" y="426"/>
                        <a:pt x="146" y="427"/>
                      </a:cubicBezTo>
                      <a:cubicBezTo>
                        <a:pt x="148" y="429"/>
                        <a:pt x="148" y="428"/>
                        <a:pt x="150" y="430"/>
                      </a:cubicBezTo>
                      <a:cubicBezTo>
                        <a:pt x="150" y="429"/>
                        <a:pt x="150" y="429"/>
                        <a:pt x="150" y="429"/>
                      </a:cubicBezTo>
                      <a:cubicBezTo>
                        <a:pt x="148" y="428"/>
                        <a:pt x="149" y="429"/>
                        <a:pt x="146" y="427"/>
                      </a:cubicBezTo>
                      <a:cubicBezTo>
                        <a:pt x="146" y="426"/>
                        <a:pt x="144" y="425"/>
                        <a:pt x="144" y="424"/>
                      </a:cubicBezTo>
                      <a:cubicBezTo>
                        <a:pt x="146" y="426"/>
                        <a:pt x="146" y="426"/>
                        <a:pt x="149" y="428"/>
                      </a:cubicBezTo>
                      <a:cubicBezTo>
                        <a:pt x="149" y="428"/>
                        <a:pt x="152" y="431"/>
                        <a:pt x="152" y="431"/>
                      </a:cubicBezTo>
                      <a:cubicBezTo>
                        <a:pt x="151" y="430"/>
                        <a:pt x="147" y="426"/>
                        <a:pt x="145" y="424"/>
                      </a:cubicBezTo>
                      <a:cubicBezTo>
                        <a:pt x="148" y="427"/>
                        <a:pt x="152" y="430"/>
                        <a:pt x="155" y="433"/>
                      </a:cubicBezTo>
                      <a:cubicBezTo>
                        <a:pt x="156" y="434"/>
                        <a:pt x="155" y="433"/>
                        <a:pt x="156" y="434"/>
                      </a:cubicBezTo>
                      <a:cubicBezTo>
                        <a:pt x="156" y="434"/>
                        <a:pt x="157" y="435"/>
                        <a:pt x="157" y="435"/>
                      </a:cubicBezTo>
                      <a:cubicBezTo>
                        <a:pt x="156" y="434"/>
                        <a:pt x="154" y="432"/>
                        <a:pt x="155" y="433"/>
                      </a:cubicBezTo>
                      <a:cubicBezTo>
                        <a:pt x="157" y="434"/>
                        <a:pt x="159" y="436"/>
                        <a:pt x="161" y="437"/>
                      </a:cubicBezTo>
                      <a:cubicBezTo>
                        <a:pt x="160" y="437"/>
                        <a:pt x="158" y="436"/>
                        <a:pt x="158" y="436"/>
                      </a:cubicBezTo>
                      <a:cubicBezTo>
                        <a:pt x="159" y="436"/>
                        <a:pt x="160" y="437"/>
                        <a:pt x="160" y="438"/>
                      </a:cubicBezTo>
                      <a:cubicBezTo>
                        <a:pt x="161" y="438"/>
                        <a:pt x="162" y="438"/>
                        <a:pt x="164" y="440"/>
                      </a:cubicBezTo>
                      <a:cubicBezTo>
                        <a:pt x="160" y="437"/>
                        <a:pt x="170" y="444"/>
                        <a:pt x="168" y="443"/>
                      </a:cubicBezTo>
                      <a:cubicBezTo>
                        <a:pt x="169" y="444"/>
                        <a:pt x="170" y="444"/>
                        <a:pt x="172" y="446"/>
                      </a:cubicBezTo>
                      <a:cubicBezTo>
                        <a:pt x="171" y="446"/>
                        <a:pt x="173" y="447"/>
                        <a:pt x="174" y="448"/>
                      </a:cubicBezTo>
                      <a:cubicBezTo>
                        <a:pt x="171" y="446"/>
                        <a:pt x="166" y="443"/>
                        <a:pt x="163" y="440"/>
                      </a:cubicBezTo>
                      <a:cubicBezTo>
                        <a:pt x="159" y="437"/>
                        <a:pt x="156" y="435"/>
                        <a:pt x="155" y="434"/>
                      </a:cubicBezTo>
                      <a:cubicBezTo>
                        <a:pt x="150" y="430"/>
                        <a:pt x="149" y="429"/>
                        <a:pt x="146" y="427"/>
                      </a:cubicBezTo>
                      <a:cubicBezTo>
                        <a:pt x="146" y="427"/>
                        <a:pt x="146" y="427"/>
                        <a:pt x="146" y="427"/>
                      </a:cubicBezTo>
                      <a:cubicBezTo>
                        <a:pt x="148" y="429"/>
                        <a:pt x="147" y="429"/>
                        <a:pt x="149" y="430"/>
                      </a:cubicBezTo>
                      <a:cubicBezTo>
                        <a:pt x="148" y="429"/>
                        <a:pt x="148" y="429"/>
                        <a:pt x="149" y="429"/>
                      </a:cubicBezTo>
                      <a:cubicBezTo>
                        <a:pt x="150" y="431"/>
                        <a:pt x="152" y="432"/>
                        <a:pt x="153" y="433"/>
                      </a:cubicBezTo>
                      <a:cubicBezTo>
                        <a:pt x="153" y="432"/>
                        <a:pt x="151" y="431"/>
                        <a:pt x="149" y="430"/>
                      </a:cubicBezTo>
                      <a:cubicBezTo>
                        <a:pt x="150" y="431"/>
                        <a:pt x="154" y="434"/>
                        <a:pt x="156" y="436"/>
                      </a:cubicBezTo>
                      <a:cubicBezTo>
                        <a:pt x="155" y="435"/>
                        <a:pt x="153" y="434"/>
                        <a:pt x="153" y="433"/>
                      </a:cubicBezTo>
                      <a:cubicBezTo>
                        <a:pt x="154" y="434"/>
                        <a:pt x="155" y="435"/>
                        <a:pt x="156" y="436"/>
                      </a:cubicBezTo>
                      <a:cubicBezTo>
                        <a:pt x="158" y="437"/>
                        <a:pt x="159" y="437"/>
                        <a:pt x="160" y="438"/>
                      </a:cubicBezTo>
                      <a:cubicBezTo>
                        <a:pt x="162" y="440"/>
                        <a:pt x="164" y="441"/>
                        <a:pt x="166" y="443"/>
                      </a:cubicBezTo>
                      <a:cubicBezTo>
                        <a:pt x="168" y="444"/>
                        <a:pt x="170" y="445"/>
                        <a:pt x="171" y="446"/>
                      </a:cubicBezTo>
                      <a:cubicBezTo>
                        <a:pt x="172" y="447"/>
                        <a:pt x="173" y="448"/>
                        <a:pt x="173" y="448"/>
                      </a:cubicBezTo>
                      <a:cubicBezTo>
                        <a:pt x="174" y="449"/>
                        <a:pt x="176" y="451"/>
                        <a:pt x="178" y="451"/>
                      </a:cubicBezTo>
                      <a:cubicBezTo>
                        <a:pt x="177" y="451"/>
                        <a:pt x="175" y="450"/>
                        <a:pt x="176" y="450"/>
                      </a:cubicBezTo>
                      <a:cubicBezTo>
                        <a:pt x="179" y="452"/>
                        <a:pt x="175" y="449"/>
                        <a:pt x="176" y="450"/>
                      </a:cubicBezTo>
                      <a:cubicBezTo>
                        <a:pt x="180" y="452"/>
                        <a:pt x="180" y="452"/>
                        <a:pt x="180" y="452"/>
                      </a:cubicBezTo>
                      <a:cubicBezTo>
                        <a:pt x="180" y="452"/>
                        <a:pt x="177" y="450"/>
                        <a:pt x="177" y="449"/>
                      </a:cubicBezTo>
                      <a:cubicBezTo>
                        <a:pt x="179" y="451"/>
                        <a:pt x="182" y="453"/>
                        <a:pt x="185" y="455"/>
                      </a:cubicBezTo>
                      <a:cubicBezTo>
                        <a:pt x="188" y="457"/>
                        <a:pt x="190" y="458"/>
                        <a:pt x="190" y="458"/>
                      </a:cubicBezTo>
                      <a:cubicBezTo>
                        <a:pt x="192" y="459"/>
                        <a:pt x="192" y="459"/>
                        <a:pt x="192" y="459"/>
                      </a:cubicBezTo>
                      <a:cubicBezTo>
                        <a:pt x="193" y="460"/>
                        <a:pt x="190" y="458"/>
                        <a:pt x="192" y="460"/>
                      </a:cubicBezTo>
                      <a:cubicBezTo>
                        <a:pt x="192" y="460"/>
                        <a:pt x="193" y="460"/>
                        <a:pt x="195" y="461"/>
                      </a:cubicBezTo>
                      <a:cubicBezTo>
                        <a:pt x="195" y="461"/>
                        <a:pt x="198" y="463"/>
                        <a:pt x="200" y="464"/>
                      </a:cubicBezTo>
                      <a:cubicBezTo>
                        <a:pt x="197" y="463"/>
                        <a:pt x="191" y="459"/>
                        <a:pt x="186" y="457"/>
                      </a:cubicBezTo>
                      <a:cubicBezTo>
                        <a:pt x="186" y="457"/>
                        <a:pt x="185" y="456"/>
                        <a:pt x="185" y="456"/>
                      </a:cubicBezTo>
                      <a:cubicBezTo>
                        <a:pt x="183" y="456"/>
                        <a:pt x="188" y="458"/>
                        <a:pt x="186" y="457"/>
                      </a:cubicBezTo>
                      <a:cubicBezTo>
                        <a:pt x="184" y="456"/>
                        <a:pt x="185" y="457"/>
                        <a:pt x="183" y="456"/>
                      </a:cubicBezTo>
                      <a:cubicBezTo>
                        <a:pt x="183" y="455"/>
                        <a:pt x="181" y="454"/>
                        <a:pt x="178" y="452"/>
                      </a:cubicBezTo>
                      <a:cubicBezTo>
                        <a:pt x="178" y="452"/>
                        <a:pt x="180" y="453"/>
                        <a:pt x="181" y="454"/>
                      </a:cubicBezTo>
                      <a:cubicBezTo>
                        <a:pt x="178" y="452"/>
                        <a:pt x="175" y="451"/>
                        <a:pt x="173" y="449"/>
                      </a:cubicBezTo>
                      <a:cubicBezTo>
                        <a:pt x="171" y="448"/>
                        <a:pt x="168" y="446"/>
                        <a:pt x="165" y="444"/>
                      </a:cubicBezTo>
                      <a:cubicBezTo>
                        <a:pt x="164" y="444"/>
                        <a:pt x="161" y="441"/>
                        <a:pt x="162" y="442"/>
                      </a:cubicBezTo>
                      <a:cubicBezTo>
                        <a:pt x="161" y="441"/>
                        <a:pt x="159" y="439"/>
                        <a:pt x="162" y="441"/>
                      </a:cubicBezTo>
                      <a:cubicBezTo>
                        <a:pt x="159" y="440"/>
                        <a:pt x="157" y="438"/>
                        <a:pt x="158" y="439"/>
                      </a:cubicBezTo>
                      <a:cubicBezTo>
                        <a:pt x="159" y="440"/>
                        <a:pt x="157" y="439"/>
                        <a:pt x="160" y="441"/>
                      </a:cubicBezTo>
                      <a:cubicBezTo>
                        <a:pt x="159" y="441"/>
                        <a:pt x="158" y="440"/>
                        <a:pt x="156" y="439"/>
                      </a:cubicBezTo>
                      <a:cubicBezTo>
                        <a:pt x="155" y="437"/>
                        <a:pt x="157" y="439"/>
                        <a:pt x="156" y="438"/>
                      </a:cubicBezTo>
                      <a:cubicBezTo>
                        <a:pt x="154" y="436"/>
                        <a:pt x="154" y="437"/>
                        <a:pt x="152" y="435"/>
                      </a:cubicBezTo>
                      <a:cubicBezTo>
                        <a:pt x="150" y="433"/>
                        <a:pt x="153" y="436"/>
                        <a:pt x="151" y="435"/>
                      </a:cubicBezTo>
                      <a:cubicBezTo>
                        <a:pt x="150" y="433"/>
                        <a:pt x="148" y="432"/>
                        <a:pt x="147" y="431"/>
                      </a:cubicBezTo>
                      <a:cubicBezTo>
                        <a:pt x="145" y="430"/>
                        <a:pt x="143" y="428"/>
                        <a:pt x="141" y="426"/>
                      </a:cubicBezTo>
                      <a:cubicBezTo>
                        <a:pt x="138" y="424"/>
                        <a:pt x="136" y="422"/>
                        <a:pt x="134" y="420"/>
                      </a:cubicBezTo>
                      <a:cubicBezTo>
                        <a:pt x="134" y="420"/>
                        <a:pt x="133" y="419"/>
                        <a:pt x="132" y="418"/>
                      </a:cubicBezTo>
                      <a:cubicBezTo>
                        <a:pt x="133" y="419"/>
                        <a:pt x="134" y="420"/>
                        <a:pt x="134" y="421"/>
                      </a:cubicBezTo>
                      <a:cubicBezTo>
                        <a:pt x="132" y="418"/>
                        <a:pt x="131" y="418"/>
                        <a:pt x="129" y="416"/>
                      </a:cubicBezTo>
                      <a:cubicBezTo>
                        <a:pt x="129" y="416"/>
                        <a:pt x="126" y="413"/>
                        <a:pt x="125" y="412"/>
                      </a:cubicBezTo>
                      <a:cubicBezTo>
                        <a:pt x="125" y="412"/>
                        <a:pt x="126" y="413"/>
                        <a:pt x="124" y="412"/>
                      </a:cubicBezTo>
                      <a:cubicBezTo>
                        <a:pt x="123" y="411"/>
                        <a:pt x="123" y="411"/>
                        <a:pt x="123" y="411"/>
                      </a:cubicBezTo>
                      <a:cubicBezTo>
                        <a:pt x="123" y="410"/>
                        <a:pt x="124" y="411"/>
                        <a:pt x="124" y="411"/>
                      </a:cubicBezTo>
                      <a:cubicBezTo>
                        <a:pt x="122" y="409"/>
                        <a:pt x="124" y="411"/>
                        <a:pt x="122" y="409"/>
                      </a:cubicBezTo>
                      <a:cubicBezTo>
                        <a:pt x="121" y="409"/>
                        <a:pt x="123" y="410"/>
                        <a:pt x="122" y="410"/>
                      </a:cubicBezTo>
                      <a:cubicBezTo>
                        <a:pt x="120" y="408"/>
                        <a:pt x="117" y="405"/>
                        <a:pt x="114" y="402"/>
                      </a:cubicBezTo>
                      <a:cubicBezTo>
                        <a:pt x="114" y="402"/>
                        <a:pt x="112" y="400"/>
                        <a:pt x="111" y="399"/>
                      </a:cubicBezTo>
                      <a:cubicBezTo>
                        <a:pt x="110" y="398"/>
                        <a:pt x="111" y="398"/>
                        <a:pt x="109" y="397"/>
                      </a:cubicBezTo>
                      <a:cubicBezTo>
                        <a:pt x="109" y="397"/>
                        <a:pt x="109" y="396"/>
                        <a:pt x="109" y="396"/>
                      </a:cubicBezTo>
                      <a:cubicBezTo>
                        <a:pt x="109" y="397"/>
                        <a:pt x="110" y="398"/>
                        <a:pt x="110" y="398"/>
                      </a:cubicBezTo>
                      <a:cubicBezTo>
                        <a:pt x="109" y="397"/>
                        <a:pt x="107" y="395"/>
                        <a:pt x="105" y="393"/>
                      </a:cubicBezTo>
                      <a:cubicBezTo>
                        <a:pt x="103" y="391"/>
                        <a:pt x="101" y="389"/>
                        <a:pt x="100" y="387"/>
                      </a:cubicBezTo>
                      <a:cubicBezTo>
                        <a:pt x="99" y="386"/>
                        <a:pt x="94" y="382"/>
                        <a:pt x="96" y="383"/>
                      </a:cubicBezTo>
                      <a:cubicBezTo>
                        <a:pt x="95" y="382"/>
                        <a:pt x="93" y="379"/>
                        <a:pt x="93" y="379"/>
                      </a:cubicBezTo>
                      <a:cubicBezTo>
                        <a:pt x="94" y="381"/>
                        <a:pt x="95" y="381"/>
                        <a:pt x="97" y="383"/>
                      </a:cubicBezTo>
                      <a:cubicBezTo>
                        <a:pt x="97" y="383"/>
                        <a:pt x="98" y="384"/>
                        <a:pt x="98" y="384"/>
                      </a:cubicBezTo>
                      <a:cubicBezTo>
                        <a:pt x="96" y="382"/>
                        <a:pt x="99" y="385"/>
                        <a:pt x="97" y="382"/>
                      </a:cubicBezTo>
                      <a:cubicBezTo>
                        <a:pt x="95" y="380"/>
                        <a:pt x="98" y="384"/>
                        <a:pt x="96" y="382"/>
                      </a:cubicBezTo>
                      <a:cubicBezTo>
                        <a:pt x="95" y="381"/>
                        <a:pt x="94" y="380"/>
                        <a:pt x="94" y="380"/>
                      </a:cubicBezTo>
                      <a:cubicBezTo>
                        <a:pt x="95" y="380"/>
                        <a:pt x="95" y="380"/>
                        <a:pt x="95" y="380"/>
                      </a:cubicBezTo>
                      <a:cubicBezTo>
                        <a:pt x="94" y="379"/>
                        <a:pt x="91" y="376"/>
                        <a:pt x="91" y="375"/>
                      </a:cubicBezTo>
                      <a:cubicBezTo>
                        <a:pt x="91" y="376"/>
                        <a:pt x="93" y="378"/>
                        <a:pt x="94" y="379"/>
                      </a:cubicBezTo>
                      <a:cubicBezTo>
                        <a:pt x="94" y="379"/>
                        <a:pt x="92" y="378"/>
                        <a:pt x="93" y="378"/>
                      </a:cubicBezTo>
                      <a:cubicBezTo>
                        <a:pt x="91" y="376"/>
                        <a:pt x="92" y="378"/>
                        <a:pt x="90" y="375"/>
                      </a:cubicBezTo>
                      <a:cubicBezTo>
                        <a:pt x="90" y="375"/>
                        <a:pt x="90" y="376"/>
                        <a:pt x="90" y="375"/>
                      </a:cubicBezTo>
                      <a:cubicBezTo>
                        <a:pt x="88" y="373"/>
                        <a:pt x="90" y="375"/>
                        <a:pt x="88" y="373"/>
                      </a:cubicBezTo>
                      <a:cubicBezTo>
                        <a:pt x="87" y="371"/>
                        <a:pt x="87" y="371"/>
                        <a:pt x="87" y="371"/>
                      </a:cubicBezTo>
                      <a:cubicBezTo>
                        <a:pt x="85" y="369"/>
                        <a:pt x="81" y="363"/>
                        <a:pt x="83" y="367"/>
                      </a:cubicBezTo>
                      <a:cubicBezTo>
                        <a:pt x="82" y="365"/>
                        <a:pt x="81" y="364"/>
                        <a:pt x="81" y="363"/>
                      </a:cubicBezTo>
                      <a:cubicBezTo>
                        <a:pt x="82" y="365"/>
                        <a:pt x="81" y="364"/>
                        <a:pt x="81" y="363"/>
                      </a:cubicBezTo>
                      <a:cubicBezTo>
                        <a:pt x="78" y="360"/>
                        <a:pt x="77" y="357"/>
                        <a:pt x="75" y="355"/>
                      </a:cubicBezTo>
                      <a:cubicBezTo>
                        <a:pt x="74" y="354"/>
                        <a:pt x="76" y="357"/>
                        <a:pt x="75" y="355"/>
                      </a:cubicBezTo>
                      <a:cubicBezTo>
                        <a:pt x="75" y="355"/>
                        <a:pt x="74" y="354"/>
                        <a:pt x="73" y="352"/>
                      </a:cubicBezTo>
                      <a:cubicBezTo>
                        <a:pt x="73" y="352"/>
                        <a:pt x="73" y="352"/>
                        <a:pt x="73" y="351"/>
                      </a:cubicBezTo>
                      <a:cubicBezTo>
                        <a:pt x="72" y="350"/>
                        <a:pt x="71" y="348"/>
                        <a:pt x="70" y="347"/>
                      </a:cubicBezTo>
                      <a:cubicBezTo>
                        <a:pt x="69" y="346"/>
                        <a:pt x="69" y="345"/>
                        <a:pt x="68" y="344"/>
                      </a:cubicBezTo>
                      <a:cubicBezTo>
                        <a:pt x="69" y="345"/>
                        <a:pt x="71" y="348"/>
                        <a:pt x="71" y="348"/>
                      </a:cubicBezTo>
                      <a:cubicBezTo>
                        <a:pt x="69" y="345"/>
                        <a:pt x="68" y="343"/>
                        <a:pt x="66" y="341"/>
                      </a:cubicBezTo>
                      <a:cubicBezTo>
                        <a:pt x="66" y="341"/>
                        <a:pt x="66" y="341"/>
                        <a:pt x="66" y="341"/>
                      </a:cubicBezTo>
                      <a:cubicBezTo>
                        <a:pt x="64" y="338"/>
                        <a:pt x="63" y="336"/>
                        <a:pt x="63" y="335"/>
                      </a:cubicBezTo>
                      <a:cubicBezTo>
                        <a:pt x="64" y="338"/>
                        <a:pt x="66" y="341"/>
                        <a:pt x="66" y="339"/>
                      </a:cubicBezTo>
                      <a:cubicBezTo>
                        <a:pt x="64" y="337"/>
                        <a:pt x="63" y="334"/>
                        <a:pt x="62" y="333"/>
                      </a:cubicBezTo>
                      <a:cubicBezTo>
                        <a:pt x="61" y="332"/>
                        <a:pt x="63" y="335"/>
                        <a:pt x="62" y="333"/>
                      </a:cubicBezTo>
                      <a:cubicBezTo>
                        <a:pt x="60" y="330"/>
                        <a:pt x="56" y="324"/>
                        <a:pt x="55" y="321"/>
                      </a:cubicBezTo>
                      <a:cubicBezTo>
                        <a:pt x="55" y="322"/>
                        <a:pt x="57" y="325"/>
                        <a:pt x="57" y="325"/>
                      </a:cubicBezTo>
                      <a:cubicBezTo>
                        <a:pt x="55" y="322"/>
                        <a:pt x="54" y="320"/>
                        <a:pt x="52" y="317"/>
                      </a:cubicBezTo>
                      <a:cubicBezTo>
                        <a:pt x="51" y="314"/>
                        <a:pt x="50" y="312"/>
                        <a:pt x="49" y="310"/>
                      </a:cubicBezTo>
                      <a:cubicBezTo>
                        <a:pt x="49" y="311"/>
                        <a:pt x="50" y="313"/>
                        <a:pt x="51" y="314"/>
                      </a:cubicBezTo>
                      <a:cubicBezTo>
                        <a:pt x="49" y="311"/>
                        <a:pt x="47" y="307"/>
                        <a:pt x="45" y="302"/>
                      </a:cubicBezTo>
                      <a:cubicBezTo>
                        <a:pt x="46" y="303"/>
                        <a:pt x="46" y="303"/>
                        <a:pt x="46" y="303"/>
                      </a:cubicBezTo>
                      <a:cubicBezTo>
                        <a:pt x="44" y="300"/>
                        <a:pt x="44" y="300"/>
                        <a:pt x="43" y="298"/>
                      </a:cubicBezTo>
                      <a:cubicBezTo>
                        <a:pt x="44" y="300"/>
                        <a:pt x="45" y="301"/>
                        <a:pt x="45" y="302"/>
                      </a:cubicBezTo>
                      <a:cubicBezTo>
                        <a:pt x="44" y="301"/>
                        <a:pt x="45" y="302"/>
                        <a:pt x="44" y="301"/>
                      </a:cubicBezTo>
                      <a:cubicBezTo>
                        <a:pt x="43" y="298"/>
                        <a:pt x="41" y="293"/>
                        <a:pt x="41" y="292"/>
                      </a:cubicBezTo>
                      <a:cubicBezTo>
                        <a:pt x="40" y="292"/>
                        <a:pt x="42" y="296"/>
                        <a:pt x="43" y="298"/>
                      </a:cubicBezTo>
                      <a:cubicBezTo>
                        <a:pt x="41" y="294"/>
                        <a:pt x="41" y="293"/>
                        <a:pt x="39" y="290"/>
                      </a:cubicBezTo>
                      <a:cubicBezTo>
                        <a:pt x="39" y="290"/>
                        <a:pt x="41" y="293"/>
                        <a:pt x="40" y="293"/>
                      </a:cubicBezTo>
                      <a:cubicBezTo>
                        <a:pt x="42" y="296"/>
                        <a:pt x="43" y="299"/>
                        <a:pt x="45" y="302"/>
                      </a:cubicBezTo>
                      <a:cubicBezTo>
                        <a:pt x="46" y="305"/>
                        <a:pt x="47" y="308"/>
                        <a:pt x="48" y="310"/>
                      </a:cubicBezTo>
                      <a:cubicBezTo>
                        <a:pt x="46" y="305"/>
                        <a:pt x="47" y="308"/>
                        <a:pt x="46" y="306"/>
                      </a:cubicBezTo>
                      <a:cubicBezTo>
                        <a:pt x="45" y="304"/>
                        <a:pt x="43" y="300"/>
                        <a:pt x="43" y="299"/>
                      </a:cubicBezTo>
                      <a:cubicBezTo>
                        <a:pt x="43" y="300"/>
                        <a:pt x="43" y="300"/>
                        <a:pt x="43" y="300"/>
                      </a:cubicBezTo>
                      <a:cubicBezTo>
                        <a:pt x="42" y="298"/>
                        <a:pt x="40" y="293"/>
                        <a:pt x="40" y="294"/>
                      </a:cubicBezTo>
                      <a:cubicBezTo>
                        <a:pt x="41" y="295"/>
                        <a:pt x="41" y="296"/>
                        <a:pt x="41" y="297"/>
                      </a:cubicBezTo>
                      <a:cubicBezTo>
                        <a:pt x="38" y="290"/>
                        <a:pt x="37" y="286"/>
                        <a:pt x="35" y="282"/>
                      </a:cubicBezTo>
                      <a:cubicBezTo>
                        <a:pt x="35" y="281"/>
                        <a:pt x="31" y="271"/>
                        <a:pt x="31" y="270"/>
                      </a:cubicBezTo>
                      <a:cubicBezTo>
                        <a:pt x="34" y="277"/>
                        <a:pt x="35" y="281"/>
                        <a:pt x="37" y="286"/>
                      </a:cubicBezTo>
                      <a:cubicBezTo>
                        <a:pt x="37" y="285"/>
                        <a:pt x="38" y="289"/>
                        <a:pt x="39" y="290"/>
                      </a:cubicBezTo>
                      <a:cubicBezTo>
                        <a:pt x="38" y="286"/>
                        <a:pt x="35" y="280"/>
                        <a:pt x="34" y="276"/>
                      </a:cubicBezTo>
                      <a:cubicBezTo>
                        <a:pt x="34" y="276"/>
                        <a:pt x="33" y="275"/>
                        <a:pt x="34" y="275"/>
                      </a:cubicBezTo>
                      <a:cubicBezTo>
                        <a:pt x="35" y="278"/>
                        <a:pt x="35" y="278"/>
                        <a:pt x="36" y="281"/>
                      </a:cubicBezTo>
                      <a:cubicBezTo>
                        <a:pt x="36" y="280"/>
                        <a:pt x="36" y="281"/>
                        <a:pt x="35" y="279"/>
                      </a:cubicBezTo>
                      <a:cubicBezTo>
                        <a:pt x="35" y="279"/>
                        <a:pt x="36" y="280"/>
                        <a:pt x="35" y="280"/>
                      </a:cubicBezTo>
                      <a:cubicBezTo>
                        <a:pt x="35" y="278"/>
                        <a:pt x="34" y="276"/>
                        <a:pt x="33" y="274"/>
                      </a:cubicBezTo>
                      <a:cubicBezTo>
                        <a:pt x="33" y="272"/>
                        <a:pt x="34" y="273"/>
                        <a:pt x="34" y="273"/>
                      </a:cubicBezTo>
                      <a:cubicBezTo>
                        <a:pt x="35" y="274"/>
                        <a:pt x="34" y="274"/>
                        <a:pt x="35" y="276"/>
                      </a:cubicBezTo>
                      <a:cubicBezTo>
                        <a:pt x="35" y="275"/>
                        <a:pt x="37" y="279"/>
                        <a:pt x="38" y="282"/>
                      </a:cubicBezTo>
                      <a:cubicBezTo>
                        <a:pt x="37" y="279"/>
                        <a:pt x="37" y="279"/>
                        <a:pt x="36" y="275"/>
                      </a:cubicBezTo>
                      <a:cubicBezTo>
                        <a:pt x="36" y="275"/>
                        <a:pt x="36" y="276"/>
                        <a:pt x="36" y="275"/>
                      </a:cubicBezTo>
                      <a:cubicBezTo>
                        <a:pt x="36" y="275"/>
                        <a:pt x="34" y="271"/>
                        <a:pt x="34" y="272"/>
                      </a:cubicBezTo>
                      <a:cubicBezTo>
                        <a:pt x="35" y="274"/>
                        <a:pt x="36" y="275"/>
                        <a:pt x="36" y="276"/>
                      </a:cubicBezTo>
                      <a:cubicBezTo>
                        <a:pt x="35" y="275"/>
                        <a:pt x="35" y="275"/>
                        <a:pt x="35" y="275"/>
                      </a:cubicBezTo>
                      <a:cubicBezTo>
                        <a:pt x="34" y="272"/>
                        <a:pt x="34" y="272"/>
                        <a:pt x="34" y="271"/>
                      </a:cubicBezTo>
                      <a:cubicBezTo>
                        <a:pt x="34" y="270"/>
                        <a:pt x="34" y="271"/>
                        <a:pt x="33" y="270"/>
                      </a:cubicBezTo>
                      <a:cubicBezTo>
                        <a:pt x="33" y="270"/>
                        <a:pt x="34" y="273"/>
                        <a:pt x="34" y="273"/>
                      </a:cubicBezTo>
                      <a:cubicBezTo>
                        <a:pt x="33" y="271"/>
                        <a:pt x="33" y="271"/>
                        <a:pt x="32" y="271"/>
                      </a:cubicBezTo>
                      <a:cubicBezTo>
                        <a:pt x="32" y="270"/>
                        <a:pt x="31" y="269"/>
                        <a:pt x="30" y="266"/>
                      </a:cubicBezTo>
                      <a:cubicBezTo>
                        <a:pt x="30" y="264"/>
                        <a:pt x="29" y="260"/>
                        <a:pt x="28" y="256"/>
                      </a:cubicBezTo>
                      <a:cubicBezTo>
                        <a:pt x="28" y="256"/>
                        <a:pt x="28" y="256"/>
                        <a:pt x="28" y="257"/>
                      </a:cubicBezTo>
                      <a:cubicBezTo>
                        <a:pt x="27" y="255"/>
                        <a:pt x="26" y="248"/>
                        <a:pt x="25" y="248"/>
                      </a:cubicBezTo>
                      <a:cubicBezTo>
                        <a:pt x="25" y="249"/>
                        <a:pt x="26" y="250"/>
                        <a:pt x="27" y="252"/>
                      </a:cubicBezTo>
                      <a:cubicBezTo>
                        <a:pt x="26" y="252"/>
                        <a:pt x="27" y="255"/>
                        <a:pt x="27" y="255"/>
                      </a:cubicBezTo>
                      <a:cubicBezTo>
                        <a:pt x="25" y="248"/>
                        <a:pt x="25" y="247"/>
                        <a:pt x="25" y="246"/>
                      </a:cubicBezTo>
                      <a:cubicBezTo>
                        <a:pt x="24" y="242"/>
                        <a:pt x="23" y="239"/>
                        <a:pt x="23" y="236"/>
                      </a:cubicBezTo>
                      <a:cubicBezTo>
                        <a:pt x="22" y="233"/>
                        <a:pt x="21" y="229"/>
                        <a:pt x="20" y="224"/>
                      </a:cubicBezTo>
                      <a:cubicBezTo>
                        <a:pt x="20" y="223"/>
                        <a:pt x="20" y="226"/>
                        <a:pt x="20" y="224"/>
                      </a:cubicBezTo>
                      <a:cubicBezTo>
                        <a:pt x="19" y="221"/>
                        <a:pt x="19" y="221"/>
                        <a:pt x="19" y="217"/>
                      </a:cubicBezTo>
                      <a:cubicBezTo>
                        <a:pt x="19" y="218"/>
                        <a:pt x="19" y="218"/>
                        <a:pt x="19" y="216"/>
                      </a:cubicBezTo>
                      <a:cubicBezTo>
                        <a:pt x="18" y="214"/>
                        <a:pt x="18" y="212"/>
                        <a:pt x="18" y="211"/>
                      </a:cubicBezTo>
                      <a:cubicBezTo>
                        <a:pt x="17" y="209"/>
                        <a:pt x="18" y="209"/>
                        <a:pt x="18" y="208"/>
                      </a:cubicBezTo>
                      <a:cubicBezTo>
                        <a:pt x="17" y="207"/>
                        <a:pt x="17" y="207"/>
                        <a:pt x="17" y="206"/>
                      </a:cubicBezTo>
                      <a:cubicBezTo>
                        <a:pt x="17" y="210"/>
                        <a:pt x="18" y="214"/>
                        <a:pt x="18" y="213"/>
                      </a:cubicBezTo>
                      <a:cubicBezTo>
                        <a:pt x="18" y="215"/>
                        <a:pt x="19" y="220"/>
                        <a:pt x="19" y="221"/>
                      </a:cubicBezTo>
                      <a:cubicBezTo>
                        <a:pt x="18" y="219"/>
                        <a:pt x="15" y="200"/>
                        <a:pt x="17" y="206"/>
                      </a:cubicBezTo>
                      <a:cubicBezTo>
                        <a:pt x="17" y="205"/>
                        <a:pt x="16" y="203"/>
                        <a:pt x="16" y="202"/>
                      </a:cubicBezTo>
                      <a:cubicBezTo>
                        <a:pt x="16" y="202"/>
                        <a:pt x="16" y="202"/>
                        <a:pt x="16" y="201"/>
                      </a:cubicBezTo>
                      <a:cubicBezTo>
                        <a:pt x="16" y="204"/>
                        <a:pt x="16" y="204"/>
                        <a:pt x="16" y="205"/>
                      </a:cubicBezTo>
                      <a:cubicBezTo>
                        <a:pt x="16" y="208"/>
                        <a:pt x="17" y="208"/>
                        <a:pt x="17" y="210"/>
                      </a:cubicBezTo>
                      <a:cubicBezTo>
                        <a:pt x="17" y="210"/>
                        <a:pt x="17" y="210"/>
                        <a:pt x="17" y="210"/>
                      </a:cubicBezTo>
                      <a:cubicBezTo>
                        <a:pt x="16" y="208"/>
                        <a:pt x="16" y="207"/>
                        <a:pt x="16" y="206"/>
                      </a:cubicBezTo>
                      <a:cubicBezTo>
                        <a:pt x="16" y="210"/>
                        <a:pt x="17" y="212"/>
                        <a:pt x="18" y="218"/>
                      </a:cubicBezTo>
                      <a:cubicBezTo>
                        <a:pt x="17" y="213"/>
                        <a:pt x="18" y="217"/>
                        <a:pt x="17" y="216"/>
                      </a:cubicBezTo>
                      <a:cubicBezTo>
                        <a:pt x="18" y="220"/>
                        <a:pt x="19" y="232"/>
                        <a:pt x="17" y="222"/>
                      </a:cubicBezTo>
                      <a:cubicBezTo>
                        <a:pt x="17" y="222"/>
                        <a:pt x="17" y="224"/>
                        <a:pt x="18" y="225"/>
                      </a:cubicBezTo>
                      <a:cubicBezTo>
                        <a:pt x="18" y="225"/>
                        <a:pt x="18" y="225"/>
                        <a:pt x="18" y="228"/>
                      </a:cubicBezTo>
                      <a:cubicBezTo>
                        <a:pt x="19" y="228"/>
                        <a:pt x="19" y="226"/>
                        <a:pt x="19" y="228"/>
                      </a:cubicBezTo>
                      <a:cubicBezTo>
                        <a:pt x="19" y="230"/>
                        <a:pt x="20" y="233"/>
                        <a:pt x="21" y="234"/>
                      </a:cubicBezTo>
                      <a:cubicBezTo>
                        <a:pt x="21" y="238"/>
                        <a:pt x="22" y="241"/>
                        <a:pt x="23" y="245"/>
                      </a:cubicBezTo>
                      <a:cubicBezTo>
                        <a:pt x="24" y="248"/>
                        <a:pt x="25" y="252"/>
                        <a:pt x="26" y="256"/>
                      </a:cubicBezTo>
                      <a:cubicBezTo>
                        <a:pt x="28" y="263"/>
                        <a:pt x="30" y="270"/>
                        <a:pt x="33" y="277"/>
                      </a:cubicBezTo>
                      <a:cubicBezTo>
                        <a:pt x="32" y="274"/>
                        <a:pt x="32" y="274"/>
                        <a:pt x="31" y="271"/>
                      </a:cubicBezTo>
                      <a:cubicBezTo>
                        <a:pt x="30" y="272"/>
                        <a:pt x="29" y="267"/>
                        <a:pt x="29" y="267"/>
                      </a:cubicBezTo>
                      <a:cubicBezTo>
                        <a:pt x="30" y="269"/>
                        <a:pt x="28" y="264"/>
                        <a:pt x="29" y="267"/>
                      </a:cubicBezTo>
                      <a:cubicBezTo>
                        <a:pt x="27" y="261"/>
                        <a:pt x="25" y="256"/>
                        <a:pt x="24" y="252"/>
                      </a:cubicBezTo>
                      <a:cubicBezTo>
                        <a:pt x="26" y="258"/>
                        <a:pt x="23" y="250"/>
                        <a:pt x="24" y="254"/>
                      </a:cubicBezTo>
                      <a:cubicBezTo>
                        <a:pt x="25" y="257"/>
                        <a:pt x="27" y="262"/>
                        <a:pt x="28" y="267"/>
                      </a:cubicBezTo>
                      <a:cubicBezTo>
                        <a:pt x="28" y="267"/>
                        <a:pt x="28" y="266"/>
                        <a:pt x="28" y="267"/>
                      </a:cubicBezTo>
                      <a:cubicBezTo>
                        <a:pt x="29" y="270"/>
                        <a:pt x="27" y="264"/>
                        <a:pt x="27" y="263"/>
                      </a:cubicBezTo>
                      <a:cubicBezTo>
                        <a:pt x="27" y="266"/>
                        <a:pt x="28" y="269"/>
                        <a:pt x="29" y="272"/>
                      </a:cubicBezTo>
                      <a:cubicBezTo>
                        <a:pt x="29" y="271"/>
                        <a:pt x="28" y="271"/>
                        <a:pt x="28" y="269"/>
                      </a:cubicBezTo>
                      <a:cubicBezTo>
                        <a:pt x="27" y="266"/>
                        <a:pt x="27" y="267"/>
                        <a:pt x="26" y="263"/>
                      </a:cubicBezTo>
                      <a:cubicBezTo>
                        <a:pt x="26" y="263"/>
                        <a:pt x="26" y="264"/>
                        <a:pt x="27" y="264"/>
                      </a:cubicBezTo>
                      <a:cubicBezTo>
                        <a:pt x="26" y="262"/>
                        <a:pt x="26" y="262"/>
                        <a:pt x="25" y="259"/>
                      </a:cubicBezTo>
                      <a:cubicBezTo>
                        <a:pt x="25" y="259"/>
                        <a:pt x="25" y="259"/>
                        <a:pt x="25" y="259"/>
                      </a:cubicBezTo>
                      <a:cubicBezTo>
                        <a:pt x="24" y="257"/>
                        <a:pt x="23" y="254"/>
                        <a:pt x="22" y="250"/>
                      </a:cubicBezTo>
                      <a:cubicBezTo>
                        <a:pt x="22" y="251"/>
                        <a:pt x="23" y="253"/>
                        <a:pt x="23" y="254"/>
                      </a:cubicBezTo>
                      <a:cubicBezTo>
                        <a:pt x="23" y="256"/>
                        <a:pt x="24" y="257"/>
                        <a:pt x="24" y="258"/>
                      </a:cubicBezTo>
                      <a:cubicBezTo>
                        <a:pt x="25" y="261"/>
                        <a:pt x="25" y="264"/>
                        <a:pt x="26" y="266"/>
                      </a:cubicBezTo>
                      <a:cubicBezTo>
                        <a:pt x="26" y="266"/>
                        <a:pt x="26" y="269"/>
                        <a:pt x="26" y="267"/>
                      </a:cubicBezTo>
                      <a:cubicBezTo>
                        <a:pt x="25" y="264"/>
                        <a:pt x="25" y="264"/>
                        <a:pt x="24" y="260"/>
                      </a:cubicBezTo>
                      <a:cubicBezTo>
                        <a:pt x="24" y="260"/>
                        <a:pt x="24" y="261"/>
                        <a:pt x="24" y="260"/>
                      </a:cubicBezTo>
                      <a:cubicBezTo>
                        <a:pt x="22" y="254"/>
                        <a:pt x="24" y="257"/>
                        <a:pt x="22" y="250"/>
                      </a:cubicBezTo>
                      <a:cubicBezTo>
                        <a:pt x="21" y="249"/>
                        <a:pt x="21" y="249"/>
                        <a:pt x="20" y="247"/>
                      </a:cubicBezTo>
                      <a:cubicBezTo>
                        <a:pt x="21" y="249"/>
                        <a:pt x="20" y="247"/>
                        <a:pt x="20" y="246"/>
                      </a:cubicBezTo>
                      <a:cubicBezTo>
                        <a:pt x="20" y="245"/>
                        <a:pt x="19" y="243"/>
                        <a:pt x="19" y="245"/>
                      </a:cubicBezTo>
                      <a:cubicBezTo>
                        <a:pt x="19" y="243"/>
                        <a:pt x="18" y="241"/>
                        <a:pt x="18" y="239"/>
                      </a:cubicBezTo>
                      <a:cubicBezTo>
                        <a:pt x="17" y="236"/>
                        <a:pt x="17" y="234"/>
                        <a:pt x="17" y="233"/>
                      </a:cubicBezTo>
                      <a:cubicBezTo>
                        <a:pt x="17" y="233"/>
                        <a:pt x="17" y="234"/>
                        <a:pt x="18" y="233"/>
                      </a:cubicBezTo>
                      <a:cubicBezTo>
                        <a:pt x="18" y="238"/>
                        <a:pt x="20" y="245"/>
                        <a:pt x="22" y="250"/>
                      </a:cubicBezTo>
                      <a:cubicBezTo>
                        <a:pt x="22" y="250"/>
                        <a:pt x="22" y="249"/>
                        <a:pt x="22" y="248"/>
                      </a:cubicBezTo>
                      <a:cubicBezTo>
                        <a:pt x="22" y="249"/>
                        <a:pt x="21" y="248"/>
                        <a:pt x="21" y="246"/>
                      </a:cubicBezTo>
                      <a:cubicBezTo>
                        <a:pt x="21" y="245"/>
                        <a:pt x="21" y="245"/>
                        <a:pt x="21" y="246"/>
                      </a:cubicBezTo>
                      <a:cubicBezTo>
                        <a:pt x="21" y="244"/>
                        <a:pt x="20" y="242"/>
                        <a:pt x="20" y="242"/>
                      </a:cubicBezTo>
                      <a:cubicBezTo>
                        <a:pt x="21" y="243"/>
                        <a:pt x="21" y="244"/>
                        <a:pt x="21" y="245"/>
                      </a:cubicBezTo>
                      <a:cubicBezTo>
                        <a:pt x="22" y="245"/>
                        <a:pt x="20" y="238"/>
                        <a:pt x="20" y="236"/>
                      </a:cubicBezTo>
                      <a:cubicBezTo>
                        <a:pt x="20" y="238"/>
                        <a:pt x="20" y="238"/>
                        <a:pt x="20" y="239"/>
                      </a:cubicBezTo>
                      <a:cubicBezTo>
                        <a:pt x="20" y="238"/>
                        <a:pt x="19" y="238"/>
                        <a:pt x="19" y="237"/>
                      </a:cubicBezTo>
                      <a:cubicBezTo>
                        <a:pt x="19" y="234"/>
                        <a:pt x="19" y="235"/>
                        <a:pt x="19" y="234"/>
                      </a:cubicBezTo>
                      <a:cubicBezTo>
                        <a:pt x="18" y="232"/>
                        <a:pt x="19" y="233"/>
                        <a:pt x="19" y="232"/>
                      </a:cubicBezTo>
                      <a:cubicBezTo>
                        <a:pt x="19" y="232"/>
                        <a:pt x="18" y="231"/>
                        <a:pt x="18" y="229"/>
                      </a:cubicBezTo>
                      <a:cubicBezTo>
                        <a:pt x="18" y="229"/>
                        <a:pt x="18" y="229"/>
                        <a:pt x="18" y="228"/>
                      </a:cubicBezTo>
                      <a:cubicBezTo>
                        <a:pt x="16" y="221"/>
                        <a:pt x="16" y="215"/>
                        <a:pt x="14" y="206"/>
                      </a:cubicBezTo>
                      <a:cubicBezTo>
                        <a:pt x="14" y="206"/>
                        <a:pt x="14" y="204"/>
                        <a:pt x="14" y="202"/>
                      </a:cubicBezTo>
                      <a:cubicBezTo>
                        <a:pt x="14" y="202"/>
                        <a:pt x="14" y="204"/>
                        <a:pt x="13" y="205"/>
                      </a:cubicBezTo>
                      <a:cubicBezTo>
                        <a:pt x="14" y="209"/>
                        <a:pt x="15" y="216"/>
                        <a:pt x="15" y="218"/>
                      </a:cubicBezTo>
                      <a:cubicBezTo>
                        <a:pt x="15" y="217"/>
                        <a:pt x="14" y="213"/>
                        <a:pt x="14" y="212"/>
                      </a:cubicBezTo>
                      <a:cubicBezTo>
                        <a:pt x="14" y="212"/>
                        <a:pt x="14" y="212"/>
                        <a:pt x="14" y="211"/>
                      </a:cubicBezTo>
                      <a:cubicBezTo>
                        <a:pt x="13" y="209"/>
                        <a:pt x="13" y="206"/>
                        <a:pt x="13" y="204"/>
                      </a:cubicBezTo>
                      <a:cubicBezTo>
                        <a:pt x="12" y="201"/>
                        <a:pt x="12" y="199"/>
                        <a:pt x="12" y="196"/>
                      </a:cubicBezTo>
                      <a:cubicBezTo>
                        <a:pt x="11" y="194"/>
                        <a:pt x="11" y="191"/>
                        <a:pt x="11" y="189"/>
                      </a:cubicBezTo>
                      <a:cubicBezTo>
                        <a:pt x="11" y="186"/>
                        <a:pt x="11" y="184"/>
                        <a:pt x="11" y="182"/>
                      </a:cubicBezTo>
                      <a:cubicBezTo>
                        <a:pt x="11" y="184"/>
                        <a:pt x="10" y="183"/>
                        <a:pt x="10" y="184"/>
                      </a:cubicBezTo>
                      <a:cubicBezTo>
                        <a:pt x="11" y="187"/>
                        <a:pt x="11" y="191"/>
                        <a:pt x="11" y="194"/>
                      </a:cubicBezTo>
                      <a:cubicBezTo>
                        <a:pt x="12" y="197"/>
                        <a:pt x="12" y="200"/>
                        <a:pt x="12" y="204"/>
                      </a:cubicBezTo>
                      <a:cubicBezTo>
                        <a:pt x="13" y="208"/>
                        <a:pt x="14" y="211"/>
                        <a:pt x="14" y="214"/>
                      </a:cubicBezTo>
                      <a:cubicBezTo>
                        <a:pt x="14" y="214"/>
                        <a:pt x="15" y="222"/>
                        <a:pt x="14" y="221"/>
                      </a:cubicBezTo>
                      <a:cubicBezTo>
                        <a:pt x="15" y="223"/>
                        <a:pt x="16" y="227"/>
                        <a:pt x="16" y="229"/>
                      </a:cubicBezTo>
                      <a:cubicBezTo>
                        <a:pt x="15" y="226"/>
                        <a:pt x="15" y="226"/>
                        <a:pt x="14" y="225"/>
                      </a:cubicBezTo>
                      <a:cubicBezTo>
                        <a:pt x="15" y="227"/>
                        <a:pt x="15" y="228"/>
                        <a:pt x="16" y="231"/>
                      </a:cubicBezTo>
                      <a:cubicBezTo>
                        <a:pt x="15" y="231"/>
                        <a:pt x="15" y="230"/>
                        <a:pt x="16" y="233"/>
                      </a:cubicBezTo>
                      <a:cubicBezTo>
                        <a:pt x="17" y="239"/>
                        <a:pt x="19" y="247"/>
                        <a:pt x="20" y="254"/>
                      </a:cubicBezTo>
                      <a:cubicBezTo>
                        <a:pt x="20" y="253"/>
                        <a:pt x="18" y="247"/>
                        <a:pt x="18" y="245"/>
                      </a:cubicBezTo>
                      <a:cubicBezTo>
                        <a:pt x="18" y="248"/>
                        <a:pt x="17" y="241"/>
                        <a:pt x="17" y="241"/>
                      </a:cubicBezTo>
                      <a:cubicBezTo>
                        <a:pt x="17" y="244"/>
                        <a:pt x="17" y="244"/>
                        <a:pt x="16" y="242"/>
                      </a:cubicBezTo>
                      <a:cubicBezTo>
                        <a:pt x="16" y="240"/>
                        <a:pt x="16" y="239"/>
                        <a:pt x="16" y="239"/>
                      </a:cubicBezTo>
                      <a:cubicBezTo>
                        <a:pt x="15" y="237"/>
                        <a:pt x="15" y="235"/>
                        <a:pt x="15" y="235"/>
                      </a:cubicBezTo>
                      <a:cubicBezTo>
                        <a:pt x="16" y="240"/>
                        <a:pt x="15" y="237"/>
                        <a:pt x="15" y="238"/>
                      </a:cubicBezTo>
                      <a:cubicBezTo>
                        <a:pt x="15" y="238"/>
                        <a:pt x="15" y="239"/>
                        <a:pt x="16" y="240"/>
                      </a:cubicBezTo>
                      <a:cubicBezTo>
                        <a:pt x="15" y="241"/>
                        <a:pt x="17" y="245"/>
                        <a:pt x="17" y="246"/>
                      </a:cubicBezTo>
                      <a:cubicBezTo>
                        <a:pt x="18" y="249"/>
                        <a:pt x="21" y="257"/>
                        <a:pt x="21" y="261"/>
                      </a:cubicBezTo>
                      <a:cubicBezTo>
                        <a:pt x="21" y="259"/>
                        <a:pt x="20" y="257"/>
                        <a:pt x="19" y="255"/>
                      </a:cubicBezTo>
                      <a:cubicBezTo>
                        <a:pt x="19" y="255"/>
                        <a:pt x="18" y="252"/>
                        <a:pt x="17" y="249"/>
                      </a:cubicBezTo>
                      <a:cubicBezTo>
                        <a:pt x="17" y="247"/>
                        <a:pt x="17" y="249"/>
                        <a:pt x="18" y="250"/>
                      </a:cubicBezTo>
                      <a:cubicBezTo>
                        <a:pt x="17" y="247"/>
                        <a:pt x="16" y="245"/>
                        <a:pt x="16" y="243"/>
                      </a:cubicBezTo>
                      <a:cubicBezTo>
                        <a:pt x="16" y="244"/>
                        <a:pt x="17" y="247"/>
                        <a:pt x="17" y="246"/>
                      </a:cubicBezTo>
                      <a:cubicBezTo>
                        <a:pt x="16" y="243"/>
                        <a:pt x="15" y="241"/>
                        <a:pt x="15" y="239"/>
                      </a:cubicBezTo>
                      <a:cubicBezTo>
                        <a:pt x="14" y="237"/>
                        <a:pt x="13" y="235"/>
                        <a:pt x="13" y="233"/>
                      </a:cubicBezTo>
                      <a:cubicBezTo>
                        <a:pt x="13" y="233"/>
                        <a:pt x="13" y="234"/>
                        <a:pt x="13" y="234"/>
                      </a:cubicBezTo>
                      <a:cubicBezTo>
                        <a:pt x="12" y="231"/>
                        <a:pt x="11" y="227"/>
                        <a:pt x="10" y="224"/>
                      </a:cubicBezTo>
                      <a:cubicBezTo>
                        <a:pt x="9" y="220"/>
                        <a:pt x="9" y="217"/>
                        <a:pt x="9" y="215"/>
                      </a:cubicBezTo>
                      <a:cubicBezTo>
                        <a:pt x="9" y="213"/>
                        <a:pt x="8" y="208"/>
                        <a:pt x="7" y="206"/>
                      </a:cubicBezTo>
                      <a:cubicBezTo>
                        <a:pt x="8" y="209"/>
                        <a:pt x="8" y="210"/>
                        <a:pt x="8" y="212"/>
                      </a:cubicBezTo>
                      <a:cubicBezTo>
                        <a:pt x="7" y="209"/>
                        <a:pt x="7" y="207"/>
                        <a:pt x="6" y="206"/>
                      </a:cubicBezTo>
                      <a:cubicBezTo>
                        <a:pt x="6" y="204"/>
                        <a:pt x="6" y="199"/>
                        <a:pt x="6" y="198"/>
                      </a:cubicBezTo>
                      <a:cubicBezTo>
                        <a:pt x="6" y="197"/>
                        <a:pt x="6" y="202"/>
                        <a:pt x="6" y="201"/>
                      </a:cubicBezTo>
                      <a:cubicBezTo>
                        <a:pt x="6" y="199"/>
                        <a:pt x="6" y="196"/>
                        <a:pt x="6" y="193"/>
                      </a:cubicBezTo>
                      <a:cubicBezTo>
                        <a:pt x="5" y="190"/>
                        <a:pt x="5" y="187"/>
                        <a:pt x="5" y="184"/>
                      </a:cubicBezTo>
                      <a:cubicBezTo>
                        <a:pt x="5" y="181"/>
                        <a:pt x="5" y="178"/>
                        <a:pt x="4" y="175"/>
                      </a:cubicBezTo>
                      <a:cubicBezTo>
                        <a:pt x="4" y="174"/>
                        <a:pt x="4" y="173"/>
                        <a:pt x="4" y="171"/>
                      </a:cubicBezTo>
                      <a:cubicBezTo>
                        <a:pt x="4" y="170"/>
                        <a:pt x="4" y="169"/>
                        <a:pt x="4" y="168"/>
                      </a:cubicBezTo>
                      <a:cubicBezTo>
                        <a:pt x="5" y="169"/>
                        <a:pt x="4" y="175"/>
                        <a:pt x="5" y="176"/>
                      </a:cubicBezTo>
                      <a:cubicBezTo>
                        <a:pt x="5" y="174"/>
                        <a:pt x="5" y="172"/>
                        <a:pt x="5" y="170"/>
                      </a:cubicBezTo>
                      <a:cubicBezTo>
                        <a:pt x="5" y="168"/>
                        <a:pt x="5" y="166"/>
                        <a:pt x="5" y="164"/>
                      </a:cubicBezTo>
                      <a:cubicBezTo>
                        <a:pt x="5" y="163"/>
                        <a:pt x="5" y="165"/>
                        <a:pt x="5" y="168"/>
                      </a:cubicBezTo>
                      <a:cubicBezTo>
                        <a:pt x="5" y="168"/>
                        <a:pt x="6" y="179"/>
                        <a:pt x="5" y="176"/>
                      </a:cubicBezTo>
                      <a:cubicBezTo>
                        <a:pt x="5" y="180"/>
                        <a:pt x="6" y="185"/>
                        <a:pt x="5" y="188"/>
                      </a:cubicBezTo>
                      <a:cubicBezTo>
                        <a:pt x="6" y="190"/>
                        <a:pt x="6" y="188"/>
                        <a:pt x="6" y="191"/>
                      </a:cubicBezTo>
                      <a:cubicBezTo>
                        <a:pt x="6" y="191"/>
                        <a:pt x="6" y="190"/>
                        <a:pt x="6" y="190"/>
                      </a:cubicBezTo>
                      <a:cubicBezTo>
                        <a:pt x="6" y="192"/>
                        <a:pt x="7" y="197"/>
                        <a:pt x="7" y="202"/>
                      </a:cubicBezTo>
                      <a:cubicBezTo>
                        <a:pt x="7" y="204"/>
                        <a:pt x="8" y="207"/>
                        <a:pt x="8" y="209"/>
                      </a:cubicBezTo>
                      <a:cubicBezTo>
                        <a:pt x="9" y="212"/>
                        <a:pt x="9" y="214"/>
                        <a:pt x="9" y="215"/>
                      </a:cubicBezTo>
                      <a:cubicBezTo>
                        <a:pt x="9" y="215"/>
                        <a:pt x="9" y="216"/>
                        <a:pt x="9" y="217"/>
                      </a:cubicBezTo>
                      <a:cubicBezTo>
                        <a:pt x="10" y="217"/>
                        <a:pt x="10" y="220"/>
                        <a:pt x="10" y="220"/>
                      </a:cubicBezTo>
                      <a:cubicBezTo>
                        <a:pt x="10" y="217"/>
                        <a:pt x="10" y="217"/>
                        <a:pt x="10" y="216"/>
                      </a:cubicBezTo>
                      <a:cubicBezTo>
                        <a:pt x="10" y="215"/>
                        <a:pt x="9" y="212"/>
                        <a:pt x="9" y="211"/>
                      </a:cubicBezTo>
                      <a:cubicBezTo>
                        <a:pt x="9" y="210"/>
                        <a:pt x="9" y="213"/>
                        <a:pt x="10" y="213"/>
                      </a:cubicBezTo>
                      <a:cubicBezTo>
                        <a:pt x="10" y="212"/>
                        <a:pt x="9" y="211"/>
                        <a:pt x="9" y="211"/>
                      </a:cubicBezTo>
                      <a:cubicBezTo>
                        <a:pt x="10" y="212"/>
                        <a:pt x="10" y="213"/>
                        <a:pt x="10" y="213"/>
                      </a:cubicBezTo>
                      <a:cubicBezTo>
                        <a:pt x="9" y="209"/>
                        <a:pt x="8" y="205"/>
                        <a:pt x="8" y="202"/>
                      </a:cubicBezTo>
                      <a:cubicBezTo>
                        <a:pt x="8" y="205"/>
                        <a:pt x="9" y="204"/>
                        <a:pt x="9" y="205"/>
                      </a:cubicBezTo>
                      <a:cubicBezTo>
                        <a:pt x="9" y="209"/>
                        <a:pt x="11" y="215"/>
                        <a:pt x="11" y="217"/>
                      </a:cubicBezTo>
                      <a:cubicBezTo>
                        <a:pt x="10" y="211"/>
                        <a:pt x="11" y="212"/>
                        <a:pt x="10" y="209"/>
                      </a:cubicBezTo>
                      <a:cubicBezTo>
                        <a:pt x="11" y="212"/>
                        <a:pt x="10" y="210"/>
                        <a:pt x="11" y="213"/>
                      </a:cubicBezTo>
                      <a:cubicBezTo>
                        <a:pt x="11" y="213"/>
                        <a:pt x="11" y="211"/>
                        <a:pt x="11" y="208"/>
                      </a:cubicBezTo>
                      <a:cubicBezTo>
                        <a:pt x="11" y="210"/>
                        <a:pt x="11" y="210"/>
                        <a:pt x="11" y="210"/>
                      </a:cubicBezTo>
                      <a:cubicBezTo>
                        <a:pt x="11" y="208"/>
                        <a:pt x="10" y="204"/>
                        <a:pt x="11" y="206"/>
                      </a:cubicBezTo>
                      <a:cubicBezTo>
                        <a:pt x="11" y="203"/>
                        <a:pt x="10" y="200"/>
                        <a:pt x="11" y="199"/>
                      </a:cubicBezTo>
                      <a:cubicBezTo>
                        <a:pt x="11" y="201"/>
                        <a:pt x="11" y="206"/>
                        <a:pt x="12" y="205"/>
                      </a:cubicBezTo>
                      <a:cubicBezTo>
                        <a:pt x="10" y="199"/>
                        <a:pt x="10" y="193"/>
                        <a:pt x="10" y="188"/>
                      </a:cubicBezTo>
                      <a:cubicBezTo>
                        <a:pt x="10" y="183"/>
                        <a:pt x="10" y="178"/>
                        <a:pt x="9" y="171"/>
                      </a:cubicBezTo>
                      <a:cubicBezTo>
                        <a:pt x="10" y="172"/>
                        <a:pt x="10" y="169"/>
                        <a:pt x="10" y="167"/>
                      </a:cubicBezTo>
                      <a:cubicBezTo>
                        <a:pt x="10" y="169"/>
                        <a:pt x="10" y="171"/>
                        <a:pt x="11" y="173"/>
                      </a:cubicBezTo>
                      <a:cubicBezTo>
                        <a:pt x="11" y="174"/>
                        <a:pt x="11" y="175"/>
                        <a:pt x="11" y="177"/>
                      </a:cubicBezTo>
                      <a:cubicBezTo>
                        <a:pt x="11" y="179"/>
                        <a:pt x="11" y="177"/>
                        <a:pt x="11" y="180"/>
                      </a:cubicBezTo>
                      <a:cubicBezTo>
                        <a:pt x="11" y="179"/>
                        <a:pt x="11" y="179"/>
                        <a:pt x="11" y="178"/>
                      </a:cubicBezTo>
                      <a:cubicBezTo>
                        <a:pt x="11" y="182"/>
                        <a:pt x="11" y="184"/>
                        <a:pt x="12" y="189"/>
                      </a:cubicBezTo>
                      <a:cubicBezTo>
                        <a:pt x="12" y="190"/>
                        <a:pt x="12" y="193"/>
                        <a:pt x="13" y="191"/>
                      </a:cubicBezTo>
                      <a:cubicBezTo>
                        <a:pt x="12" y="189"/>
                        <a:pt x="12" y="187"/>
                        <a:pt x="12" y="185"/>
                      </a:cubicBezTo>
                      <a:cubicBezTo>
                        <a:pt x="12" y="183"/>
                        <a:pt x="12" y="181"/>
                        <a:pt x="11" y="178"/>
                      </a:cubicBezTo>
                      <a:cubicBezTo>
                        <a:pt x="12" y="180"/>
                        <a:pt x="12" y="175"/>
                        <a:pt x="11" y="174"/>
                      </a:cubicBezTo>
                      <a:cubicBezTo>
                        <a:pt x="12" y="175"/>
                        <a:pt x="12" y="177"/>
                        <a:pt x="12" y="177"/>
                      </a:cubicBezTo>
                      <a:cubicBezTo>
                        <a:pt x="11" y="177"/>
                        <a:pt x="11" y="178"/>
                        <a:pt x="11" y="177"/>
                      </a:cubicBezTo>
                      <a:cubicBezTo>
                        <a:pt x="11" y="173"/>
                        <a:pt x="11" y="171"/>
                        <a:pt x="11" y="171"/>
                      </a:cubicBezTo>
                      <a:cubicBezTo>
                        <a:pt x="11" y="172"/>
                        <a:pt x="11" y="174"/>
                        <a:pt x="11" y="174"/>
                      </a:cubicBezTo>
                      <a:cubicBezTo>
                        <a:pt x="11" y="171"/>
                        <a:pt x="11" y="174"/>
                        <a:pt x="11" y="171"/>
                      </a:cubicBezTo>
                      <a:cubicBezTo>
                        <a:pt x="11" y="169"/>
                        <a:pt x="11" y="163"/>
                        <a:pt x="11" y="161"/>
                      </a:cubicBezTo>
                      <a:cubicBezTo>
                        <a:pt x="12" y="160"/>
                        <a:pt x="12" y="160"/>
                        <a:pt x="12" y="160"/>
                      </a:cubicBezTo>
                      <a:cubicBezTo>
                        <a:pt x="11" y="164"/>
                        <a:pt x="12" y="166"/>
                        <a:pt x="12" y="164"/>
                      </a:cubicBezTo>
                      <a:cubicBezTo>
                        <a:pt x="12" y="158"/>
                        <a:pt x="11" y="156"/>
                        <a:pt x="11" y="155"/>
                      </a:cubicBezTo>
                      <a:cubicBezTo>
                        <a:pt x="11" y="153"/>
                        <a:pt x="11" y="154"/>
                        <a:pt x="11" y="152"/>
                      </a:cubicBezTo>
                      <a:cubicBezTo>
                        <a:pt x="11" y="152"/>
                        <a:pt x="11" y="148"/>
                        <a:pt x="11" y="146"/>
                      </a:cubicBezTo>
                      <a:cubicBezTo>
                        <a:pt x="11" y="147"/>
                        <a:pt x="10" y="149"/>
                        <a:pt x="10" y="147"/>
                      </a:cubicBezTo>
                      <a:cubicBezTo>
                        <a:pt x="11" y="145"/>
                        <a:pt x="11" y="141"/>
                        <a:pt x="11" y="137"/>
                      </a:cubicBezTo>
                      <a:cubicBezTo>
                        <a:pt x="11" y="134"/>
                        <a:pt x="12" y="130"/>
                        <a:pt x="12" y="128"/>
                      </a:cubicBezTo>
                      <a:cubicBezTo>
                        <a:pt x="12" y="129"/>
                        <a:pt x="12" y="131"/>
                        <a:pt x="12" y="128"/>
                      </a:cubicBezTo>
                      <a:cubicBezTo>
                        <a:pt x="12" y="128"/>
                        <a:pt x="13" y="121"/>
                        <a:pt x="13" y="119"/>
                      </a:cubicBezTo>
                      <a:cubicBezTo>
                        <a:pt x="13" y="118"/>
                        <a:pt x="13" y="122"/>
                        <a:pt x="12" y="122"/>
                      </a:cubicBezTo>
                      <a:cubicBezTo>
                        <a:pt x="13" y="117"/>
                        <a:pt x="12" y="119"/>
                        <a:pt x="13" y="116"/>
                      </a:cubicBezTo>
                      <a:cubicBezTo>
                        <a:pt x="13" y="112"/>
                        <a:pt x="15" y="102"/>
                        <a:pt x="15" y="99"/>
                      </a:cubicBezTo>
                      <a:cubicBezTo>
                        <a:pt x="15" y="100"/>
                        <a:pt x="15" y="103"/>
                        <a:pt x="14" y="105"/>
                      </a:cubicBezTo>
                      <a:cubicBezTo>
                        <a:pt x="14" y="103"/>
                        <a:pt x="13" y="104"/>
                        <a:pt x="14" y="103"/>
                      </a:cubicBezTo>
                      <a:cubicBezTo>
                        <a:pt x="14" y="101"/>
                        <a:pt x="15" y="97"/>
                        <a:pt x="15" y="95"/>
                      </a:cubicBezTo>
                      <a:cubicBezTo>
                        <a:pt x="14" y="98"/>
                        <a:pt x="14" y="99"/>
                        <a:pt x="14" y="96"/>
                      </a:cubicBezTo>
                      <a:cubicBezTo>
                        <a:pt x="13" y="100"/>
                        <a:pt x="13" y="102"/>
                        <a:pt x="13" y="105"/>
                      </a:cubicBezTo>
                      <a:cubicBezTo>
                        <a:pt x="12" y="108"/>
                        <a:pt x="12" y="111"/>
                        <a:pt x="11" y="114"/>
                      </a:cubicBezTo>
                      <a:cubicBezTo>
                        <a:pt x="12" y="114"/>
                        <a:pt x="12" y="115"/>
                        <a:pt x="12" y="116"/>
                      </a:cubicBezTo>
                      <a:cubicBezTo>
                        <a:pt x="11" y="116"/>
                        <a:pt x="11" y="120"/>
                        <a:pt x="11" y="120"/>
                      </a:cubicBezTo>
                      <a:cubicBezTo>
                        <a:pt x="10" y="120"/>
                        <a:pt x="11" y="115"/>
                        <a:pt x="11" y="115"/>
                      </a:cubicBezTo>
                      <a:cubicBezTo>
                        <a:pt x="11" y="116"/>
                        <a:pt x="10" y="119"/>
                        <a:pt x="10" y="121"/>
                      </a:cubicBezTo>
                      <a:cubicBezTo>
                        <a:pt x="10" y="123"/>
                        <a:pt x="10" y="125"/>
                        <a:pt x="10" y="124"/>
                      </a:cubicBezTo>
                      <a:cubicBezTo>
                        <a:pt x="10" y="126"/>
                        <a:pt x="9" y="127"/>
                        <a:pt x="9" y="129"/>
                      </a:cubicBezTo>
                      <a:cubicBezTo>
                        <a:pt x="10" y="128"/>
                        <a:pt x="9" y="139"/>
                        <a:pt x="9" y="136"/>
                      </a:cubicBezTo>
                      <a:cubicBezTo>
                        <a:pt x="8" y="140"/>
                        <a:pt x="8" y="146"/>
                        <a:pt x="8" y="146"/>
                      </a:cubicBezTo>
                      <a:cubicBezTo>
                        <a:pt x="8" y="141"/>
                        <a:pt x="8" y="137"/>
                        <a:pt x="8" y="133"/>
                      </a:cubicBezTo>
                      <a:cubicBezTo>
                        <a:pt x="8" y="135"/>
                        <a:pt x="8" y="135"/>
                        <a:pt x="8" y="137"/>
                      </a:cubicBezTo>
                      <a:cubicBezTo>
                        <a:pt x="8" y="137"/>
                        <a:pt x="8" y="139"/>
                        <a:pt x="8" y="140"/>
                      </a:cubicBezTo>
                      <a:cubicBezTo>
                        <a:pt x="8" y="140"/>
                        <a:pt x="8" y="143"/>
                        <a:pt x="7" y="144"/>
                      </a:cubicBezTo>
                      <a:cubicBezTo>
                        <a:pt x="7" y="144"/>
                        <a:pt x="7" y="146"/>
                        <a:pt x="7" y="146"/>
                      </a:cubicBezTo>
                      <a:cubicBezTo>
                        <a:pt x="7" y="142"/>
                        <a:pt x="7" y="138"/>
                        <a:pt x="8" y="134"/>
                      </a:cubicBezTo>
                      <a:cubicBezTo>
                        <a:pt x="7" y="134"/>
                        <a:pt x="7" y="139"/>
                        <a:pt x="7" y="139"/>
                      </a:cubicBezTo>
                      <a:cubicBezTo>
                        <a:pt x="7" y="140"/>
                        <a:pt x="7" y="137"/>
                        <a:pt x="7" y="137"/>
                      </a:cubicBezTo>
                      <a:cubicBezTo>
                        <a:pt x="7" y="138"/>
                        <a:pt x="7" y="143"/>
                        <a:pt x="7" y="144"/>
                      </a:cubicBezTo>
                      <a:cubicBezTo>
                        <a:pt x="6" y="142"/>
                        <a:pt x="7" y="138"/>
                        <a:pt x="6" y="138"/>
                      </a:cubicBezTo>
                      <a:cubicBezTo>
                        <a:pt x="7" y="135"/>
                        <a:pt x="7" y="133"/>
                        <a:pt x="7" y="130"/>
                      </a:cubicBezTo>
                      <a:cubicBezTo>
                        <a:pt x="7" y="132"/>
                        <a:pt x="7" y="127"/>
                        <a:pt x="7" y="126"/>
                      </a:cubicBezTo>
                      <a:cubicBezTo>
                        <a:pt x="7" y="130"/>
                        <a:pt x="7" y="135"/>
                        <a:pt x="6" y="139"/>
                      </a:cubicBezTo>
                      <a:cubicBezTo>
                        <a:pt x="6" y="143"/>
                        <a:pt x="6" y="150"/>
                        <a:pt x="5" y="153"/>
                      </a:cubicBezTo>
                      <a:cubicBezTo>
                        <a:pt x="5" y="151"/>
                        <a:pt x="5" y="149"/>
                        <a:pt x="5" y="148"/>
                      </a:cubicBezTo>
                      <a:cubicBezTo>
                        <a:pt x="5" y="150"/>
                        <a:pt x="5" y="155"/>
                        <a:pt x="5" y="157"/>
                      </a:cubicBezTo>
                      <a:cubicBezTo>
                        <a:pt x="5" y="156"/>
                        <a:pt x="5" y="155"/>
                        <a:pt x="5" y="156"/>
                      </a:cubicBezTo>
                      <a:cubicBezTo>
                        <a:pt x="5" y="158"/>
                        <a:pt x="5" y="159"/>
                        <a:pt x="5" y="160"/>
                      </a:cubicBezTo>
                      <a:cubicBezTo>
                        <a:pt x="5" y="161"/>
                        <a:pt x="5" y="164"/>
                        <a:pt x="4" y="162"/>
                      </a:cubicBezTo>
                      <a:cubicBezTo>
                        <a:pt x="4" y="159"/>
                        <a:pt x="4" y="157"/>
                        <a:pt x="4" y="154"/>
                      </a:cubicBezTo>
                      <a:cubicBezTo>
                        <a:pt x="5" y="152"/>
                        <a:pt x="5" y="149"/>
                        <a:pt x="5" y="147"/>
                      </a:cubicBezTo>
                      <a:cubicBezTo>
                        <a:pt x="5" y="142"/>
                        <a:pt x="5" y="137"/>
                        <a:pt x="6" y="131"/>
                      </a:cubicBezTo>
                      <a:cubicBezTo>
                        <a:pt x="5" y="138"/>
                        <a:pt x="5" y="145"/>
                        <a:pt x="5" y="148"/>
                      </a:cubicBezTo>
                      <a:cubicBezTo>
                        <a:pt x="5" y="144"/>
                        <a:pt x="6" y="142"/>
                        <a:pt x="5" y="140"/>
                      </a:cubicBezTo>
                      <a:cubicBezTo>
                        <a:pt x="6" y="137"/>
                        <a:pt x="6" y="136"/>
                        <a:pt x="6" y="133"/>
                      </a:cubicBezTo>
                      <a:cubicBezTo>
                        <a:pt x="6" y="136"/>
                        <a:pt x="6" y="134"/>
                        <a:pt x="6" y="133"/>
                      </a:cubicBezTo>
                      <a:cubicBezTo>
                        <a:pt x="6" y="130"/>
                        <a:pt x="6" y="130"/>
                        <a:pt x="7" y="127"/>
                      </a:cubicBezTo>
                      <a:cubicBezTo>
                        <a:pt x="6" y="127"/>
                        <a:pt x="7" y="119"/>
                        <a:pt x="7" y="119"/>
                      </a:cubicBezTo>
                      <a:cubicBezTo>
                        <a:pt x="6" y="123"/>
                        <a:pt x="6" y="127"/>
                        <a:pt x="6" y="131"/>
                      </a:cubicBezTo>
                      <a:cubicBezTo>
                        <a:pt x="5" y="133"/>
                        <a:pt x="5" y="135"/>
                        <a:pt x="5" y="137"/>
                      </a:cubicBezTo>
                      <a:cubicBezTo>
                        <a:pt x="5" y="139"/>
                        <a:pt x="4" y="141"/>
                        <a:pt x="4" y="143"/>
                      </a:cubicBezTo>
                      <a:cubicBezTo>
                        <a:pt x="4" y="145"/>
                        <a:pt x="5" y="141"/>
                        <a:pt x="5" y="143"/>
                      </a:cubicBezTo>
                      <a:cubicBezTo>
                        <a:pt x="5" y="145"/>
                        <a:pt x="5" y="145"/>
                        <a:pt x="4" y="146"/>
                      </a:cubicBezTo>
                      <a:cubicBezTo>
                        <a:pt x="4" y="144"/>
                        <a:pt x="4" y="147"/>
                        <a:pt x="3" y="149"/>
                      </a:cubicBezTo>
                      <a:cubicBezTo>
                        <a:pt x="3" y="144"/>
                        <a:pt x="4" y="146"/>
                        <a:pt x="4" y="143"/>
                      </a:cubicBezTo>
                      <a:cubicBezTo>
                        <a:pt x="4" y="141"/>
                        <a:pt x="4" y="138"/>
                        <a:pt x="4" y="136"/>
                      </a:cubicBezTo>
                      <a:cubicBezTo>
                        <a:pt x="4" y="136"/>
                        <a:pt x="4" y="138"/>
                        <a:pt x="4" y="138"/>
                      </a:cubicBezTo>
                      <a:cubicBezTo>
                        <a:pt x="4" y="137"/>
                        <a:pt x="5" y="136"/>
                        <a:pt x="5" y="134"/>
                      </a:cubicBezTo>
                      <a:cubicBezTo>
                        <a:pt x="4" y="135"/>
                        <a:pt x="4" y="134"/>
                        <a:pt x="4" y="133"/>
                      </a:cubicBezTo>
                      <a:cubicBezTo>
                        <a:pt x="5" y="132"/>
                        <a:pt x="5" y="130"/>
                        <a:pt x="6" y="126"/>
                      </a:cubicBezTo>
                      <a:cubicBezTo>
                        <a:pt x="6" y="125"/>
                        <a:pt x="5" y="127"/>
                        <a:pt x="6" y="126"/>
                      </a:cubicBezTo>
                      <a:cubicBezTo>
                        <a:pt x="6" y="124"/>
                        <a:pt x="6" y="122"/>
                        <a:pt x="6" y="121"/>
                      </a:cubicBezTo>
                      <a:cubicBezTo>
                        <a:pt x="6" y="119"/>
                        <a:pt x="7" y="117"/>
                        <a:pt x="7" y="116"/>
                      </a:cubicBezTo>
                      <a:cubicBezTo>
                        <a:pt x="7" y="114"/>
                        <a:pt x="8" y="112"/>
                        <a:pt x="8" y="109"/>
                      </a:cubicBezTo>
                      <a:cubicBezTo>
                        <a:pt x="8" y="109"/>
                        <a:pt x="9" y="102"/>
                        <a:pt x="9" y="101"/>
                      </a:cubicBezTo>
                      <a:cubicBezTo>
                        <a:pt x="9" y="101"/>
                        <a:pt x="9" y="101"/>
                        <a:pt x="10" y="100"/>
                      </a:cubicBezTo>
                      <a:cubicBezTo>
                        <a:pt x="9" y="99"/>
                        <a:pt x="8" y="102"/>
                        <a:pt x="8" y="105"/>
                      </a:cubicBezTo>
                      <a:cubicBezTo>
                        <a:pt x="8" y="109"/>
                        <a:pt x="7" y="112"/>
                        <a:pt x="7" y="113"/>
                      </a:cubicBezTo>
                      <a:cubicBezTo>
                        <a:pt x="7" y="109"/>
                        <a:pt x="7" y="110"/>
                        <a:pt x="6" y="113"/>
                      </a:cubicBezTo>
                      <a:cubicBezTo>
                        <a:pt x="7" y="110"/>
                        <a:pt x="7" y="106"/>
                        <a:pt x="8" y="103"/>
                      </a:cubicBezTo>
                      <a:cubicBezTo>
                        <a:pt x="9" y="101"/>
                        <a:pt x="9" y="99"/>
                        <a:pt x="9" y="99"/>
                      </a:cubicBezTo>
                      <a:cubicBezTo>
                        <a:pt x="9" y="96"/>
                        <a:pt x="11" y="91"/>
                        <a:pt x="10" y="92"/>
                      </a:cubicBezTo>
                      <a:cubicBezTo>
                        <a:pt x="9" y="96"/>
                        <a:pt x="10" y="93"/>
                        <a:pt x="10" y="93"/>
                      </a:cubicBezTo>
                      <a:cubicBezTo>
                        <a:pt x="9" y="94"/>
                        <a:pt x="9" y="98"/>
                        <a:pt x="8" y="99"/>
                      </a:cubicBezTo>
                      <a:cubicBezTo>
                        <a:pt x="8" y="99"/>
                        <a:pt x="9" y="94"/>
                        <a:pt x="9" y="96"/>
                      </a:cubicBezTo>
                      <a:cubicBezTo>
                        <a:pt x="8" y="100"/>
                        <a:pt x="8" y="100"/>
                        <a:pt x="8" y="102"/>
                      </a:cubicBezTo>
                      <a:cubicBezTo>
                        <a:pt x="8" y="103"/>
                        <a:pt x="7" y="103"/>
                        <a:pt x="7" y="105"/>
                      </a:cubicBezTo>
                      <a:cubicBezTo>
                        <a:pt x="7" y="106"/>
                        <a:pt x="8" y="104"/>
                        <a:pt x="7" y="107"/>
                      </a:cubicBezTo>
                      <a:cubicBezTo>
                        <a:pt x="6" y="108"/>
                        <a:pt x="6" y="111"/>
                        <a:pt x="5" y="114"/>
                      </a:cubicBezTo>
                      <a:cubicBezTo>
                        <a:pt x="5" y="116"/>
                        <a:pt x="5" y="118"/>
                        <a:pt x="5" y="120"/>
                      </a:cubicBezTo>
                      <a:cubicBezTo>
                        <a:pt x="4" y="121"/>
                        <a:pt x="4" y="123"/>
                        <a:pt x="4" y="124"/>
                      </a:cubicBezTo>
                      <a:cubicBezTo>
                        <a:pt x="5" y="113"/>
                        <a:pt x="7" y="101"/>
                        <a:pt x="9" y="93"/>
                      </a:cubicBezTo>
                      <a:cubicBezTo>
                        <a:pt x="8" y="94"/>
                        <a:pt x="8" y="94"/>
                        <a:pt x="8" y="93"/>
                      </a:cubicBezTo>
                      <a:cubicBezTo>
                        <a:pt x="9" y="91"/>
                        <a:pt x="9" y="91"/>
                        <a:pt x="9" y="91"/>
                      </a:cubicBezTo>
                      <a:cubicBezTo>
                        <a:pt x="9" y="91"/>
                        <a:pt x="9" y="91"/>
                        <a:pt x="9" y="90"/>
                      </a:cubicBezTo>
                      <a:cubicBezTo>
                        <a:pt x="10" y="87"/>
                        <a:pt x="10" y="86"/>
                        <a:pt x="11" y="83"/>
                      </a:cubicBezTo>
                      <a:cubicBezTo>
                        <a:pt x="12" y="80"/>
                        <a:pt x="13" y="74"/>
                        <a:pt x="14" y="69"/>
                      </a:cubicBezTo>
                      <a:cubicBezTo>
                        <a:pt x="16" y="64"/>
                        <a:pt x="18" y="59"/>
                        <a:pt x="19" y="56"/>
                      </a:cubicBezTo>
                      <a:cubicBezTo>
                        <a:pt x="19" y="54"/>
                        <a:pt x="21" y="50"/>
                        <a:pt x="22" y="45"/>
                      </a:cubicBezTo>
                      <a:cubicBezTo>
                        <a:pt x="24" y="41"/>
                        <a:pt x="25" y="36"/>
                        <a:pt x="27" y="34"/>
                      </a:cubicBezTo>
                      <a:cubicBezTo>
                        <a:pt x="26" y="34"/>
                        <a:pt x="26" y="35"/>
                        <a:pt x="26" y="34"/>
                      </a:cubicBezTo>
                      <a:cubicBezTo>
                        <a:pt x="27" y="32"/>
                        <a:pt x="29" y="28"/>
                        <a:pt x="31" y="24"/>
                      </a:cubicBezTo>
                      <a:cubicBezTo>
                        <a:pt x="31" y="22"/>
                        <a:pt x="32" y="21"/>
                        <a:pt x="33" y="20"/>
                      </a:cubicBezTo>
                      <a:cubicBezTo>
                        <a:pt x="33" y="19"/>
                        <a:pt x="33" y="18"/>
                        <a:pt x="33" y="18"/>
                      </a:cubicBezTo>
                      <a:cubicBezTo>
                        <a:pt x="34" y="17"/>
                        <a:pt x="33" y="18"/>
                        <a:pt x="33" y="17"/>
                      </a:cubicBezTo>
                      <a:cubicBezTo>
                        <a:pt x="34" y="16"/>
                        <a:pt x="35" y="15"/>
                        <a:pt x="35" y="14"/>
                      </a:cubicBezTo>
                      <a:cubicBezTo>
                        <a:pt x="37" y="10"/>
                        <a:pt x="40" y="5"/>
                        <a:pt x="42" y="0"/>
                      </a:cubicBezTo>
                      <a:cubicBezTo>
                        <a:pt x="41" y="1"/>
                        <a:pt x="40" y="4"/>
                        <a:pt x="40" y="3"/>
                      </a:cubicBezTo>
                      <a:close/>
                      <a:moveTo>
                        <a:pt x="6" y="194"/>
                      </a:moveTo>
                      <a:cubicBezTo>
                        <a:pt x="5" y="196"/>
                        <a:pt x="5" y="187"/>
                        <a:pt x="5" y="190"/>
                      </a:cubicBezTo>
                      <a:cubicBezTo>
                        <a:pt x="4" y="189"/>
                        <a:pt x="5" y="189"/>
                        <a:pt x="5" y="188"/>
                      </a:cubicBezTo>
                      <a:cubicBezTo>
                        <a:pt x="5" y="188"/>
                        <a:pt x="5" y="192"/>
                        <a:pt x="6" y="194"/>
                      </a:cubicBezTo>
                      <a:close/>
                      <a:moveTo>
                        <a:pt x="32" y="279"/>
                      </a:moveTo>
                      <a:cubicBezTo>
                        <a:pt x="33" y="281"/>
                        <a:pt x="34" y="283"/>
                        <a:pt x="34" y="284"/>
                      </a:cubicBezTo>
                      <a:cubicBezTo>
                        <a:pt x="34" y="285"/>
                        <a:pt x="32" y="281"/>
                        <a:pt x="31" y="278"/>
                      </a:cubicBezTo>
                      <a:cubicBezTo>
                        <a:pt x="32" y="281"/>
                        <a:pt x="35" y="288"/>
                        <a:pt x="37" y="291"/>
                      </a:cubicBezTo>
                      <a:cubicBezTo>
                        <a:pt x="37" y="292"/>
                        <a:pt x="36" y="291"/>
                        <a:pt x="37" y="292"/>
                      </a:cubicBezTo>
                      <a:cubicBezTo>
                        <a:pt x="36" y="292"/>
                        <a:pt x="36" y="289"/>
                        <a:pt x="36" y="290"/>
                      </a:cubicBezTo>
                      <a:cubicBezTo>
                        <a:pt x="35" y="289"/>
                        <a:pt x="32" y="281"/>
                        <a:pt x="32" y="282"/>
                      </a:cubicBezTo>
                      <a:cubicBezTo>
                        <a:pt x="31" y="280"/>
                        <a:pt x="31" y="277"/>
                        <a:pt x="30" y="275"/>
                      </a:cubicBezTo>
                      <a:cubicBezTo>
                        <a:pt x="29" y="274"/>
                        <a:pt x="27" y="270"/>
                        <a:pt x="27" y="268"/>
                      </a:cubicBezTo>
                      <a:cubicBezTo>
                        <a:pt x="28" y="271"/>
                        <a:pt x="30" y="275"/>
                        <a:pt x="32" y="279"/>
                      </a:cubicBezTo>
                      <a:close/>
                      <a:moveTo>
                        <a:pt x="19" y="221"/>
                      </a:moveTo>
                      <a:cubicBezTo>
                        <a:pt x="19" y="224"/>
                        <a:pt x="19" y="224"/>
                        <a:pt x="20" y="229"/>
                      </a:cubicBezTo>
                      <a:cubicBezTo>
                        <a:pt x="20" y="227"/>
                        <a:pt x="20" y="226"/>
                        <a:pt x="20" y="229"/>
                      </a:cubicBezTo>
                      <a:cubicBezTo>
                        <a:pt x="19" y="228"/>
                        <a:pt x="19" y="228"/>
                        <a:pt x="19" y="225"/>
                      </a:cubicBezTo>
                      <a:cubicBezTo>
                        <a:pt x="19" y="224"/>
                        <a:pt x="19" y="224"/>
                        <a:pt x="18" y="220"/>
                      </a:cubicBezTo>
                      <a:cubicBezTo>
                        <a:pt x="18" y="220"/>
                        <a:pt x="18" y="221"/>
                        <a:pt x="19" y="221"/>
                      </a:cubicBezTo>
                      <a:close/>
                      <a:moveTo>
                        <a:pt x="45" y="305"/>
                      </a:moveTo>
                      <a:cubicBezTo>
                        <a:pt x="43" y="302"/>
                        <a:pt x="43" y="301"/>
                        <a:pt x="41" y="297"/>
                      </a:cubicBezTo>
                      <a:cubicBezTo>
                        <a:pt x="42" y="297"/>
                        <a:pt x="43" y="299"/>
                        <a:pt x="43" y="301"/>
                      </a:cubicBezTo>
                      <a:cubicBezTo>
                        <a:pt x="44" y="303"/>
                        <a:pt x="45" y="304"/>
                        <a:pt x="45" y="305"/>
                      </a:cubicBezTo>
                      <a:close/>
                      <a:moveTo>
                        <a:pt x="174" y="450"/>
                      </a:moveTo>
                      <a:cubicBezTo>
                        <a:pt x="174" y="450"/>
                        <a:pt x="173" y="449"/>
                        <a:pt x="170" y="448"/>
                      </a:cubicBezTo>
                      <a:cubicBezTo>
                        <a:pt x="170" y="448"/>
                        <a:pt x="170" y="448"/>
                        <a:pt x="170" y="448"/>
                      </a:cubicBezTo>
                      <a:cubicBezTo>
                        <a:pt x="172" y="449"/>
                        <a:pt x="173" y="449"/>
                        <a:pt x="174" y="450"/>
                      </a:cubicBezTo>
                      <a:close/>
                      <a:moveTo>
                        <a:pt x="192" y="459"/>
                      </a:moveTo>
                      <a:cubicBezTo>
                        <a:pt x="193" y="459"/>
                        <a:pt x="193" y="459"/>
                        <a:pt x="195" y="460"/>
                      </a:cubicBezTo>
                      <a:cubicBezTo>
                        <a:pt x="196" y="461"/>
                        <a:pt x="199" y="463"/>
                        <a:pt x="202" y="464"/>
                      </a:cubicBezTo>
                      <a:cubicBezTo>
                        <a:pt x="200" y="464"/>
                        <a:pt x="197" y="462"/>
                        <a:pt x="193" y="460"/>
                      </a:cubicBezTo>
                      <a:cubicBezTo>
                        <a:pt x="192" y="459"/>
                        <a:pt x="192" y="459"/>
                        <a:pt x="192" y="459"/>
                      </a:cubicBezTo>
                      <a:close/>
                      <a:moveTo>
                        <a:pt x="165" y="440"/>
                      </a:moveTo>
                      <a:cubicBezTo>
                        <a:pt x="168" y="443"/>
                        <a:pt x="167" y="442"/>
                        <a:pt x="170" y="444"/>
                      </a:cubicBezTo>
                      <a:cubicBezTo>
                        <a:pt x="168" y="443"/>
                        <a:pt x="165" y="441"/>
                        <a:pt x="165" y="440"/>
                      </a:cubicBezTo>
                      <a:close/>
                      <a:moveTo>
                        <a:pt x="93" y="367"/>
                      </a:moveTo>
                      <a:cubicBezTo>
                        <a:pt x="93" y="367"/>
                        <a:pt x="95" y="369"/>
                        <a:pt x="96" y="370"/>
                      </a:cubicBezTo>
                      <a:cubicBezTo>
                        <a:pt x="97" y="371"/>
                        <a:pt x="95" y="369"/>
                        <a:pt x="96" y="371"/>
                      </a:cubicBezTo>
                      <a:cubicBezTo>
                        <a:pt x="95" y="369"/>
                        <a:pt x="95" y="369"/>
                        <a:pt x="93" y="367"/>
                      </a:cubicBezTo>
                      <a:close/>
                      <a:moveTo>
                        <a:pt x="85" y="346"/>
                      </a:moveTo>
                      <a:cubicBezTo>
                        <a:pt x="85" y="347"/>
                        <a:pt x="87" y="349"/>
                        <a:pt x="85" y="348"/>
                      </a:cubicBezTo>
                      <a:cubicBezTo>
                        <a:pt x="87" y="350"/>
                        <a:pt x="88" y="351"/>
                        <a:pt x="88" y="352"/>
                      </a:cubicBezTo>
                      <a:cubicBezTo>
                        <a:pt x="89" y="353"/>
                        <a:pt x="89" y="352"/>
                        <a:pt x="89" y="352"/>
                      </a:cubicBezTo>
                      <a:cubicBezTo>
                        <a:pt x="90" y="354"/>
                        <a:pt x="90" y="354"/>
                        <a:pt x="91" y="356"/>
                      </a:cubicBezTo>
                      <a:cubicBezTo>
                        <a:pt x="91" y="356"/>
                        <a:pt x="90" y="356"/>
                        <a:pt x="89" y="354"/>
                      </a:cubicBezTo>
                      <a:cubicBezTo>
                        <a:pt x="91" y="356"/>
                        <a:pt x="92" y="358"/>
                        <a:pt x="94" y="361"/>
                      </a:cubicBezTo>
                      <a:cubicBezTo>
                        <a:pt x="95" y="362"/>
                        <a:pt x="93" y="360"/>
                        <a:pt x="95" y="361"/>
                      </a:cubicBezTo>
                      <a:cubicBezTo>
                        <a:pt x="96" y="363"/>
                        <a:pt x="96" y="364"/>
                        <a:pt x="97" y="365"/>
                      </a:cubicBezTo>
                      <a:cubicBezTo>
                        <a:pt x="96" y="363"/>
                        <a:pt x="93" y="361"/>
                        <a:pt x="93" y="359"/>
                      </a:cubicBezTo>
                      <a:cubicBezTo>
                        <a:pt x="91" y="357"/>
                        <a:pt x="91" y="357"/>
                        <a:pt x="90" y="356"/>
                      </a:cubicBezTo>
                      <a:cubicBezTo>
                        <a:pt x="90" y="356"/>
                        <a:pt x="86" y="350"/>
                        <a:pt x="87" y="352"/>
                      </a:cubicBezTo>
                      <a:cubicBezTo>
                        <a:pt x="88" y="354"/>
                        <a:pt x="86" y="350"/>
                        <a:pt x="88" y="353"/>
                      </a:cubicBezTo>
                      <a:cubicBezTo>
                        <a:pt x="87" y="353"/>
                        <a:pt x="88" y="354"/>
                        <a:pt x="88" y="355"/>
                      </a:cubicBezTo>
                      <a:cubicBezTo>
                        <a:pt x="91" y="358"/>
                        <a:pt x="94" y="363"/>
                        <a:pt x="96" y="366"/>
                      </a:cubicBezTo>
                      <a:cubicBezTo>
                        <a:pt x="97" y="367"/>
                        <a:pt x="97" y="366"/>
                        <a:pt x="97" y="366"/>
                      </a:cubicBezTo>
                      <a:cubicBezTo>
                        <a:pt x="99" y="370"/>
                        <a:pt x="102" y="372"/>
                        <a:pt x="104" y="374"/>
                      </a:cubicBezTo>
                      <a:cubicBezTo>
                        <a:pt x="106" y="377"/>
                        <a:pt x="107" y="379"/>
                        <a:pt x="109" y="381"/>
                      </a:cubicBezTo>
                      <a:cubicBezTo>
                        <a:pt x="110" y="382"/>
                        <a:pt x="107" y="379"/>
                        <a:pt x="106" y="379"/>
                      </a:cubicBezTo>
                      <a:cubicBezTo>
                        <a:pt x="105" y="377"/>
                        <a:pt x="108" y="380"/>
                        <a:pt x="109" y="381"/>
                      </a:cubicBezTo>
                      <a:cubicBezTo>
                        <a:pt x="107" y="379"/>
                        <a:pt x="104" y="376"/>
                        <a:pt x="104" y="376"/>
                      </a:cubicBezTo>
                      <a:cubicBezTo>
                        <a:pt x="103" y="374"/>
                        <a:pt x="103" y="375"/>
                        <a:pt x="102" y="373"/>
                      </a:cubicBezTo>
                      <a:cubicBezTo>
                        <a:pt x="101" y="371"/>
                        <a:pt x="103" y="374"/>
                        <a:pt x="102" y="373"/>
                      </a:cubicBezTo>
                      <a:cubicBezTo>
                        <a:pt x="100" y="371"/>
                        <a:pt x="99" y="370"/>
                        <a:pt x="96" y="366"/>
                      </a:cubicBezTo>
                      <a:cubicBezTo>
                        <a:pt x="96" y="367"/>
                        <a:pt x="98" y="368"/>
                        <a:pt x="99" y="370"/>
                      </a:cubicBezTo>
                      <a:cubicBezTo>
                        <a:pt x="97" y="369"/>
                        <a:pt x="95" y="366"/>
                        <a:pt x="95" y="365"/>
                      </a:cubicBezTo>
                      <a:cubicBezTo>
                        <a:pt x="94" y="363"/>
                        <a:pt x="95" y="366"/>
                        <a:pt x="94" y="364"/>
                      </a:cubicBezTo>
                      <a:cubicBezTo>
                        <a:pt x="92" y="362"/>
                        <a:pt x="91" y="360"/>
                        <a:pt x="89" y="357"/>
                      </a:cubicBezTo>
                      <a:cubicBezTo>
                        <a:pt x="87" y="355"/>
                        <a:pt x="90" y="359"/>
                        <a:pt x="90" y="359"/>
                      </a:cubicBezTo>
                      <a:cubicBezTo>
                        <a:pt x="89" y="358"/>
                        <a:pt x="89" y="357"/>
                        <a:pt x="87" y="355"/>
                      </a:cubicBezTo>
                      <a:cubicBezTo>
                        <a:pt x="87" y="355"/>
                        <a:pt x="88" y="356"/>
                        <a:pt x="88" y="356"/>
                      </a:cubicBezTo>
                      <a:cubicBezTo>
                        <a:pt x="87" y="355"/>
                        <a:pt x="86" y="354"/>
                        <a:pt x="85" y="352"/>
                      </a:cubicBezTo>
                      <a:cubicBezTo>
                        <a:pt x="86" y="353"/>
                        <a:pt x="88" y="355"/>
                        <a:pt x="90" y="357"/>
                      </a:cubicBezTo>
                      <a:cubicBezTo>
                        <a:pt x="88" y="355"/>
                        <a:pt x="87" y="354"/>
                        <a:pt x="85" y="351"/>
                      </a:cubicBezTo>
                      <a:cubicBezTo>
                        <a:pt x="85" y="351"/>
                        <a:pt x="86" y="353"/>
                        <a:pt x="84" y="350"/>
                      </a:cubicBezTo>
                      <a:cubicBezTo>
                        <a:pt x="84" y="350"/>
                        <a:pt x="84" y="351"/>
                        <a:pt x="85" y="352"/>
                      </a:cubicBezTo>
                      <a:cubicBezTo>
                        <a:pt x="83" y="349"/>
                        <a:pt x="81" y="346"/>
                        <a:pt x="79" y="343"/>
                      </a:cubicBezTo>
                      <a:cubicBezTo>
                        <a:pt x="80" y="344"/>
                        <a:pt x="82" y="348"/>
                        <a:pt x="83" y="349"/>
                      </a:cubicBezTo>
                      <a:cubicBezTo>
                        <a:pt x="83" y="348"/>
                        <a:pt x="81" y="346"/>
                        <a:pt x="81" y="346"/>
                      </a:cubicBezTo>
                      <a:cubicBezTo>
                        <a:pt x="81" y="345"/>
                        <a:pt x="81" y="345"/>
                        <a:pt x="81" y="345"/>
                      </a:cubicBezTo>
                      <a:cubicBezTo>
                        <a:pt x="81" y="345"/>
                        <a:pt x="81" y="345"/>
                        <a:pt x="80" y="344"/>
                      </a:cubicBezTo>
                      <a:cubicBezTo>
                        <a:pt x="81" y="345"/>
                        <a:pt x="82" y="347"/>
                        <a:pt x="84" y="349"/>
                      </a:cubicBezTo>
                      <a:cubicBezTo>
                        <a:pt x="84" y="349"/>
                        <a:pt x="83" y="348"/>
                        <a:pt x="83" y="347"/>
                      </a:cubicBezTo>
                      <a:cubicBezTo>
                        <a:pt x="82" y="347"/>
                        <a:pt x="80" y="344"/>
                        <a:pt x="78" y="340"/>
                      </a:cubicBezTo>
                      <a:cubicBezTo>
                        <a:pt x="77" y="341"/>
                        <a:pt x="80" y="344"/>
                        <a:pt x="79" y="343"/>
                      </a:cubicBezTo>
                      <a:cubicBezTo>
                        <a:pt x="78" y="342"/>
                        <a:pt x="78" y="342"/>
                        <a:pt x="77" y="340"/>
                      </a:cubicBezTo>
                      <a:cubicBezTo>
                        <a:pt x="77" y="340"/>
                        <a:pt x="79" y="343"/>
                        <a:pt x="78" y="342"/>
                      </a:cubicBezTo>
                      <a:cubicBezTo>
                        <a:pt x="77" y="341"/>
                        <a:pt x="77" y="340"/>
                        <a:pt x="76" y="339"/>
                      </a:cubicBezTo>
                      <a:cubicBezTo>
                        <a:pt x="76" y="339"/>
                        <a:pt x="77" y="340"/>
                        <a:pt x="77" y="339"/>
                      </a:cubicBezTo>
                      <a:cubicBezTo>
                        <a:pt x="76" y="337"/>
                        <a:pt x="76" y="338"/>
                        <a:pt x="76" y="338"/>
                      </a:cubicBezTo>
                      <a:cubicBezTo>
                        <a:pt x="74" y="336"/>
                        <a:pt x="74" y="336"/>
                        <a:pt x="73" y="334"/>
                      </a:cubicBezTo>
                      <a:cubicBezTo>
                        <a:pt x="73" y="334"/>
                        <a:pt x="74" y="335"/>
                        <a:pt x="73" y="334"/>
                      </a:cubicBezTo>
                      <a:cubicBezTo>
                        <a:pt x="73" y="334"/>
                        <a:pt x="75" y="336"/>
                        <a:pt x="75" y="337"/>
                      </a:cubicBezTo>
                      <a:cubicBezTo>
                        <a:pt x="75" y="336"/>
                        <a:pt x="75" y="336"/>
                        <a:pt x="75" y="335"/>
                      </a:cubicBezTo>
                      <a:cubicBezTo>
                        <a:pt x="77" y="339"/>
                        <a:pt x="78" y="340"/>
                        <a:pt x="78" y="340"/>
                      </a:cubicBezTo>
                      <a:cubicBezTo>
                        <a:pt x="79" y="341"/>
                        <a:pt x="79" y="342"/>
                        <a:pt x="80" y="343"/>
                      </a:cubicBezTo>
                      <a:cubicBezTo>
                        <a:pt x="82" y="347"/>
                        <a:pt x="82" y="345"/>
                        <a:pt x="84" y="349"/>
                      </a:cubicBezTo>
                      <a:cubicBezTo>
                        <a:pt x="84" y="348"/>
                        <a:pt x="84" y="348"/>
                        <a:pt x="83" y="346"/>
                      </a:cubicBezTo>
                      <a:cubicBezTo>
                        <a:pt x="85" y="348"/>
                        <a:pt x="85" y="350"/>
                        <a:pt x="87" y="353"/>
                      </a:cubicBezTo>
                      <a:cubicBezTo>
                        <a:pt x="86" y="351"/>
                        <a:pt x="83" y="345"/>
                        <a:pt x="80" y="342"/>
                      </a:cubicBezTo>
                      <a:cubicBezTo>
                        <a:pt x="79" y="340"/>
                        <a:pt x="78" y="338"/>
                        <a:pt x="78" y="337"/>
                      </a:cubicBezTo>
                      <a:cubicBezTo>
                        <a:pt x="79" y="340"/>
                        <a:pt x="81" y="342"/>
                        <a:pt x="82" y="344"/>
                      </a:cubicBezTo>
                      <a:cubicBezTo>
                        <a:pt x="84" y="346"/>
                        <a:pt x="85" y="347"/>
                        <a:pt x="85" y="347"/>
                      </a:cubicBezTo>
                      <a:cubicBezTo>
                        <a:pt x="86" y="349"/>
                        <a:pt x="87" y="351"/>
                        <a:pt x="89" y="354"/>
                      </a:cubicBezTo>
                      <a:cubicBezTo>
                        <a:pt x="88" y="352"/>
                        <a:pt x="86" y="349"/>
                        <a:pt x="85" y="346"/>
                      </a:cubicBezTo>
                      <a:close/>
                      <a:moveTo>
                        <a:pt x="105" y="378"/>
                      </a:moveTo>
                      <a:cubicBezTo>
                        <a:pt x="105" y="377"/>
                        <a:pt x="104" y="376"/>
                        <a:pt x="103" y="375"/>
                      </a:cubicBezTo>
                      <a:cubicBezTo>
                        <a:pt x="104" y="376"/>
                        <a:pt x="103" y="375"/>
                        <a:pt x="103" y="375"/>
                      </a:cubicBezTo>
                      <a:cubicBezTo>
                        <a:pt x="105" y="377"/>
                        <a:pt x="105" y="377"/>
                        <a:pt x="105" y="378"/>
                      </a:cubicBezTo>
                      <a:close/>
                      <a:moveTo>
                        <a:pt x="44" y="266"/>
                      </a:moveTo>
                      <a:cubicBezTo>
                        <a:pt x="44" y="266"/>
                        <a:pt x="44" y="266"/>
                        <a:pt x="44" y="265"/>
                      </a:cubicBezTo>
                      <a:cubicBezTo>
                        <a:pt x="44" y="266"/>
                        <a:pt x="44" y="267"/>
                        <a:pt x="44" y="267"/>
                      </a:cubicBezTo>
                      <a:cubicBezTo>
                        <a:pt x="45" y="269"/>
                        <a:pt x="45" y="269"/>
                        <a:pt x="44" y="266"/>
                      </a:cubicBezTo>
                      <a:close/>
                      <a:moveTo>
                        <a:pt x="661" y="302"/>
                      </a:moveTo>
                      <a:cubicBezTo>
                        <a:pt x="661" y="303"/>
                        <a:pt x="660" y="304"/>
                        <a:pt x="660" y="306"/>
                      </a:cubicBezTo>
                      <a:cubicBezTo>
                        <a:pt x="659" y="306"/>
                        <a:pt x="661" y="303"/>
                        <a:pt x="660" y="304"/>
                      </a:cubicBezTo>
                      <a:cubicBezTo>
                        <a:pt x="660" y="303"/>
                        <a:pt x="660" y="303"/>
                        <a:pt x="661" y="302"/>
                      </a:cubicBezTo>
                      <a:close/>
                      <a:moveTo>
                        <a:pt x="694" y="237"/>
                      </a:moveTo>
                      <a:cubicBezTo>
                        <a:pt x="694" y="237"/>
                        <a:pt x="692" y="245"/>
                        <a:pt x="693" y="242"/>
                      </a:cubicBezTo>
                      <a:cubicBezTo>
                        <a:pt x="693" y="243"/>
                        <a:pt x="692" y="245"/>
                        <a:pt x="692" y="246"/>
                      </a:cubicBezTo>
                      <a:cubicBezTo>
                        <a:pt x="692" y="245"/>
                        <a:pt x="693" y="242"/>
                        <a:pt x="693" y="242"/>
                      </a:cubicBezTo>
                      <a:cubicBezTo>
                        <a:pt x="693" y="241"/>
                        <a:pt x="693" y="241"/>
                        <a:pt x="693" y="241"/>
                      </a:cubicBezTo>
                      <a:cubicBezTo>
                        <a:pt x="693" y="239"/>
                        <a:pt x="694" y="239"/>
                        <a:pt x="694" y="237"/>
                      </a:cubicBezTo>
                      <a:close/>
                      <a:moveTo>
                        <a:pt x="696" y="240"/>
                      </a:moveTo>
                      <a:cubicBezTo>
                        <a:pt x="696" y="241"/>
                        <a:pt x="695" y="245"/>
                        <a:pt x="695" y="244"/>
                      </a:cubicBezTo>
                      <a:cubicBezTo>
                        <a:pt x="695" y="242"/>
                        <a:pt x="695" y="242"/>
                        <a:pt x="696" y="240"/>
                      </a:cubicBezTo>
                      <a:close/>
                      <a:moveTo>
                        <a:pt x="709" y="190"/>
                      </a:moveTo>
                      <a:cubicBezTo>
                        <a:pt x="709" y="192"/>
                        <a:pt x="709" y="192"/>
                        <a:pt x="709" y="194"/>
                      </a:cubicBezTo>
                      <a:cubicBezTo>
                        <a:pt x="709" y="194"/>
                        <a:pt x="709" y="193"/>
                        <a:pt x="709" y="192"/>
                      </a:cubicBezTo>
                      <a:cubicBezTo>
                        <a:pt x="709" y="192"/>
                        <a:pt x="709" y="192"/>
                        <a:pt x="709" y="193"/>
                      </a:cubicBezTo>
                      <a:cubicBezTo>
                        <a:pt x="709" y="193"/>
                        <a:pt x="709" y="192"/>
                        <a:pt x="709" y="192"/>
                      </a:cubicBezTo>
                      <a:cubicBezTo>
                        <a:pt x="709" y="190"/>
                        <a:pt x="709" y="190"/>
                        <a:pt x="709" y="190"/>
                      </a:cubicBezTo>
                      <a:cubicBezTo>
                        <a:pt x="709" y="192"/>
                        <a:pt x="709" y="190"/>
                        <a:pt x="709" y="190"/>
                      </a:cubicBezTo>
                      <a:close/>
                      <a:moveTo>
                        <a:pt x="731" y="233"/>
                      </a:moveTo>
                      <a:cubicBezTo>
                        <a:pt x="730" y="236"/>
                        <a:pt x="730" y="238"/>
                        <a:pt x="729" y="242"/>
                      </a:cubicBezTo>
                      <a:cubicBezTo>
                        <a:pt x="729" y="242"/>
                        <a:pt x="728" y="246"/>
                        <a:pt x="728" y="243"/>
                      </a:cubicBezTo>
                      <a:cubicBezTo>
                        <a:pt x="729" y="240"/>
                        <a:pt x="729" y="240"/>
                        <a:pt x="729" y="239"/>
                      </a:cubicBezTo>
                      <a:cubicBezTo>
                        <a:pt x="730" y="237"/>
                        <a:pt x="730" y="236"/>
                        <a:pt x="730" y="234"/>
                      </a:cubicBezTo>
                      <a:cubicBezTo>
                        <a:pt x="730" y="234"/>
                        <a:pt x="731" y="233"/>
                        <a:pt x="731" y="233"/>
                      </a:cubicBezTo>
                      <a:close/>
                      <a:moveTo>
                        <a:pt x="637" y="434"/>
                      </a:moveTo>
                      <a:cubicBezTo>
                        <a:pt x="634" y="436"/>
                        <a:pt x="634" y="436"/>
                        <a:pt x="634" y="436"/>
                      </a:cubicBezTo>
                      <a:cubicBezTo>
                        <a:pt x="634" y="436"/>
                        <a:pt x="632" y="438"/>
                        <a:pt x="631" y="438"/>
                      </a:cubicBezTo>
                      <a:cubicBezTo>
                        <a:pt x="633" y="436"/>
                        <a:pt x="632" y="437"/>
                        <a:pt x="635" y="434"/>
                      </a:cubicBezTo>
                      <a:cubicBezTo>
                        <a:pt x="635" y="435"/>
                        <a:pt x="636" y="434"/>
                        <a:pt x="637" y="434"/>
                      </a:cubicBezTo>
                      <a:close/>
                      <a:moveTo>
                        <a:pt x="23" y="285"/>
                      </a:moveTo>
                      <a:cubicBezTo>
                        <a:pt x="22" y="284"/>
                        <a:pt x="21" y="280"/>
                        <a:pt x="22" y="281"/>
                      </a:cubicBezTo>
                      <a:cubicBezTo>
                        <a:pt x="23" y="284"/>
                        <a:pt x="22" y="283"/>
                        <a:pt x="23" y="285"/>
                      </a:cubicBezTo>
                      <a:close/>
                      <a:moveTo>
                        <a:pt x="20" y="49"/>
                      </a:moveTo>
                      <a:cubicBezTo>
                        <a:pt x="20" y="49"/>
                        <a:pt x="19" y="52"/>
                        <a:pt x="19" y="54"/>
                      </a:cubicBezTo>
                      <a:cubicBezTo>
                        <a:pt x="18" y="54"/>
                        <a:pt x="19" y="51"/>
                        <a:pt x="20" y="49"/>
                      </a:cubicBezTo>
                      <a:close/>
                      <a:moveTo>
                        <a:pt x="11" y="80"/>
                      </a:moveTo>
                      <a:cubicBezTo>
                        <a:pt x="11" y="83"/>
                        <a:pt x="10" y="84"/>
                        <a:pt x="9" y="87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10" y="84"/>
                        <a:pt x="10" y="82"/>
                        <a:pt x="11" y="80"/>
                      </a:cubicBezTo>
                      <a:close/>
                      <a:moveTo>
                        <a:pt x="7" y="115"/>
                      </a:moveTo>
                      <a:cubicBezTo>
                        <a:pt x="6" y="119"/>
                        <a:pt x="6" y="117"/>
                        <a:pt x="6" y="122"/>
                      </a:cubicBezTo>
                      <a:cubicBezTo>
                        <a:pt x="6" y="123"/>
                        <a:pt x="6" y="119"/>
                        <a:pt x="6" y="119"/>
                      </a:cubicBezTo>
                      <a:cubicBezTo>
                        <a:pt x="6" y="119"/>
                        <a:pt x="6" y="125"/>
                        <a:pt x="5" y="124"/>
                      </a:cubicBezTo>
                      <a:cubicBezTo>
                        <a:pt x="6" y="120"/>
                        <a:pt x="6" y="118"/>
                        <a:pt x="6" y="115"/>
                      </a:cubicBezTo>
                      <a:cubicBezTo>
                        <a:pt x="7" y="113"/>
                        <a:pt x="7" y="115"/>
                        <a:pt x="7" y="115"/>
                      </a:cubicBezTo>
                      <a:close/>
                      <a:moveTo>
                        <a:pt x="5" y="126"/>
                      </a:moveTo>
                      <a:cubicBezTo>
                        <a:pt x="5" y="127"/>
                        <a:pt x="5" y="129"/>
                        <a:pt x="5" y="131"/>
                      </a:cubicBezTo>
                      <a:cubicBezTo>
                        <a:pt x="5" y="131"/>
                        <a:pt x="5" y="125"/>
                        <a:pt x="5" y="126"/>
                      </a:cubicBezTo>
                      <a:close/>
                      <a:moveTo>
                        <a:pt x="3" y="133"/>
                      </a:moveTo>
                      <a:cubicBezTo>
                        <a:pt x="3" y="132"/>
                        <a:pt x="3" y="138"/>
                        <a:pt x="3" y="138"/>
                      </a:cubicBezTo>
                      <a:cubicBezTo>
                        <a:pt x="2" y="139"/>
                        <a:pt x="3" y="135"/>
                        <a:pt x="3" y="133"/>
                      </a:cubicBezTo>
                      <a:close/>
                      <a:moveTo>
                        <a:pt x="1" y="147"/>
                      </a:moveTo>
                      <a:cubicBezTo>
                        <a:pt x="2" y="148"/>
                        <a:pt x="1" y="153"/>
                        <a:pt x="1" y="155"/>
                      </a:cubicBezTo>
                      <a:cubicBezTo>
                        <a:pt x="1" y="155"/>
                        <a:pt x="1" y="148"/>
                        <a:pt x="1" y="147"/>
                      </a:cubicBezTo>
                      <a:close/>
                      <a:moveTo>
                        <a:pt x="6" y="147"/>
                      </a:moveTo>
                      <a:cubicBezTo>
                        <a:pt x="6" y="148"/>
                        <a:pt x="6" y="153"/>
                        <a:pt x="6" y="153"/>
                      </a:cubicBezTo>
                      <a:cubicBezTo>
                        <a:pt x="6" y="151"/>
                        <a:pt x="6" y="148"/>
                        <a:pt x="6" y="147"/>
                      </a:cubicBezTo>
                      <a:close/>
                      <a:moveTo>
                        <a:pt x="10" y="154"/>
                      </a:moveTo>
                      <a:cubicBezTo>
                        <a:pt x="10" y="156"/>
                        <a:pt x="10" y="155"/>
                        <a:pt x="10" y="154"/>
                      </a:cubicBezTo>
                      <a:cubicBezTo>
                        <a:pt x="11" y="159"/>
                        <a:pt x="10" y="160"/>
                        <a:pt x="11" y="162"/>
                      </a:cubicBezTo>
                      <a:cubicBezTo>
                        <a:pt x="11" y="165"/>
                        <a:pt x="10" y="169"/>
                        <a:pt x="10" y="163"/>
                      </a:cubicBezTo>
                      <a:cubicBezTo>
                        <a:pt x="10" y="164"/>
                        <a:pt x="10" y="156"/>
                        <a:pt x="10" y="154"/>
                      </a:cubicBezTo>
                      <a:close/>
                      <a:moveTo>
                        <a:pt x="6" y="161"/>
                      </a:moveTo>
                      <a:cubicBezTo>
                        <a:pt x="6" y="161"/>
                        <a:pt x="6" y="165"/>
                        <a:pt x="6" y="167"/>
                      </a:cubicBezTo>
                      <a:cubicBezTo>
                        <a:pt x="6" y="167"/>
                        <a:pt x="6" y="162"/>
                        <a:pt x="6" y="161"/>
                      </a:cubicBezTo>
                      <a:close/>
                      <a:moveTo>
                        <a:pt x="9" y="159"/>
                      </a:moveTo>
                      <a:cubicBezTo>
                        <a:pt x="9" y="158"/>
                        <a:pt x="9" y="163"/>
                        <a:pt x="9" y="161"/>
                      </a:cubicBezTo>
                      <a:cubicBezTo>
                        <a:pt x="9" y="162"/>
                        <a:pt x="9" y="163"/>
                        <a:pt x="9" y="165"/>
                      </a:cubicBezTo>
                      <a:cubicBezTo>
                        <a:pt x="9" y="167"/>
                        <a:pt x="9" y="160"/>
                        <a:pt x="9" y="159"/>
                      </a:cubicBezTo>
                      <a:close/>
                      <a:moveTo>
                        <a:pt x="4" y="168"/>
                      </a:moveTo>
                      <a:cubicBezTo>
                        <a:pt x="4" y="166"/>
                        <a:pt x="4" y="173"/>
                        <a:pt x="4" y="170"/>
                      </a:cubicBezTo>
                      <a:cubicBezTo>
                        <a:pt x="4" y="173"/>
                        <a:pt x="4" y="174"/>
                        <a:pt x="4" y="177"/>
                      </a:cubicBezTo>
                      <a:cubicBezTo>
                        <a:pt x="4" y="177"/>
                        <a:pt x="4" y="177"/>
                        <a:pt x="4" y="177"/>
                      </a:cubicBezTo>
                      <a:cubicBezTo>
                        <a:pt x="4" y="180"/>
                        <a:pt x="4" y="181"/>
                        <a:pt x="4" y="184"/>
                      </a:cubicBezTo>
                      <a:cubicBezTo>
                        <a:pt x="4" y="185"/>
                        <a:pt x="5" y="185"/>
                        <a:pt x="5" y="185"/>
                      </a:cubicBezTo>
                      <a:cubicBezTo>
                        <a:pt x="5" y="188"/>
                        <a:pt x="4" y="184"/>
                        <a:pt x="4" y="185"/>
                      </a:cubicBezTo>
                      <a:cubicBezTo>
                        <a:pt x="4" y="181"/>
                        <a:pt x="4" y="177"/>
                        <a:pt x="4" y="174"/>
                      </a:cubicBezTo>
                      <a:cubicBezTo>
                        <a:pt x="4" y="174"/>
                        <a:pt x="4" y="171"/>
                        <a:pt x="4" y="168"/>
                      </a:cubicBezTo>
                      <a:close/>
                      <a:moveTo>
                        <a:pt x="6" y="169"/>
                      </a:moveTo>
                      <a:cubicBezTo>
                        <a:pt x="6" y="171"/>
                        <a:pt x="6" y="172"/>
                        <a:pt x="6" y="173"/>
                      </a:cubicBezTo>
                      <a:cubicBezTo>
                        <a:pt x="6" y="174"/>
                        <a:pt x="6" y="172"/>
                        <a:pt x="6" y="170"/>
                      </a:cubicBezTo>
                      <a:cubicBezTo>
                        <a:pt x="6" y="170"/>
                        <a:pt x="6" y="169"/>
                        <a:pt x="6" y="169"/>
                      </a:cubicBezTo>
                      <a:close/>
                      <a:moveTo>
                        <a:pt x="6" y="176"/>
                      </a:moveTo>
                      <a:cubicBezTo>
                        <a:pt x="7" y="179"/>
                        <a:pt x="7" y="189"/>
                        <a:pt x="8" y="193"/>
                      </a:cubicBezTo>
                      <a:cubicBezTo>
                        <a:pt x="8" y="196"/>
                        <a:pt x="8" y="196"/>
                        <a:pt x="8" y="200"/>
                      </a:cubicBezTo>
                      <a:cubicBezTo>
                        <a:pt x="8" y="199"/>
                        <a:pt x="8" y="196"/>
                        <a:pt x="8" y="195"/>
                      </a:cubicBezTo>
                      <a:cubicBezTo>
                        <a:pt x="7" y="193"/>
                        <a:pt x="7" y="191"/>
                        <a:pt x="7" y="189"/>
                      </a:cubicBezTo>
                      <a:cubicBezTo>
                        <a:pt x="6" y="186"/>
                        <a:pt x="6" y="184"/>
                        <a:pt x="6" y="181"/>
                      </a:cubicBezTo>
                      <a:cubicBezTo>
                        <a:pt x="7" y="180"/>
                        <a:pt x="6" y="178"/>
                        <a:pt x="6" y="176"/>
                      </a:cubicBezTo>
                      <a:close/>
                      <a:moveTo>
                        <a:pt x="7" y="188"/>
                      </a:moveTo>
                      <a:cubicBezTo>
                        <a:pt x="8" y="187"/>
                        <a:pt x="8" y="194"/>
                        <a:pt x="8" y="195"/>
                      </a:cubicBezTo>
                      <a:cubicBezTo>
                        <a:pt x="8" y="194"/>
                        <a:pt x="8" y="191"/>
                        <a:pt x="7" y="188"/>
                      </a:cubicBezTo>
                      <a:close/>
                      <a:moveTo>
                        <a:pt x="10" y="198"/>
                      </a:moveTo>
                      <a:cubicBezTo>
                        <a:pt x="11" y="202"/>
                        <a:pt x="10" y="199"/>
                        <a:pt x="10" y="202"/>
                      </a:cubicBezTo>
                      <a:cubicBezTo>
                        <a:pt x="10" y="200"/>
                        <a:pt x="10" y="198"/>
                        <a:pt x="10" y="196"/>
                      </a:cubicBezTo>
                      <a:cubicBezTo>
                        <a:pt x="10" y="197"/>
                        <a:pt x="10" y="198"/>
                        <a:pt x="10" y="198"/>
                      </a:cubicBezTo>
                      <a:cubicBezTo>
                        <a:pt x="10" y="199"/>
                        <a:pt x="10" y="199"/>
                        <a:pt x="10" y="198"/>
                      </a:cubicBezTo>
                      <a:close/>
                      <a:moveTo>
                        <a:pt x="10" y="202"/>
                      </a:moveTo>
                      <a:cubicBezTo>
                        <a:pt x="10" y="201"/>
                        <a:pt x="10" y="205"/>
                        <a:pt x="10" y="206"/>
                      </a:cubicBezTo>
                      <a:cubicBezTo>
                        <a:pt x="10" y="206"/>
                        <a:pt x="10" y="206"/>
                        <a:pt x="10" y="205"/>
                      </a:cubicBezTo>
                      <a:cubicBezTo>
                        <a:pt x="11" y="209"/>
                        <a:pt x="10" y="205"/>
                        <a:pt x="10" y="202"/>
                      </a:cubicBezTo>
                      <a:close/>
                      <a:moveTo>
                        <a:pt x="10" y="210"/>
                      </a:moveTo>
                      <a:cubicBezTo>
                        <a:pt x="10" y="213"/>
                        <a:pt x="9" y="206"/>
                        <a:pt x="10" y="209"/>
                      </a:cubicBezTo>
                      <a:cubicBezTo>
                        <a:pt x="9" y="208"/>
                        <a:pt x="9" y="205"/>
                        <a:pt x="9" y="203"/>
                      </a:cubicBezTo>
                      <a:cubicBezTo>
                        <a:pt x="9" y="203"/>
                        <a:pt x="9" y="205"/>
                        <a:pt x="9" y="206"/>
                      </a:cubicBezTo>
                      <a:cubicBezTo>
                        <a:pt x="10" y="207"/>
                        <a:pt x="10" y="206"/>
                        <a:pt x="10" y="207"/>
                      </a:cubicBezTo>
                      <a:cubicBezTo>
                        <a:pt x="10" y="208"/>
                        <a:pt x="9" y="207"/>
                        <a:pt x="10" y="210"/>
                      </a:cubicBezTo>
                      <a:close/>
                      <a:moveTo>
                        <a:pt x="7" y="211"/>
                      </a:moveTo>
                      <a:cubicBezTo>
                        <a:pt x="7" y="210"/>
                        <a:pt x="7" y="211"/>
                        <a:pt x="8" y="212"/>
                      </a:cubicBezTo>
                      <a:cubicBezTo>
                        <a:pt x="8" y="214"/>
                        <a:pt x="8" y="216"/>
                        <a:pt x="8" y="216"/>
                      </a:cubicBezTo>
                      <a:cubicBezTo>
                        <a:pt x="8" y="215"/>
                        <a:pt x="7" y="213"/>
                        <a:pt x="7" y="211"/>
                      </a:cubicBezTo>
                      <a:close/>
                      <a:moveTo>
                        <a:pt x="9" y="216"/>
                      </a:moveTo>
                      <a:cubicBezTo>
                        <a:pt x="9" y="221"/>
                        <a:pt x="10" y="228"/>
                        <a:pt x="11" y="234"/>
                      </a:cubicBezTo>
                      <a:cubicBezTo>
                        <a:pt x="10" y="229"/>
                        <a:pt x="9" y="222"/>
                        <a:pt x="8" y="218"/>
                      </a:cubicBezTo>
                      <a:cubicBezTo>
                        <a:pt x="9" y="220"/>
                        <a:pt x="8" y="215"/>
                        <a:pt x="9" y="216"/>
                      </a:cubicBezTo>
                      <a:close/>
                      <a:moveTo>
                        <a:pt x="19" y="222"/>
                      </a:moveTo>
                      <a:cubicBezTo>
                        <a:pt x="19" y="223"/>
                        <a:pt x="19" y="223"/>
                        <a:pt x="19" y="223"/>
                      </a:cubicBezTo>
                      <a:cubicBezTo>
                        <a:pt x="20" y="226"/>
                        <a:pt x="20" y="227"/>
                        <a:pt x="20" y="227"/>
                      </a:cubicBezTo>
                      <a:cubicBezTo>
                        <a:pt x="20" y="226"/>
                        <a:pt x="19" y="224"/>
                        <a:pt x="19" y="222"/>
                      </a:cubicBezTo>
                      <a:close/>
                      <a:moveTo>
                        <a:pt x="12" y="235"/>
                      </a:moveTo>
                      <a:cubicBezTo>
                        <a:pt x="12" y="238"/>
                        <a:pt x="12" y="237"/>
                        <a:pt x="13" y="240"/>
                      </a:cubicBezTo>
                      <a:cubicBezTo>
                        <a:pt x="13" y="241"/>
                        <a:pt x="12" y="235"/>
                        <a:pt x="12" y="235"/>
                      </a:cubicBezTo>
                      <a:close/>
                      <a:moveTo>
                        <a:pt x="13" y="235"/>
                      </a:moveTo>
                      <a:cubicBezTo>
                        <a:pt x="13" y="235"/>
                        <a:pt x="14" y="239"/>
                        <a:pt x="14" y="240"/>
                      </a:cubicBezTo>
                      <a:cubicBezTo>
                        <a:pt x="14" y="239"/>
                        <a:pt x="13" y="238"/>
                        <a:pt x="13" y="235"/>
                      </a:cubicBezTo>
                      <a:close/>
                      <a:moveTo>
                        <a:pt x="20" y="228"/>
                      </a:moveTo>
                      <a:cubicBezTo>
                        <a:pt x="21" y="231"/>
                        <a:pt x="21" y="232"/>
                        <a:pt x="22" y="234"/>
                      </a:cubicBezTo>
                      <a:cubicBezTo>
                        <a:pt x="21" y="234"/>
                        <a:pt x="21" y="233"/>
                        <a:pt x="21" y="233"/>
                      </a:cubicBezTo>
                      <a:cubicBezTo>
                        <a:pt x="21" y="234"/>
                        <a:pt x="22" y="236"/>
                        <a:pt x="22" y="237"/>
                      </a:cubicBezTo>
                      <a:cubicBezTo>
                        <a:pt x="22" y="239"/>
                        <a:pt x="22" y="240"/>
                        <a:pt x="22" y="239"/>
                      </a:cubicBezTo>
                      <a:cubicBezTo>
                        <a:pt x="21" y="237"/>
                        <a:pt x="22" y="237"/>
                        <a:pt x="22" y="236"/>
                      </a:cubicBezTo>
                      <a:cubicBezTo>
                        <a:pt x="21" y="234"/>
                        <a:pt x="21" y="233"/>
                        <a:pt x="20" y="230"/>
                      </a:cubicBezTo>
                      <a:cubicBezTo>
                        <a:pt x="20" y="229"/>
                        <a:pt x="21" y="231"/>
                        <a:pt x="21" y="232"/>
                      </a:cubicBezTo>
                      <a:cubicBezTo>
                        <a:pt x="21" y="232"/>
                        <a:pt x="20" y="227"/>
                        <a:pt x="20" y="228"/>
                      </a:cubicBezTo>
                      <a:close/>
                      <a:moveTo>
                        <a:pt x="21" y="231"/>
                      </a:moveTo>
                      <a:cubicBezTo>
                        <a:pt x="21" y="231"/>
                        <a:pt x="21" y="231"/>
                        <a:pt x="22" y="232"/>
                      </a:cubicBezTo>
                      <a:cubicBezTo>
                        <a:pt x="23" y="236"/>
                        <a:pt x="22" y="236"/>
                        <a:pt x="23" y="240"/>
                      </a:cubicBezTo>
                      <a:cubicBezTo>
                        <a:pt x="23" y="240"/>
                        <a:pt x="22" y="238"/>
                        <a:pt x="22" y="238"/>
                      </a:cubicBezTo>
                      <a:cubicBezTo>
                        <a:pt x="21" y="234"/>
                        <a:pt x="22" y="237"/>
                        <a:pt x="21" y="231"/>
                      </a:cubicBezTo>
                      <a:close/>
                      <a:moveTo>
                        <a:pt x="30" y="227"/>
                      </a:moveTo>
                      <a:cubicBezTo>
                        <a:pt x="30" y="227"/>
                        <a:pt x="31" y="229"/>
                        <a:pt x="31" y="227"/>
                      </a:cubicBezTo>
                      <a:cubicBezTo>
                        <a:pt x="31" y="228"/>
                        <a:pt x="31" y="228"/>
                        <a:pt x="31" y="229"/>
                      </a:cubicBezTo>
                      <a:cubicBezTo>
                        <a:pt x="31" y="229"/>
                        <a:pt x="31" y="229"/>
                        <a:pt x="31" y="230"/>
                      </a:cubicBezTo>
                      <a:cubicBezTo>
                        <a:pt x="31" y="229"/>
                        <a:pt x="30" y="229"/>
                        <a:pt x="30" y="227"/>
                      </a:cubicBezTo>
                      <a:close/>
                      <a:moveTo>
                        <a:pt x="23" y="242"/>
                      </a:moveTo>
                      <a:cubicBezTo>
                        <a:pt x="24" y="244"/>
                        <a:pt x="25" y="252"/>
                        <a:pt x="26" y="255"/>
                      </a:cubicBezTo>
                      <a:cubicBezTo>
                        <a:pt x="25" y="252"/>
                        <a:pt x="24" y="247"/>
                        <a:pt x="23" y="242"/>
                      </a:cubicBezTo>
                      <a:close/>
                      <a:moveTo>
                        <a:pt x="18" y="253"/>
                      </a:moveTo>
                      <a:cubicBezTo>
                        <a:pt x="19" y="253"/>
                        <a:pt x="21" y="262"/>
                        <a:pt x="23" y="267"/>
                      </a:cubicBezTo>
                      <a:cubicBezTo>
                        <a:pt x="22" y="267"/>
                        <a:pt x="22" y="264"/>
                        <a:pt x="21" y="263"/>
                      </a:cubicBezTo>
                      <a:cubicBezTo>
                        <a:pt x="20" y="258"/>
                        <a:pt x="19" y="256"/>
                        <a:pt x="18" y="253"/>
                      </a:cubicBezTo>
                      <a:close/>
                      <a:moveTo>
                        <a:pt x="32" y="239"/>
                      </a:moveTo>
                      <a:cubicBezTo>
                        <a:pt x="33" y="240"/>
                        <a:pt x="35" y="248"/>
                        <a:pt x="35" y="250"/>
                      </a:cubicBezTo>
                      <a:cubicBezTo>
                        <a:pt x="35" y="248"/>
                        <a:pt x="33" y="240"/>
                        <a:pt x="32" y="239"/>
                      </a:cubicBezTo>
                      <a:close/>
                      <a:moveTo>
                        <a:pt x="27" y="258"/>
                      </a:moveTo>
                      <a:cubicBezTo>
                        <a:pt x="27" y="258"/>
                        <a:pt x="27" y="257"/>
                        <a:pt x="26" y="255"/>
                      </a:cubicBezTo>
                      <a:cubicBezTo>
                        <a:pt x="27" y="256"/>
                        <a:pt x="28" y="259"/>
                        <a:pt x="28" y="261"/>
                      </a:cubicBezTo>
                      <a:cubicBezTo>
                        <a:pt x="29" y="262"/>
                        <a:pt x="28" y="260"/>
                        <a:pt x="27" y="258"/>
                      </a:cubicBezTo>
                      <a:close/>
                      <a:moveTo>
                        <a:pt x="23" y="268"/>
                      </a:moveTo>
                      <a:cubicBezTo>
                        <a:pt x="23" y="267"/>
                        <a:pt x="23" y="267"/>
                        <a:pt x="23" y="267"/>
                      </a:cubicBezTo>
                      <a:cubicBezTo>
                        <a:pt x="24" y="270"/>
                        <a:pt x="24" y="270"/>
                        <a:pt x="24" y="271"/>
                      </a:cubicBezTo>
                      <a:cubicBezTo>
                        <a:pt x="23" y="270"/>
                        <a:pt x="23" y="269"/>
                        <a:pt x="23" y="268"/>
                      </a:cubicBezTo>
                      <a:close/>
                      <a:moveTo>
                        <a:pt x="28" y="262"/>
                      </a:moveTo>
                      <a:cubicBezTo>
                        <a:pt x="29" y="263"/>
                        <a:pt x="30" y="267"/>
                        <a:pt x="31" y="269"/>
                      </a:cubicBezTo>
                      <a:cubicBezTo>
                        <a:pt x="30" y="267"/>
                        <a:pt x="30" y="265"/>
                        <a:pt x="28" y="262"/>
                      </a:cubicBezTo>
                      <a:close/>
                      <a:moveTo>
                        <a:pt x="36" y="254"/>
                      </a:moveTo>
                      <a:cubicBezTo>
                        <a:pt x="36" y="254"/>
                        <a:pt x="37" y="256"/>
                        <a:pt x="38" y="258"/>
                      </a:cubicBezTo>
                      <a:cubicBezTo>
                        <a:pt x="38" y="259"/>
                        <a:pt x="37" y="255"/>
                        <a:pt x="36" y="254"/>
                      </a:cubicBezTo>
                      <a:close/>
                      <a:moveTo>
                        <a:pt x="27" y="269"/>
                      </a:moveTo>
                      <a:cubicBezTo>
                        <a:pt x="27" y="269"/>
                        <a:pt x="27" y="269"/>
                        <a:pt x="28" y="271"/>
                      </a:cubicBezTo>
                      <a:cubicBezTo>
                        <a:pt x="29" y="274"/>
                        <a:pt x="28" y="274"/>
                        <a:pt x="27" y="269"/>
                      </a:cubicBezTo>
                      <a:close/>
                      <a:moveTo>
                        <a:pt x="33" y="280"/>
                      </a:moveTo>
                      <a:cubicBezTo>
                        <a:pt x="32" y="278"/>
                        <a:pt x="30" y="275"/>
                        <a:pt x="30" y="273"/>
                      </a:cubicBezTo>
                      <a:cubicBezTo>
                        <a:pt x="29" y="271"/>
                        <a:pt x="30" y="272"/>
                        <a:pt x="29" y="269"/>
                      </a:cubicBezTo>
                      <a:cubicBezTo>
                        <a:pt x="30" y="271"/>
                        <a:pt x="31" y="275"/>
                        <a:pt x="32" y="275"/>
                      </a:cubicBezTo>
                      <a:cubicBezTo>
                        <a:pt x="31" y="272"/>
                        <a:pt x="30" y="272"/>
                        <a:pt x="29" y="267"/>
                      </a:cubicBezTo>
                      <a:cubicBezTo>
                        <a:pt x="29" y="267"/>
                        <a:pt x="29" y="268"/>
                        <a:pt x="29" y="268"/>
                      </a:cubicBezTo>
                      <a:cubicBezTo>
                        <a:pt x="30" y="270"/>
                        <a:pt x="30" y="270"/>
                        <a:pt x="31" y="272"/>
                      </a:cubicBezTo>
                      <a:cubicBezTo>
                        <a:pt x="30" y="269"/>
                        <a:pt x="34" y="279"/>
                        <a:pt x="34" y="282"/>
                      </a:cubicBezTo>
                      <a:cubicBezTo>
                        <a:pt x="34" y="282"/>
                        <a:pt x="33" y="280"/>
                        <a:pt x="33" y="278"/>
                      </a:cubicBezTo>
                      <a:cubicBezTo>
                        <a:pt x="32" y="277"/>
                        <a:pt x="32" y="278"/>
                        <a:pt x="32" y="276"/>
                      </a:cubicBezTo>
                      <a:cubicBezTo>
                        <a:pt x="32" y="277"/>
                        <a:pt x="33" y="280"/>
                        <a:pt x="33" y="281"/>
                      </a:cubicBezTo>
                      <a:cubicBezTo>
                        <a:pt x="34" y="283"/>
                        <a:pt x="33" y="281"/>
                        <a:pt x="34" y="284"/>
                      </a:cubicBezTo>
                      <a:cubicBezTo>
                        <a:pt x="34" y="284"/>
                        <a:pt x="33" y="280"/>
                        <a:pt x="33" y="280"/>
                      </a:cubicBezTo>
                      <a:close/>
                      <a:moveTo>
                        <a:pt x="49" y="257"/>
                      </a:moveTo>
                      <a:cubicBezTo>
                        <a:pt x="49" y="258"/>
                        <a:pt x="50" y="259"/>
                        <a:pt x="49" y="258"/>
                      </a:cubicBezTo>
                      <a:cubicBezTo>
                        <a:pt x="50" y="259"/>
                        <a:pt x="50" y="261"/>
                        <a:pt x="51" y="262"/>
                      </a:cubicBezTo>
                      <a:cubicBezTo>
                        <a:pt x="51" y="264"/>
                        <a:pt x="49" y="258"/>
                        <a:pt x="50" y="260"/>
                      </a:cubicBezTo>
                      <a:cubicBezTo>
                        <a:pt x="50" y="260"/>
                        <a:pt x="49" y="258"/>
                        <a:pt x="49" y="257"/>
                      </a:cubicBezTo>
                      <a:close/>
                      <a:moveTo>
                        <a:pt x="36" y="286"/>
                      </a:moveTo>
                      <a:cubicBezTo>
                        <a:pt x="36" y="285"/>
                        <a:pt x="36" y="285"/>
                        <a:pt x="35" y="284"/>
                      </a:cubicBezTo>
                      <a:cubicBezTo>
                        <a:pt x="35" y="285"/>
                        <a:pt x="36" y="287"/>
                        <a:pt x="36" y="286"/>
                      </a:cubicBezTo>
                      <a:cubicBezTo>
                        <a:pt x="34" y="282"/>
                        <a:pt x="35" y="283"/>
                        <a:pt x="33" y="279"/>
                      </a:cubicBezTo>
                      <a:cubicBezTo>
                        <a:pt x="36" y="286"/>
                        <a:pt x="40" y="295"/>
                        <a:pt x="44" y="303"/>
                      </a:cubicBezTo>
                      <a:cubicBezTo>
                        <a:pt x="44" y="303"/>
                        <a:pt x="44" y="304"/>
                        <a:pt x="44" y="305"/>
                      </a:cubicBezTo>
                      <a:cubicBezTo>
                        <a:pt x="43" y="303"/>
                        <a:pt x="43" y="302"/>
                        <a:pt x="43" y="302"/>
                      </a:cubicBezTo>
                      <a:cubicBezTo>
                        <a:pt x="42" y="301"/>
                        <a:pt x="42" y="301"/>
                        <a:pt x="42" y="300"/>
                      </a:cubicBezTo>
                      <a:cubicBezTo>
                        <a:pt x="41" y="299"/>
                        <a:pt x="41" y="298"/>
                        <a:pt x="40" y="295"/>
                      </a:cubicBezTo>
                      <a:cubicBezTo>
                        <a:pt x="39" y="293"/>
                        <a:pt x="36" y="288"/>
                        <a:pt x="36" y="286"/>
                      </a:cubicBezTo>
                      <a:close/>
                      <a:moveTo>
                        <a:pt x="35" y="286"/>
                      </a:moveTo>
                      <a:cubicBezTo>
                        <a:pt x="35" y="287"/>
                        <a:pt x="35" y="286"/>
                        <a:pt x="35" y="286"/>
                      </a:cubicBezTo>
                      <a:cubicBezTo>
                        <a:pt x="36" y="289"/>
                        <a:pt x="40" y="298"/>
                        <a:pt x="41" y="300"/>
                      </a:cubicBezTo>
                      <a:cubicBezTo>
                        <a:pt x="39" y="296"/>
                        <a:pt x="36" y="289"/>
                        <a:pt x="35" y="286"/>
                      </a:cubicBezTo>
                      <a:close/>
                      <a:moveTo>
                        <a:pt x="36" y="295"/>
                      </a:moveTo>
                      <a:cubicBezTo>
                        <a:pt x="36" y="294"/>
                        <a:pt x="37" y="298"/>
                        <a:pt x="39" y="301"/>
                      </a:cubicBezTo>
                      <a:cubicBezTo>
                        <a:pt x="38" y="301"/>
                        <a:pt x="37" y="297"/>
                        <a:pt x="36" y="295"/>
                      </a:cubicBezTo>
                      <a:close/>
                      <a:moveTo>
                        <a:pt x="37" y="293"/>
                      </a:moveTo>
                      <a:cubicBezTo>
                        <a:pt x="37" y="293"/>
                        <a:pt x="37" y="293"/>
                        <a:pt x="37" y="293"/>
                      </a:cubicBezTo>
                      <a:cubicBezTo>
                        <a:pt x="39" y="297"/>
                        <a:pt x="39" y="298"/>
                        <a:pt x="37" y="293"/>
                      </a:cubicBezTo>
                      <a:close/>
                      <a:moveTo>
                        <a:pt x="54" y="274"/>
                      </a:moveTo>
                      <a:cubicBezTo>
                        <a:pt x="55" y="275"/>
                        <a:pt x="55" y="276"/>
                        <a:pt x="56" y="278"/>
                      </a:cubicBezTo>
                      <a:cubicBezTo>
                        <a:pt x="57" y="280"/>
                        <a:pt x="56" y="279"/>
                        <a:pt x="56" y="278"/>
                      </a:cubicBezTo>
                      <a:cubicBezTo>
                        <a:pt x="55" y="277"/>
                        <a:pt x="55" y="275"/>
                        <a:pt x="54" y="274"/>
                      </a:cubicBezTo>
                      <a:close/>
                      <a:moveTo>
                        <a:pt x="41" y="300"/>
                      </a:moveTo>
                      <a:cubicBezTo>
                        <a:pt x="40" y="298"/>
                        <a:pt x="41" y="301"/>
                        <a:pt x="40" y="300"/>
                      </a:cubicBezTo>
                      <a:cubicBezTo>
                        <a:pt x="39" y="298"/>
                        <a:pt x="39" y="296"/>
                        <a:pt x="41" y="300"/>
                      </a:cubicBezTo>
                      <a:close/>
                      <a:moveTo>
                        <a:pt x="39" y="302"/>
                      </a:moveTo>
                      <a:cubicBezTo>
                        <a:pt x="39" y="302"/>
                        <a:pt x="41" y="307"/>
                        <a:pt x="41" y="306"/>
                      </a:cubicBezTo>
                      <a:cubicBezTo>
                        <a:pt x="40" y="305"/>
                        <a:pt x="39" y="303"/>
                        <a:pt x="39" y="302"/>
                      </a:cubicBezTo>
                      <a:close/>
                      <a:moveTo>
                        <a:pt x="57" y="282"/>
                      </a:moveTo>
                      <a:cubicBezTo>
                        <a:pt x="57" y="280"/>
                        <a:pt x="58" y="283"/>
                        <a:pt x="57" y="281"/>
                      </a:cubicBezTo>
                      <a:cubicBezTo>
                        <a:pt x="57" y="280"/>
                        <a:pt x="59" y="285"/>
                        <a:pt x="59" y="284"/>
                      </a:cubicBezTo>
                      <a:cubicBezTo>
                        <a:pt x="60" y="286"/>
                        <a:pt x="59" y="286"/>
                        <a:pt x="60" y="287"/>
                      </a:cubicBezTo>
                      <a:cubicBezTo>
                        <a:pt x="61" y="289"/>
                        <a:pt x="60" y="286"/>
                        <a:pt x="60" y="288"/>
                      </a:cubicBezTo>
                      <a:cubicBezTo>
                        <a:pt x="61" y="288"/>
                        <a:pt x="61" y="289"/>
                        <a:pt x="61" y="290"/>
                      </a:cubicBezTo>
                      <a:cubicBezTo>
                        <a:pt x="61" y="289"/>
                        <a:pt x="61" y="289"/>
                        <a:pt x="61" y="290"/>
                      </a:cubicBezTo>
                      <a:cubicBezTo>
                        <a:pt x="62" y="292"/>
                        <a:pt x="61" y="290"/>
                        <a:pt x="63" y="294"/>
                      </a:cubicBezTo>
                      <a:cubicBezTo>
                        <a:pt x="63" y="295"/>
                        <a:pt x="62" y="292"/>
                        <a:pt x="61" y="290"/>
                      </a:cubicBezTo>
                      <a:cubicBezTo>
                        <a:pt x="61" y="291"/>
                        <a:pt x="61" y="292"/>
                        <a:pt x="62" y="293"/>
                      </a:cubicBezTo>
                      <a:cubicBezTo>
                        <a:pt x="61" y="291"/>
                        <a:pt x="61" y="289"/>
                        <a:pt x="59" y="286"/>
                      </a:cubicBezTo>
                      <a:cubicBezTo>
                        <a:pt x="60" y="287"/>
                        <a:pt x="58" y="284"/>
                        <a:pt x="57" y="282"/>
                      </a:cubicBezTo>
                      <a:close/>
                      <a:moveTo>
                        <a:pt x="50" y="294"/>
                      </a:moveTo>
                      <a:cubicBezTo>
                        <a:pt x="51" y="294"/>
                        <a:pt x="51" y="296"/>
                        <a:pt x="52" y="298"/>
                      </a:cubicBezTo>
                      <a:cubicBezTo>
                        <a:pt x="52" y="299"/>
                        <a:pt x="51" y="295"/>
                        <a:pt x="50" y="294"/>
                      </a:cubicBezTo>
                      <a:close/>
                      <a:moveTo>
                        <a:pt x="44" y="305"/>
                      </a:moveTo>
                      <a:cubicBezTo>
                        <a:pt x="44" y="304"/>
                        <a:pt x="45" y="308"/>
                        <a:pt x="46" y="309"/>
                      </a:cubicBezTo>
                      <a:cubicBezTo>
                        <a:pt x="46" y="309"/>
                        <a:pt x="44" y="307"/>
                        <a:pt x="44" y="305"/>
                      </a:cubicBezTo>
                      <a:close/>
                      <a:moveTo>
                        <a:pt x="46" y="306"/>
                      </a:moveTo>
                      <a:cubicBezTo>
                        <a:pt x="47" y="308"/>
                        <a:pt x="47" y="308"/>
                        <a:pt x="48" y="312"/>
                      </a:cubicBezTo>
                      <a:cubicBezTo>
                        <a:pt x="48" y="312"/>
                        <a:pt x="45" y="306"/>
                        <a:pt x="46" y="306"/>
                      </a:cubicBezTo>
                      <a:close/>
                      <a:moveTo>
                        <a:pt x="54" y="293"/>
                      </a:moveTo>
                      <a:cubicBezTo>
                        <a:pt x="54" y="293"/>
                        <a:pt x="55" y="294"/>
                        <a:pt x="55" y="295"/>
                      </a:cubicBezTo>
                      <a:cubicBezTo>
                        <a:pt x="55" y="295"/>
                        <a:pt x="55" y="294"/>
                        <a:pt x="55" y="294"/>
                      </a:cubicBezTo>
                      <a:cubicBezTo>
                        <a:pt x="55" y="294"/>
                        <a:pt x="56" y="296"/>
                        <a:pt x="56" y="297"/>
                      </a:cubicBezTo>
                      <a:cubicBezTo>
                        <a:pt x="55" y="296"/>
                        <a:pt x="55" y="294"/>
                        <a:pt x="54" y="293"/>
                      </a:cubicBezTo>
                      <a:close/>
                      <a:moveTo>
                        <a:pt x="57" y="338"/>
                      </a:moveTo>
                      <a:cubicBezTo>
                        <a:pt x="55" y="336"/>
                        <a:pt x="61" y="344"/>
                        <a:pt x="58" y="340"/>
                      </a:cubicBezTo>
                      <a:cubicBezTo>
                        <a:pt x="59" y="342"/>
                        <a:pt x="59" y="342"/>
                        <a:pt x="60" y="343"/>
                      </a:cubicBezTo>
                      <a:cubicBezTo>
                        <a:pt x="60" y="343"/>
                        <a:pt x="59" y="342"/>
                        <a:pt x="60" y="342"/>
                      </a:cubicBezTo>
                      <a:cubicBezTo>
                        <a:pt x="61" y="345"/>
                        <a:pt x="63" y="348"/>
                        <a:pt x="63" y="348"/>
                      </a:cubicBezTo>
                      <a:cubicBezTo>
                        <a:pt x="64" y="349"/>
                        <a:pt x="65" y="350"/>
                        <a:pt x="66" y="352"/>
                      </a:cubicBezTo>
                      <a:cubicBezTo>
                        <a:pt x="67" y="353"/>
                        <a:pt x="64" y="349"/>
                        <a:pt x="63" y="349"/>
                      </a:cubicBezTo>
                      <a:cubicBezTo>
                        <a:pt x="64" y="351"/>
                        <a:pt x="66" y="352"/>
                        <a:pt x="67" y="354"/>
                      </a:cubicBezTo>
                      <a:cubicBezTo>
                        <a:pt x="68" y="355"/>
                        <a:pt x="66" y="352"/>
                        <a:pt x="66" y="353"/>
                      </a:cubicBezTo>
                      <a:cubicBezTo>
                        <a:pt x="68" y="355"/>
                        <a:pt x="68" y="356"/>
                        <a:pt x="70" y="358"/>
                      </a:cubicBezTo>
                      <a:cubicBezTo>
                        <a:pt x="71" y="360"/>
                        <a:pt x="68" y="356"/>
                        <a:pt x="68" y="357"/>
                      </a:cubicBezTo>
                      <a:cubicBezTo>
                        <a:pt x="69" y="358"/>
                        <a:pt x="70" y="359"/>
                        <a:pt x="71" y="360"/>
                      </a:cubicBezTo>
                      <a:cubicBezTo>
                        <a:pt x="72" y="362"/>
                        <a:pt x="69" y="358"/>
                        <a:pt x="71" y="360"/>
                      </a:cubicBezTo>
                      <a:cubicBezTo>
                        <a:pt x="72" y="362"/>
                        <a:pt x="72" y="362"/>
                        <a:pt x="75" y="365"/>
                      </a:cubicBezTo>
                      <a:cubicBezTo>
                        <a:pt x="74" y="365"/>
                        <a:pt x="74" y="365"/>
                        <a:pt x="74" y="365"/>
                      </a:cubicBezTo>
                      <a:cubicBezTo>
                        <a:pt x="76" y="367"/>
                        <a:pt x="75" y="366"/>
                        <a:pt x="76" y="367"/>
                      </a:cubicBezTo>
                      <a:cubicBezTo>
                        <a:pt x="80" y="374"/>
                        <a:pt x="86" y="380"/>
                        <a:pt x="91" y="387"/>
                      </a:cubicBezTo>
                      <a:cubicBezTo>
                        <a:pt x="92" y="387"/>
                        <a:pt x="96" y="392"/>
                        <a:pt x="95" y="392"/>
                      </a:cubicBezTo>
                      <a:cubicBezTo>
                        <a:pt x="97" y="394"/>
                        <a:pt x="97" y="393"/>
                        <a:pt x="99" y="396"/>
                      </a:cubicBezTo>
                      <a:cubicBezTo>
                        <a:pt x="100" y="397"/>
                        <a:pt x="103" y="401"/>
                        <a:pt x="107" y="404"/>
                      </a:cubicBezTo>
                      <a:cubicBezTo>
                        <a:pt x="110" y="408"/>
                        <a:pt x="114" y="411"/>
                        <a:pt x="116" y="414"/>
                      </a:cubicBezTo>
                      <a:cubicBezTo>
                        <a:pt x="116" y="414"/>
                        <a:pt x="115" y="413"/>
                        <a:pt x="114" y="412"/>
                      </a:cubicBezTo>
                      <a:cubicBezTo>
                        <a:pt x="114" y="412"/>
                        <a:pt x="115" y="413"/>
                        <a:pt x="115" y="413"/>
                      </a:cubicBezTo>
                      <a:cubicBezTo>
                        <a:pt x="117" y="414"/>
                        <a:pt x="123" y="420"/>
                        <a:pt x="125" y="423"/>
                      </a:cubicBezTo>
                      <a:cubicBezTo>
                        <a:pt x="129" y="425"/>
                        <a:pt x="131" y="428"/>
                        <a:pt x="135" y="431"/>
                      </a:cubicBezTo>
                      <a:cubicBezTo>
                        <a:pt x="135" y="431"/>
                        <a:pt x="134" y="430"/>
                        <a:pt x="133" y="430"/>
                      </a:cubicBezTo>
                      <a:cubicBezTo>
                        <a:pt x="133" y="429"/>
                        <a:pt x="131" y="427"/>
                        <a:pt x="130" y="427"/>
                      </a:cubicBezTo>
                      <a:cubicBezTo>
                        <a:pt x="130" y="427"/>
                        <a:pt x="131" y="428"/>
                        <a:pt x="132" y="429"/>
                      </a:cubicBezTo>
                      <a:cubicBezTo>
                        <a:pt x="130" y="427"/>
                        <a:pt x="126" y="424"/>
                        <a:pt x="122" y="420"/>
                      </a:cubicBezTo>
                      <a:cubicBezTo>
                        <a:pt x="123" y="421"/>
                        <a:pt x="122" y="421"/>
                        <a:pt x="122" y="420"/>
                      </a:cubicBezTo>
                      <a:cubicBezTo>
                        <a:pt x="121" y="419"/>
                        <a:pt x="120" y="418"/>
                        <a:pt x="119" y="417"/>
                      </a:cubicBezTo>
                      <a:cubicBezTo>
                        <a:pt x="118" y="416"/>
                        <a:pt x="114" y="412"/>
                        <a:pt x="111" y="410"/>
                      </a:cubicBezTo>
                      <a:cubicBezTo>
                        <a:pt x="108" y="407"/>
                        <a:pt x="105" y="404"/>
                        <a:pt x="106" y="405"/>
                      </a:cubicBezTo>
                      <a:cubicBezTo>
                        <a:pt x="101" y="401"/>
                        <a:pt x="100" y="399"/>
                        <a:pt x="95" y="395"/>
                      </a:cubicBezTo>
                      <a:cubicBezTo>
                        <a:pt x="95" y="394"/>
                        <a:pt x="93" y="392"/>
                        <a:pt x="93" y="391"/>
                      </a:cubicBezTo>
                      <a:cubicBezTo>
                        <a:pt x="92" y="390"/>
                        <a:pt x="86" y="384"/>
                        <a:pt x="83" y="380"/>
                      </a:cubicBezTo>
                      <a:cubicBezTo>
                        <a:pt x="82" y="378"/>
                        <a:pt x="82" y="378"/>
                        <a:pt x="81" y="377"/>
                      </a:cubicBezTo>
                      <a:cubicBezTo>
                        <a:pt x="79" y="374"/>
                        <a:pt x="76" y="371"/>
                        <a:pt x="73" y="367"/>
                      </a:cubicBezTo>
                      <a:cubicBezTo>
                        <a:pt x="71" y="364"/>
                        <a:pt x="69" y="360"/>
                        <a:pt x="67" y="357"/>
                      </a:cubicBezTo>
                      <a:cubicBezTo>
                        <a:pt x="67" y="357"/>
                        <a:pt x="64" y="353"/>
                        <a:pt x="62" y="349"/>
                      </a:cubicBezTo>
                      <a:cubicBezTo>
                        <a:pt x="60" y="347"/>
                        <a:pt x="54" y="337"/>
                        <a:pt x="52" y="334"/>
                      </a:cubicBezTo>
                      <a:cubicBezTo>
                        <a:pt x="50" y="331"/>
                        <a:pt x="52" y="334"/>
                        <a:pt x="52" y="332"/>
                      </a:cubicBezTo>
                      <a:cubicBezTo>
                        <a:pt x="50" y="330"/>
                        <a:pt x="47" y="324"/>
                        <a:pt x="46" y="322"/>
                      </a:cubicBezTo>
                      <a:cubicBezTo>
                        <a:pt x="47" y="323"/>
                        <a:pt x="46" y="322"/>
                        <a:pt x="45" y="320"/>
                      </a:cubicBezTo>
                      <a:cubicBezTo>
                        <a:pt x="45" y="318"/>
                        <a:pt x="43" y="316"/>
                        <a:pt x="43" y="314"/>
                      </a:cubicBezTo>
                      <a:cubicBezTo>
                        <a:pt x="44" y="317"/>
                        <a:pt x="46" y="321"/>
                        <a:pt x="47" y="323"/>
                      </a:cubicBezTo>
                      <a:cubicBezTo>
                        <a:pt x="48" y="324"/>
                        <a:pt x="48" y="324"/>
                        <a:pt x="49" y="327"/>
                      </a:cubicBezTo>
                      <a:cubicBezTo>
                        <a:pt x="49" y="327"/>
                        <a:pt x="49" y="326"/>
                        <a:pt x="49" y="326"/>
                      </a:cubicBezTo>
                      <a:cubicBezTo>
                        <a:pt x="52" y="331"/>
                        <a:pt x="55" y="336"/>
                        <a:pt x="58" y="341"/>
                      </a:cubicBezTo>
                      <a:cubicBezTo>
                        <a:pt x="61" y="345"/>
                        <a:pt x="63" y="350"/>
                        <a:pt x="66" y="354"/>
                      </a:cubicBezTo>
                      <a:cubicBezTo>
                        <a:pt x="67" y="356"/>
                        <a:pt x="70" y="360"/>
                        <a:pt x="71" y="360"/>
                      </a:cubicBezTo>
                      <a:cubicBezTo>
                        <a:pt x="69" y="357"/>
                        <a:pt x="66" y="354"/>
                        <a:pt x="64" y="350"/>
                      </a:cubicBezTo>
                      <a:cubicBezTo>
                        <a:pt x="62" y="347"/>
                        <a:pt x="59" y="343"/>
                        <a:pt x="57" y="340"/>
                      </a:cubicBezTo>
                      <a:cubicBezTo>
                        <a:pt x="58" y="341"/>
                        <a:pt x="58" y="341"/>
                        <a:pt x="58" y="341"/>
                      </a:cubicBezTo>
                      <a:cubicBezTo>
                        <a:pt x="58" y="340"/>
                        <a:pt x="53" y="334"/>
                        <a:pt x="55" y="335"/>
                      </a:cubicBezTo>
                      <a:cubicBezTo>
                        <a:pt x="53" y="332"/>
                        <a:pt x="52" y="330"/>
                        <a:pt x="51" y="329"/>
                      </a:cubicBezTo>
                      <a:cubicBezTo>
                        <a:pt x="49" y="325"/>
                        <a:pt x="47" y="322"/>
                        <a:pt x="47" y="322"/>
                      </a:cubicBezTo>
                      <a:cubicBezTo>
                        <a:pt x="48" y="324"/>
                        <a:pt x="49" y="325"/>
                        <a:pt x="50" y="326"/>
                      </a:cubicBezTo>
                      <a:cubicBezTo>
                        <a:pt x="48" y="324"/>
                        <a:pt x="48" y="322"/>
                        <a:pt x="47" y="320"/>
                      </a:cubicBezTo>
                      <a:cubicBezTo>
                        <a:pt x="47" y="320"/>
                        <a:pt x="47" y="321"/>
                        <a:pt x="46" y="320"/>
                      </a:cubicBezTo>
                      <a:cubicBezTo>
                        <a:pt x="44" y="316"/>
                        <a:pt x="44" y="315"/>
                        <a:pt x="43" y="312"/>
                      </a:cubicBezTo>
                      <a:cubicBezTo>
                        <a:pt x="44" y="314"/>
                        <a:pt x="45" y="317"/>
                        <a:pt x="46" y="318"/>
                      </a:cubicBezTo>
                      <a:cubicBezTo>
                        <a:pt x="47" y="319"/>
                        <a:pt x="47" y="319"/>
                        <a:pt x="47" y="320"/>
                      </a:cubicBezTo>
                      <a:cubicBezTo>
                        <a:pt x="49" y="324"/>
                        <a:pt x="49" y="324"/>
                        <a:pt x="52" y="330"/>
                      </a:cubicBezTo>
                      <a:cubicBezTo>
                        <a:pt x="52" y="329"/>
                        <a:pt x="52" y="327"/>
                        <a:pt x="53" y="329"/>
                      </a:cubicBezTo>
                      <a:cubicBezTo>
                        <a:pt x="55" y="333"/>
                        <a:pt x="54" y="332"/>
                        <a:pt x="55" y="335"/>
                      </a:cubicBezTo>
                      <a:cubicBezTo>
                        <a:pt x="54" y="333"/>
                        <a:pt x="55" y="333"/>
                        <a:pt x="53" y="331"/>
                      </a:cubicBezTo>
                      <a:cubicBezTo>
                        <a:pt x="53" y="330"/>
                        <a:pt x="54" y="332"/>
                        <a:pt x="53" y="330"/>
                      </a:cubicBezTo>
                      <a:cubicBezTo>
                        <a:pt x="54" y="332"/>
                        <a:pt x="55" y="334"/>
                        <a:pt x="56" y="335"/>
                      </a:cubicBezTo>
                      <a:cubicBezTo>
                        <a:pt x="57" y="337"/>
                        <a:pt x="58" y="338"/>
                        <a:pt x="59" y="340"/>
                      </a:cubicBezTo>
                      <a:cubicBezTo>
                        <a:pt x="59" y="341"/>
                        <a:pt x="57" y="337"/>
                        <a:pt x="57" y="338"/>
                      </a:cubicBezTo>
                      <a:close/>
                      <a:moveTo>
                        <a:pt x="45" y="315"/>
                      </a:moveTo>
                      <a:cubicBezTo>
                        <a:pt x="46" y="316"/>
                        <a:pt x="47" y="318"/>
                        <a:pt x="48" y="320"/>
                      </a:cubicBezTo>
                      <a:cubicBezTo>
                        <a:pt x="47" y="319"/>
                        <a:pt x="46" y="317"/>
                        <a:pt x="45" y="315"/>
                      </a:cubicBezTo>
                      <a:close/>
                      <a:moveTo>
                        <a:pt x="49" y="312"/>
                      </a:moveTo>
                      <a:cubicBezTo>
                        <a:pt x="50" y="313"/>
                        <a:pt x="50" y="314"/>
                        <a:pt x="49" y="314"/>
                      </a:cubicBezTo>
                      <a:cubicBezTo>
                        <a:pt x="50" y="315"/>
                        <a:pt x="50" y="315"/>
                        <a:pt x="50" y="315"/>
                      </a:cubicBezTo>
                      <a:cubicBezTo>
                        <a:pt x="51" y="316"/>
                        <a:pt x="50" y="315"/>
                        <a:pt x="50" y="315"/>
                      </a:cubicBezTo>
                      <a:cubicBezTo>
                        <a:pt x="51" y="316"/>
                        <a:pt x="51" y="317"/>
                        <a:pt x="52" y="319"/>
                      </a:cubicBezTo>
                      <a:cubicBezTo>
                        <a:pt x="52" y="319"/>
                        <a:pt x="51" y="317"/>
                        <a:pt x="51" y="317"/>
                      </a:cubicBezTo>
                      <a:cubicBezTo>
                        <a:pt x="51" y="318"/>
                        <a:pt x="53" y="320"/>
                        <a:pt x="54" y="322"/>
                      </a:cubicBezTo>
                      <a:cubicBezTo>
                        <a:pt x="53" y="321"/>
                        <a:pt x="52" y="319"/>
                        <a:pt x="51" y="318"/>
                      </a:cubicBezTo>
                      <a:cubicBezTo>
                        <a:pt x="50" y="316"/>
                        <a:pt x="49" y="314"/>
                        <a:pt x="48" y="312"/>
                      </a:cubicBezTo>
                      <a:cubicBezTo>
                        <a:pt x="50" y="314"/>
                        <a:pt x="48" y="311"/>
                        <a:pt x="49" y="312"/>
                      </a:cubicBezTo>
                      <a:close/>
                      <a:moveTo>
                        <a:pt x="48" y="314"/>
                      </a:moveTo>
                      <a:cubicBezTo>
                        <a:pt x="49" y="314"/>
                        <a:pt x="50" y="316"/>
                        <a:pt x="51" y="318"/>
                      </a:cubicBezTo>
                      <a:cubicBezTo>
                        <a:pt x="52" y="320"/>
                        <a:pt x="53" y="321"/>
                        <a:pt x="53" y="322"/>
                      </a:cubicBezTo>
                      <a:cubicBezTo>
                        <a:pt x="52" y="320"/>
                        <a:pt x="51" y="319"/>
                        <a:pt x="50" y="318"/>
                      </a:cubicBezTo>
                      <a:cubicBezTo>
                        <a:pt x="50" y="317"/>
                        <a:pt x="49" y="315"/>
                        <a:pt x="48" y="314"/>
                      </a:cubicBezTo>
                      <a:close/>
                      <a:moveTo>
                        <a:pt x="47" y="319"/>
                      </a:moveTo>
                      <a:cubicBezTo>
                        <a:pt x="47" y="318"/>
                        <a:pt x="50" y="323"/>
                        <a:pt x="49" y="323"/>
                      </a:cubicBezTo>
                      <a:cubicBezTo>
                        <a:pt x="47" y="320"/>
                        <a:pt x="48" y="321"/>
                        <a:pt x="47" y="319"/>
                      </a:cubicBezTo>
                      <a:close/>
                      <a:moveTo>
                        <a:pt x="64" y="297"/>
                      </a:moveTo>
                      <a:cubicBezTo>
                        <a:pt x="63" y="296"/>
                        <a:pt x="63" y="295"/>
                        <a:pt x="62" y="294"/>
                      </a:cubicBezTo>
                      <a:cubicBezTo>
                        <a:pt x="62" y="294"/>
                        <a:pt x="63" y="295"/>
                        <a:pt x="63" y="296"/>
                      </a:cubicBezTo>
                      <a:cubicBezTo>
                        <a:pt x="64" y="297"/>
                        <a:pt x="64" y="296"/>
                        <a:pt x="65" y="299"/>
                      </a:cubicBezTo>
                      <a:cubicBezTo>
                        <a:pt x="65" y="299"/>
                        <a:pt x="65" y="299"/>
                        <a:pt x="65" y="299"/>
                      </a:cubicBezTo>
                      <a:cubicBezTo>
                        <a:pt x="64" y="297"/>
                        <a:pt x="64" y="297"/>
                        <a:pt x="64" y="297"/>
                      </a:cubicBezTo>
                      <a:close/>
                      <a:moveTo>
                        <a:pt x="49" y="321"/>
                      </a:moveTo>
                      <a:cubicBezTo>
                        <a:pt x="49" y="320"/>
                        <a:pt x="50" y="324"/>
                        <a:pt x="51" y="325"/>
                      </a:cubicBezTo>
                      <a:cubicBezTo>
                        <a:pt x="51" y="326"/>
                        <a:pt x="50" y="325"/>
                        <a:pt x="50" y="325"/>
                      </a:cubicBezTo>
                      <a:cubicBezTo>
                        <a:pt x="49" y="323"/>
                        <a:pt x="50" y="324"/>
                        <a:pt x="49" y="321"/>
                      </a:cubicBezTo>
                      <a:close/>
                      <a:moveTo>
                        <a:pt x="61" y="317"/>
                      </a:moveTo>
                      <a:cubicBezTo>
                        <a:pt x="61" y="316"/>
                        <a:pt x="59" y="313"/>
                        <a:pt x="59" y="312"/>
                      </a:cubicBezTo>
                      <a:cubicBezTo>
                        <a:pt x="59" y="312"/>
                        <a:pt x="61" y="315"/>
                        <a:pt x="61" y="316"/>
                      </a:cubicBezTo>
                      <a:cubicBezTo>
                        <a:pt x="61" y="316"/>
                        <a:pt x="62" y="318"/>
                        <a:pt x="62" y="318"/>
                      </a:cubicBezTo>
                      <a:cubicBezTo>
                        <a:pt x="63" y="319"/>
                        <a:pt x="64" y="320"/>
                        <a:pt x="65" y="322"/>
                      </a:cubicBezTo>
                      <a:cubicBezTo>
                        <a:pt x="65" y="323"/>
                        <a:pt x="63" y="319"/>
                        <a:pt x="64" y="322"/>
                      </a:cubicBezTo>
                      <a:cubicBezTo>
                        <a:pt x="64" y="322"/>
                        <a:pt x="63" y="321"/>
                        <a:pt x="62" y="319"/>
                      </a:cubicBezTo>
                      <a:cubicBezTo>
                        <a:pt x="62" y="319"/>
                        <a:pt x="63" y="320"/>
                        <a:pt x="63" y="319"/>
                      </a:cubicBezTo>
                      <a:cubicBezTo>
                        <a:pt x="61" y="317"/>
                        <a:pt x="61" y="317"/>
                        <a:pt x="59" y="314"/>
                      </a:cubicBezTo>
                      <a:cubicBezTo>
                        <a:pt x="61" y="317"/>
                        <a:pt x="60" y="314"/>
                        <a:pt x="61" y="317"/>
                      </a:cubicBezTo>
                      <a:close/>
                      <a:moveTo>
                        <a:pt x="55" y="333"/>
                      </a:moveTo>
                      <a:cubicBezTo>
                        <a:pt x="55" y="332"/>
                        <a:pt x="55" y="333"/>
                        <a:pt x="56" y="334"/>
                      </a:cubicBezTo>
                      <a:cubicBezTo>
                        <a:pt x="56" y="335"/>
                        <a:pt x="57" y="337"/>
                        <a:pt x="58" y="338"/>
                      </a:cubicBezTo>
                      <a:cubicBezTo>
                        <a:pt x="58" y="338"/>
                        <a:pt x="56" y="335"/>
                        <a:pt x="55" y="333"/>
                      </a:cubicBezTo>
                      <a:close/>
                      <a:moveTo>
                        <a:pt x="65" y="323"/>
                      </a:moveTo>
                      <a:cubicBezTo>
                        <a:pt x="65" y="324"/>
                        <a:pt x="65" y="324"/>
                        <a:pt x="66" y="324"/>
                      </a:cubicBezTo>
                      <a:cubicBezTo>
                        <a:pt x="67" y="326"/>
                        <a:pt x="67" y="326"/>
                        <a:pt x="67" y="327"/>
                      </a:cubicBezTo>
                      <a:cubicBezTo>
                        <a:pt x="67" y="328"/>
                        <a:pt x="65" y="323"/>
                        <a:pt x="66" y="326"/>
                      </a:cubicBezTo>
                      <a:cubicBezTo>
                        <a:pt x="66" y="326"/>
                        <a:pt x="65" y="324"/>
                        <a:pt x="65" y="323"/>
                      </a:cubicBezTo>
                      <a:close/>
                      <a:moveTo>
                        <a:pt x="68" y="329"/>
                      </a:moveTo>
                      <a:cubicBezTo>
                        <a:pt x="68" y="329"/>
                        <a:pt x="70" y="332"/>
                        <a:pt x="70" y="331"/>
                      </a:cubicBezTo>
                      <a:cubicBezTo>
                        <a:pt x="70" y="332"/>
                        <a:pt x="69" y="331"/>
                        <a:pt x="71" y="334"/>
                      </a:cubicBezTo>
                      <a:cubicBezTo>
                        <a:pt x="70" y="331"/>
                        <a:pt x="72" y="334"/>
                        <a:pt x="72" y="335"/>
                      </a:cubicBezTo>
                      <a:cubicBezTo>
                        <a:pt x="71" y="334"/>
                        <a:pt x="69" y="331"/>
                        <a:pt x="68" y="329"/>
                      </a:cubicBezTo>
                      <a:close/>
                      <a:moveTo>
                        <a:pt x="71" y="335"/>
                      </a:moveTo>
                      <a:cubicBezTo>
                        <a:pt x="71" y="335"/>
                        <a:pt x="70" y="333"/>
                        <a:pt x="69" y="332"/>
                      </a:cubicBezTo>
                      <a:cubicBezTo>
                        <a:pt x="69" y="331"/>
                        <a:pt x="69" y="331"/>
                        <a:pt x="69" y="331"/>
                      </a:cubicBezTo>
                      <a:cubicBezTo>
                        <a:pt x="70" y="332"/>
                        <a:pt x="70" y="333"/>
                        <a:pt x="71" y="333"/>
                      </a:cubicBezTo>
                      <a:cubicBezTo>
                        <a:pt x="70" y="333"/>
                        <a:pt x="70" y="333"/>
                        <a:pt x="71" y="335"/>
                      </a:cubicBezTo>
                      <a:close/>
                      <a:moveTo>
                        <a:pt x="63" y="347"/>
                      </a:moveTo>
                      <a:cubicBezTo>
                        <a:pt x="63" y="346"/>
                        <a:pt x="65" y="350"/>
                        <a:pt x="66" y="351"/>
                      </a:cubicBezTo>
                      <a:cubicBezTo>
                        <a:pt x="66" y="352"/>
                        <a:pt x="64" y="349"/>
                        <a:pt x="63" y="347"/>
                      </a:cubicBezTo>
                      <a:close/>
                      <a:moveTo>
                        <a:pt x="77" y="322"/>
                      </a:moveTo>
                      <a:cubicBezTo>
                        <a:pt x="77" y="321"/>
                        <a:pt x="78" y="322"/>
                        <a:pt x="78" y="322"/>
                      </a:cubicBezTo>
                      <a:cubicBezTo>
                        <a:pt x="79" y="324"/>
                        <a:pt x="82" y="327"/>
                        <a:pt x="82" y="328"/>
                      </a:cubicBezTo>
                      <a:cubicBezTo>
                        <a:pt x="78" y="322"/>
                        <a:pt x="79" y="324"/>
                        <a:pt x="77" y="322"/>
                      </a:cubicBezTo>
                      <a:close/>
                      <a:moveTo>
                        <a:pt x="74" y="332"/>
                      </a:moveTo>
                      <a:cubicBezTo>
                        <a:pt x="74" y="333"/>
                        <a:pt x="75" y="333"/>
                        <a:pt x="74" y="332"/>
                      </a:cubicBezTo>
                      <a:cubicBezTo>
                        <a:pt x="76" y="335"/>
                        <a:pt x="75" y="334"/>
                        <a:pt x="76" y="336"/>
                      </a:cubicBezTo>
                      <a:cubicBezTo>
                        <a:pt x="76" y="336"/>
                        <a:pt x="76" y="335"/>
                        <a:pt x="74" y="332"/>
                      </a:cubicBezTo>
                      <a:close/>
                      <a:moveTo>
                        <a:pt x="75" y="340"/>
                      </a:moveTo>
                      <a:cubicBezTo>
                        <a:pt x="75" y="339"/>
                        <a:pt x="77" y="343"/>
                        <a:pt x="77" y="343"/>
                      </a:cubicBezTo>
                      <a:cubicBezTo>
                        <a:pt x="79" y="345"/>
                        <a:pt x="77" y="343"/>
                        <a:pt x="78" y="345"/>
                      </a:cubicBezTo>
                      <a:cubicBezTo>
                        <a:pt x="79" y="346"/>
                        <a:pt x="81" y="349"/>
                        <a:pt x="82" y="351"/>
                      </a:cubicBezTo>
                      <a:cubicBezTo>
                        <a:pt x="79" y="347"/>
                        <a:pt x="77" y="344"/>
                        <a:pt x="75" y="340"/>
                      </a:cubicBezTo>
                      <a:close/>
                      <a:moveTo>
                        <a:pt x="77" y="342"/>
                      </a:moveTo>
                      <a:cubicBezTo>
                        <a:pt x="79" y="345"/>
                        <a:pt x="81" y="349"/>
                        <a:pt x="83" y="351"/>
                      </a:cubicBezTo>
                      <a:cubicBezTo>
                        <a:pt x="82" y="350"/>
                        <a:pt x="79" y="345"/>
                        <a:pt x="77" y="342"/>
                      </a:cubicBezTo>
                      <a:close/>
                      <a:moveTo>
                        <a:pt x="84" y="331"/>
                      </a:moveTo>
                      <a:cubicBezTo>
                        <a:pt x="85" y="332"/>
                        <a:pt x="84" y="332"/>
                        <a:pt x="85" y="334"/>
                      </a:cubicBezTo>
                      <a:cubicBezTo>
                        <a:pt x="84" y="333"/>
                        <a:pt x="82" y="329"/>
                        <a:pt x="84" y="331"/>
                      </a:cubicBezTo>
                      <a:close/>
                      <a:moveTo>
                        <a:pt x="85" y="345"/>
                      </a:moveTo>
                      <a:cubicBezTo>
                        <a:pt x="88" y="349"/>
                        <a:pt x="86" y="347"/>
                        <a:pt x="89" y="351"/>
                      </a:cubicBezTo>
                      <a:cubicBezTo>
                        <a:pt x="87" y="347"/>
                        <a:pt x="85" y="344"/>
                        <a:pt x="85" y="345"/>
                      </a:cubicBezTo>
                      <a:close/>
                      <a:moveTo>
                        <a:pt x="84" y="354"/>
                      </a:moveTo>
                      <a:cubicBezTo>
                        <a:pt x="85" y="354"/>
                        <a:pt x="85" y="355"/>
                        <a:pt x="86" y="357"/>
                      </a:cubicBezTo>
                      <a:cubicBezTo>
                        <a:pt x="87" y="358"/>
                        <a:pt x="88" y="359"/>
                        <a:pt x="89" y="360"/>
                      </a:cubicBezTo>
                      <a:cubicBezTo>
                        <a:pt x="88" y="360"/>
                        <a:pt x="91" y="364"/>
                        <a:pt x="94" y="367"/>
                      </a:cubicBezTo>
                      <a:cubicBezTo>
                        <a:pt x="94" y="367"/>
                        <a:pt x="94" y="367"/>
                        <a:pt x="94" y="367"/>
                      </a:cubicBezTo>
                      <a:cubicBezTo>
                        <a:pt x="92" y="365"/>
                        <a:pt x="92" y="365"/>
                        <a:pt x="91" y="364"/>
                      </a:cubicBezTo>
                      <a:cubicBezTo>
                        <a:pt x="91" y="364"/>
                        <a:pt x="89" y="361"/>
                        <a:pt x="88" y="360"/>
                      </a:cubicBezTo>
                      <a:cubicBezTo>
                        <a:pt x="88" y="360"/>
                        <a:pt x="86" y="357"/>
                        <a:pt x="86" y="357"/>
                      </a:cubicBezTo>
                      <a:cubicBezTo>
                        <a:pt x="85" y="356"/>
                        <a:pt x="85" y="355"/>
                        <a:pt x="84" y="354"/>
                      </a:cubicBezTo>
                      <a:close/>
                      <a:moveTo>
                        <a:pt x="88" y="354"/>
                      </a:moveTo>
                      <a:cubicBezTo>
                        <a:pt x="89" y="355"/>
                        <a:pt x="89" y="355"/>
                        <a:pt x="90" y="356"/>
                      </a:cubicBezTo>
                      <a:cubicBezTo>
                        <a:pt x="90" y="357"/>
                        <a:pt x="87" y="354"/>
                        <a:pt x="88" y="354"/>
                      </a:cubicBezTo>
                      <a:close/>
                      <a:moveTo>
                        <a:pt x="92" y="357"/>
                      </a:moveTo>
                      <a:cubicBezTo>
                        <a:pt x="92" y="357"/>
                        <a:pt x="95" y="361"/>
                        <a:pt x="97" y="364"/>
                      </a:cubicBezTo>
                      <a:cubicBezTo>
                        <a:pt x="96" y="362"/>
                        <a:pt x="94" y="360"/>
                        <a:pt x="92" y="357"/>
                      </a:cubicBezTo>
                      <a:close/>
                      <a:moveTo>
                        <a:pt x="92" y="359"/>
                      </a:moveTo>
                      <a:cubicBezTo>
                        <a:pt x="91" y="358"/>
                        <a:pt x="94" y="361"/>
                        <a:pt x="95" y="362"/>
                      </a:cubicBezTo>
                      <a:cubicBezTo>
                        <a:pt x="95" y="363"/>
                        <a:pt x="93" y="361"/>
                        <a:pt x="92" y="359"/>
                      </a:cubicBezTo>
                      <a:close/>
                      <a:moveTo>
                        <a:pt x="97" y="371"/>
                      </a:moveTo>
                      <a:cubicBezTo>
                        <a:pt x="98" y="371"/>
                        <a:pt x="98" y="372"/>
                        <a:pt x="98" y="372"/>
                      </a:cubicBezTo>
                      <a:cubicBezTo>
                        <a:pt x="100" y="375"/>
                        <a:pt x="96" y="371"/>
                        <a:pt x="97" y="371"/>
                      </a:cubicBezTo>
                      <a:close/>
                      <a:moveTo>
                        <a:pt x="99" y="369"/>
                      </a:moveTo>
                      <a:cubicBezTo>
                        <a:pt x="100" y="370"/>
                        <a:pt x="101" y="372"/>
                        <a:pt x="101" y="373"/>
                      </a:cubicBezTo>
                      <a:cubicBezTo>
                        <a:pt x="100" y="371"/>
                        <a:pt x="100" y="371"/>
                        <a:pt x="99" y="369"/>
                      </a:cubicBezTo>
                      <a:close/>
                      <a:moveTo>
                        <a:pt x="100" y="366"/>
                      </a:moveTo>
                      <a:cubicBezTo>
                        <a:pt x="102" y="368"/>
                        <a:pt x="105" y="371"/>
                        <a:pt x="108" y="374"/>
                      </a:cubicBezTo>
                      <a:cubicBezTo>
                        <a:pt x="107" y="374"/>
                        <a:pt x="104" y="370"/>
                        <a:pt x="104" y="371"/>
                      </a:cubicBezTo>
                      <a:cubicBezTo>
                        <a:pt x="103" y="370"/>
                        <a:pt x="101" y="368"/>
                        <a:pt x="100" y="366"/>
                      </a:cubicBezTo>
                      <a:close/>
                      <a:moveTo>
                        <a:pt x="105" y="373"/>
                      </a:moveTo>
                      <a:cubicBezTo>
                        <a:pt x="107" y="374"/>
                        <a:pt x="110" y="377"/>
                        <a:pt x="110" y="378"/>
                      </a:cubicBezTo>
                      <a:cubicBezTo>
                        <a:pt x="108" y="375"/>
                        <a:pt x="108" y="375"/>
                        <a:pt x="105" y="373"/>
                      </a:cubicBezTo>
                      <a:close/>
                      <a:moveTo>
                        <a:pt x="111" y="383"/>
                      </a:moveTo>
                      <a:cubicBezTo>
                        <a:pt x="112" y="385"/>
                        <a:pt x="113" y="385"/>
                        <a:pt x="115" y="387"/>
                      </a:cubicBezTo>
                      <a:cubicBezTo>
                        <a:pt x="115" y="388"/>
                        <a:pt x="114" y="387"/>
                        <a:pt x="113" y="386"/>
                      </a:cubicBezTo>
                      <a:cubicBezTo>
                        <a:pt x="111" y="384"/>
                        <a:pt x="111" y="384"/>
                        <a:pt x="111" y="384"/>
                      </a:cubicBezTo>
                      <a:cubicBezTo>
                        <a:pt x="110" y="383"/>
                        <a:pt x="110" y="383"/>
                        <a:pt x="111" y="383"/>
                      </a:cubicBezTo>
                      <a:close/>
                      <a:moveTo>
                        <a:pt x="107" y="396"/>
                      </a:moveTo>
                      <a:cubicBezTo>
                        <a:pt x="106" y="395"/>
                        <a:pt x="109" y="398"/>
                        <a:pt x="108" y="397"/>
                      </a:cubicBezTo>
                      <a:cubicBezTo>
                        <a:pt x="110" y="399"/>
                        <a:pt x="109" y="398"/>
                        <a:pt x="107" y="396"/>
                      </a:cubicBezTo>
                      <a:close/>
                      <a:moveTo>
                        <a:pt x="110" y="399"/>
                      </a:moveTo>
                      <a:cubicBezTo>
                        <a:pt x="114" y="403"/>
                        <a:pt x="112" y="402"/>
                        <a:pt x="117" y="406"/>
                      </a:cubicBezTo>
                      <a:cubicBezTo>
                        <a:pt x="117" y="406"/>
                        <a:pt x="118" y="407"/>
                        <a:pt x="118" y="407"/>
                      </a:cubicBezTo>
                      <a:cubicBezTo>
                        <a:pt x="116" y="405"/>
                        <a:pt x="115" y="404"/>
                        <a:pt x="113" y="403"/>
                      </a:cubicBezTo>
                      <a:cubicBezTo>
                        <a:pt x="112" y="402"/>
                        <a:pt x="111" y="400"/>
                        <a:pt x="109" y="399"/>
                      </a:cubicBezTo>
                      <a:cubicBezTo>
                        <a:pt x="110" y="399"/>
                        <a:pt x="110" y="399"/>
                        <a:pt x="112" y="401"/>
                      </a:cubicBezTo>
                      <a:cubicBezTo>
                        <a:pt x="112" y="401"/>
                        <a:pt x="111" y="400"/>
                        <a:pt x="110" y="399"/>
                      </a:cubicBezTo>
                      <a:close/>
                      <a:moveTo>
                        <a:pt x="117" y="390"/>
                      </a:moveTo>
                      <a:cubicBezTo>
                        <a:pt x="117" y="389"/>
                        <a:pt x="117" y="389"/>
                        <a:pt x="117" y="389"/>
                      </a:cubicBezTo>
                      <a:cubicBezTo>
                        <a:pt x="118" y="390"/>
                        <a:pt x="119" y="391"/>
                        <a:pt x="119" y="392"/>
                      </a:cubicBezTo>
                      <a:cubicBezTo>
                        <a:pt x="119" y="392"/>
                        <a:pt x="117" y="390"/>
                        <a:pt x="117" y="390"/>
                      </a:cubicBezTo>
                      <a:close/>
                      <a:moveTo>
                        <a:pt x="116" y="393"/>
                      </a:moveTo>
                      <a:cubicBezTo>
                        <a:pt x="116" y="392"/>
                        <a:pt x="118" y="395"/>
                        <a:pt x="118" y="395"/>
                      </a:cubicBezTo>
                      <a:cubicBezTo>
                        <a:pt x="120" y="396"/>
                        <a:pt x="117" y="394"/>
                        <a:pt x="119" y="395"/>
                      </a:cubicBezTo>
                      <a:cubicBezTo>
                        <a:pt x="120" y="396"/>
                        <a:pt x="120" y="397"/>
                        <a:pt x="120" y="397"/>
                      </a:cubicBezTo>
                      <a:cubicBezTo>
                        <a:pt x="119" y="396"/>
                        <a:pt x="118" y="395"/>
                        <a:pt x="116" y="393"/>
                      </a:cubicBezTo>
                      <a:close/>
                      <a:moveTo>
                        <a:pt x="121" y="398"/>
                      </a:moveTo>
                      <a:cubicBezTo>
                        <a:pt x="120" y="396"/>
                        <a:pt x="123" y="399"/>
                        <a:pt x="123" y="400"/>
                      </a:cubicBezTo>
                      <a:cubicBezTo>
                        <a:pt x="123" y="400"/>
                        <a:pt x="123" y="400"/>
                        <a:pt x="122" y="399"/>
                      </a:cubicBezTo>
                      <a:cubicBezTo>
                        <a:pt x="123" y="400"/>
                        <a:pt x="124" y="401"/>
                        <a:pt x="124" y="401"/>
                      </a:cubicBezTo>
                      <a:cubicBezTo>
                        <a:pt x="124" y="401"/>
                        <a:pt x="124" y="401"/>
                        <a:pt x="124" y="400"/>
                      </a:cubicBezTo>
                      <a:cubicBezTo>
                        <a:pt x="124" y="400"/>
                        <a:pt x="129" y="406"/>
                        <a:pt x="126" y="403"/>
                      </a:cubicBezTo>
                      <a:cubicBezTo>
                        <a:pt x="126" y="403"/>
                        <a:pt x="129" y="406"/>
                        <a:pt x="128" y="405"/>
                      </a:cubicBezTo>
                      <a:cubicBezTo>
                        <a:pt x="129" y="405"/>
                        <a:pt x="129" y="406"/>
                        <a:pt x="130" y="406"/>
                      </a:cubicBezTo>
                      <a:cubicBezTo>
                        <a:pt x="130" y="407"/>
                        <a:pt x="129" y="406"/>
                        <a:pt x="129" y="406"/>
                      </a:cubicBezTo>
                      <a:cubicBezTo>
                        <a:pt x="126" y="403"/>
                        <a:pt x="124" y="401"/>
                        <a:pt x="121" y="398"/>
                      </a:cubicBezTo>
                      <a:cubicBezTo>
                        <a:pt x="121" y="398"/>
                        <a:pt x="123" y="399"/>
                        <a:pt x="121" y="398"/>
                      </a:cubicBezTo>
                      <a:close/>
                      <a:moveTo>
                        <a:pt x="120" y="418"/>
                      </a:moveTo>
                      <a:cubicBezTo>
                        <a:pt x="120" y="419"/>
                        <a:pt x="120" y="419"/>
                        <a:pt x="120" y="419"/>
                      </a:cubicBezTo>
                      <a:cubicBezTo>
                        <a:pt x="117" y="417"/>
                        <a:pt x="117" y="416"/>
                        <a:pt x="120" y="418"/>
                      </a:cubicBezTo>
                      <a:close/>
                      <a:moveTo>
                        <a:pt x="120" y="419"/>
                      </a:moveTo>
                      <a:cubicBezTo>
                        <a:pt x="121" y="421"/>
                        <a:pt x="122" y="421"/>
                        <a:pt x="124" y="423"/>
                      </a:cubicBezTo>
                      <a:cubicBezTo>
                        <a:pt x="123" y="423"/>
                        <a:pt x="125" y="423"/>
                        <a:pt x="124" y="424"/>
                      </a:cubicBezTo>
                      <a:cubicBezTo>
                        <a:pt x="122" y="422"/>
                        <a:pt x="120" y="420"/>
                        <a:pt x="120" y="419"/>
                      </a:cubicBezTo>
                      <a:close/>
                      <a:moveTo>
                        <a:pt x="127" y="405"/>
                      </a:moveTo>
                      <a:cubicBezTo>
                        <a:pt x="127" y="405"/>
                        <a:pt x="128" y="405"/>
                        <a:pt x="128" y="405"/>
                      </a:cubicBezTo>
                      <a:cubicBezTo>
                        <a:pt x="129" y="407"/>
                        <a:pt x="129" y="407"/>
                        <a:pt x="130" y="408"/>
                      </a:cubicBezTo>
                      <a:cubicBezTo>
                        <a:pt x="130" y="408"/>
                        <a:pt x="128" y="406"/>
                        <a:pt x="127" y="405"/>
                      </a:cubicBezTo>
                      <a:close/>
                      <a:moveTo>
                        <a:pt x="141" y="417"/>
                      </a:moveTo>
                      <a:cubicBezTo>
                        <a:pt x="142" y="417"/>
                        <a:pt x="145" y="420"/>
                        <a:pt x="144" y="420"/>
                      </a:cubicBezTo>
                      <a:cubicBezTo>
                        <a:pt x="142" y="418"/>
                        <a:pt x="142" y="418"/>
                        <a:pt x="141" y="417"/>
                      </a:cubicBezTo>
                      <a:close/>
                      <a:moveTo>
                        <a:pt x="146" y="423"/>
                      </a:moveTo>
                      <a:cubicBezTo>
                        <a:pt x="148" y="424"/>
                        <a:pt x="150" y="426"/>
                        <a:pt x="150" y="427"/>
                      </a:cubicBezTo>
                      <a:cubicBezTo>
                        <a:pt x="148" y="424"/>
                        <a:pt x="146" y="423"/>
                        <a:pt x="146" y="423"/>
                      </a:cubicBezTo>
                      <a:close/>
                      <a:moveTo>
                        <a:pt x="152" y="427"/>
                      </a:moveTo>
                      <a:cubicBezTo>
                        <a:pt x="153" y="428"/>
                        <a:pt x="153" y="428"/>
                        <a:pt x="155" y="430"/>
                      </a:cubicBezTo>
                      <a:cubicBezTo>
                        <a:pt x="154" y="429"/>
                        <a:pt x="153" y="429"/>
                        <a:pt x="152" y="428"/>
                      </a:cubicBezTo>
                      <a:cubicBezTo>
                        <a:pt x="151" y="427"/>
                        <a:pt x="152" y="428"/>
                        <a:pt x="152" y="427"/>
                      </a:cubicBezTo>
                      <a:close/>
                      <a:moveTo>
                        <a:pt x="154" y="455"/>
                      </a:moveTo>
                      <a:cubicBezTo>
                        <a:pt x="155" y="456"/>
                        <a:pt x="156" y="456"/>
                        <a:pt x="156" y="456"/>
                      </a:cubicBezTo>
                      <a:cubicBezTo>
                        <a:pt x="158" y="458"/>
                        <a:pt x="157" y="457"/>
                        <a:pt x="159" y="459"/>
                      </a:cubicBezTo>
                      <a:cubicBezTo>
                        <a:pt x="158" y="459"/>
                        <a:pt x="154" y="456"/>
                        <a:pt x="154" y="455"/>
                      </a:cubicBezTo>
                      <a:close/>
                      <a:moveTo>
                        <a:pt x="163" y="434"/>
                      </a:moveTo>
                      <a:cubicBezTo>
                        <a:pt x="164" y="434"/>
                        <a:pt x="167" y="437"/>
                        <a:pt x="166" y="437"/>
                      </a:cubicBezTo>
                      <a:cubicBezTo>
                        <a:pt x="165" y="436"/>
                        <a:pt x="166" y="436"/>
                        <a:pt x="163" y="434"/>
                      </a:cubicBezTo>
                      <a:close/>
                      <a:moveTo>
                        <a:pt x="164" y="437"/>
                      </a:moveTo>
                      <a:cubicBezTo>
                        <a:pt x="166" y="438"/>
                        <a:pt x="167" y="439"/>
                        <a:pt x="169" y="440"/>
                      </a:cubicBezTo>
                      <a:cubicBezTo>
                        <a:pt x="169" y="441"/>
                        <a:pt x="166" y="438"/>
                        <a:pt x="167" y="439"/>
                      </a:cubicBezTo>
                      <a:cubicBezTo>
                        <a:pt x="166" y="439"/>
                        <a:pt x="164" y="437"/>
                        <a:pt x="164" y="437"/>
                      </a:cubicBezTo>
                      <a:close/>
                      <a:moveTo>
                        <a:pt x="169" y="466"/>
                      </a:moveTo>
                      <a:cubicBezTo>
                        <a:pt x="169" y="466"/>
                        <a:pt x="173" y="469"/>
                        <a:pt x="173" y="469"/>
                      </a:cubicBezTo>
                      <a:cubicBezTo>
                        <a:pt x="171" y="468"/>
                        <a:pt x="171" y="467"/>
                        <a:pt x="169" y="466"/>
                      </a:cubicBezTo>
                      <a:close/>
                      <a:moveTo>
                        <a:pt x="169" y="442"/>
                      </a:moveTo>
                      <a:cubicBezTo>
                        <a:pt x="170" y="442"/>
                        <a:pt x="170" y="442"/>
                        <a:pt x="170" y="442"/>
                      </a:cubicBezTo>
                      <a:cubicBezTo>
                        <a:pt x="173" y="444"/>
                        <a:pt x="172" y="444"/>
                        <a:pt x="169" y="442"/>
                      </a:cubicBezTo>
                      <a:close/>
                      <a:moveTo>
                        <a:pt x="170" y="444"/>
                      </a:moveTo>
                      <a:cubicBezTo>
                        <a:pt x="171" y="444"/>
                        <a:pt x="173" y="445"/>
                        <a:pt x="174" y="446"/>
                      </a:cubicBezTo>
                      <a:cubicBezTo>
                        <a:pt x="174" y="446"/>
                        <a:pt x="171" y="444"/>
                        <a:pt x="170" y="444"/>
                      </a:cubicBezTo>
                      <a:close/>
                      <a:moveTo>
                        <a:pt x="175" y="451"/>
                      </a:moveTo>
                      <a:cubicBezTo>
                        <a:pt x="177" y="452"/>
                        <a:pt x="181" y="454"/>
                        <a:pt x="180" y="455"/>
                      </a:cubicBezTo>
                      <a:cubicBezTo>
                        <a:pt x="179" y="453"/>
                        <a:pt x="175" y="452"/>
                        <a:pt x="175" y="451"/>
                      </a:cubicBezTo>
                      <a:close/>
                      <a:moveTo>
                        <a:pt x="176" y="470"/>
                      </a:moveTo>
                      <a:cubicBezTo>
                        <a:pt x="178" y="471"/>
                        <a:pt x="181" y="473"/>
                        <a:pt x="181" y="473"/>
                      </a:cubicBezTo>
                      <a:cubicBezTo>
                        <a:pt x="178" y="471"/>
                        <a:pt x="176" y="470"/>
                        <a:pt x="176" y="470"/>
                      </a:cubicBezTo>
                      <a:close/>
                      <a:moveTo>
                        <a:pt x="178" y="447"/>
                      </a:moveTo>
                      <a:cubicBezTo>
                        <a:pt x="181" y="449"/>
                        <a:pt x="180" y="449"/>
                        <a:pt x="181" y="450"/>
                      </a:cubicBezTo>
                      <a:cubicBezTo>
                        <a:pt x="181" y="450"/>
                        <a:pt x="179" y="449"/>
                        <a:pt x="178" y="448"/>
                      </a:cubicBezTo>
                      <a:cubicBezTo>
                        <a:pt x="177" y="447"/>
                        <a:pt x="178" y="448"/>
                        <a:pt x="178" y="447"/>
                      </a:cubicBezTo>
                      <a:close/>
                      <a:moveTo>
                        <a:pt x="183" y="451"/>
                      </a:moveTo>
                      <a:cubicBezTo>
                        <a:pt x="184" y="451"/>
                        <a:pt x="187" y="453"/>
                        <a:pt x="189" y="454"/>
                      </a:cubicBezTo>
                      <a:cubicBezTo>
                        <a:pt x="188" y="454"/>
                        <a:pt x="185" y="452"/>
                        <a:pt x="183" y="451"/>
                      </a:cubicBezTo>
                      <a:close/>
                      <a:moveTo>
                        <a:pt x="186" y="458"/>
                      </a:moveTo>
                      <a:cubicBezTo>
                        <a:pt x="185" y="457"/>
                        <a:pt x="185" y="457"/>
                        <a:pt x="188" y="459"/>
                      </a:cubicBezTo>
                      <a:cubicBezTo>
                        <a:pt x="187" y="459"/>
                        <a:pt x="187" y="459"/>
                        <a:pt x="186" y="458"/>
                      </a:cubicBezTo>
                      <a:close/>
                      <a:moveTo>
                        <a:pt x="185" y="455"/>
                      </a:moveTo>
                      <a:cubicBezTo>
                        <a:pt x="186" y="455"/>
                        <a:pt x="189" y="457"/>
                        <a:pt x="190" y="458"/>
                      </a:cubicBezTo>
                      <a:cubicBezTo>
                        <a:pt x="189" y="457"/>
                        <a:pt x="189" y="458"/>
                        <a:pt x="187" y="456"/>
                      </a:cubicBezTo>
                      <a:cubicBezTo>
                        <a:pt x="188" y="457"/>
                        <a:pt x="187" y="456"/>
                        <a:pt x="185" y="455"/>
                      </a:cubicBezTo>
                      <a:close/>
                      <a:moveTo>
                        <a:pt x="202" y="465"/>
                      </a:moveTo>
                      <a:cubicBezTo>
                        <a:pt x="201" y="465"/>
                        <a:pt x="200" y="465"/>
                        <a:pt x="199" y="464"/>
                      </a:cubicBezTo>
                      <a:cubicBezTo>
                        <a:pt x="199" y="464"/>
                        <a:pt x="201" y="465"/>
                        <a:pt x="202" y="465"/>
                      </a:cubicBezTo>
                      <a:cubicBezTo>
                        <a:pt x="203" y="466"/>
                        <a:pt x="200" y="464"/>
                        <a:pt x="202" y="465"/>
                      </a:cubicBezTo>
                      <a:close/>
                      <a:moveTo>
                        <a:pt x="216" y="491"/>
                      </a:moveTo>
                      <a:cubicBezTo>
                        <a:pt x="216" y="491"/>
                        <a:pt x="217" y="492"/>
                        <a:pt x="219" y="493"/>
                      </a:cubicBezTo>
                      <a:cubicBezTo>
                        <a:pt x="221" y="494"/>
                        <a:pt x="216" y="492"/>
                        <a:pt x="216" y="491"/>
                      </a:cubicBezTo>
                      <a:close/>
                      <a:moveTo>
                        <a:pt x="229" y="478"/>
                      </a:moveTo>
                      <a:cubicBezTo>
                        <a:pt x="229" y="478"/>
                        <a:pt x="230" y="479"/>
                        <a:pt x="231" y="479"/>
                      </a:cubicBezTo>
                      <a:cubicBezTo>
                        <a:pt x="233" y="480"/>
                        <a:pt x="234" y="480"/>
                        <a:pt x="233" y="480"/>
                      </a:cubicBezTo>
                      <a:cubicBezTo>
                        <a:pt x="231" y="479"/>
                        <a:pt x="231" y="479"/>
                        <a:pt x="229" y="478"/>
                      </a:cubicBezTo>
                      <a:close/>
                      <a:moveTo>
                        <a:pt x="233" y="491"/>
                      </a:moveTo>
                      <a:cubicBezTo>
                        <a:pt x="233" y="491"/>
                        <a:pt x="234" y="491"/>
                        <a:pt x="234" y="491"/>
                      </a:cubicBezTo>
                      <a:cubicBezTo>
                        <a:pt x="235" y="492"/>
                        <a:pt x="237" y="492"/>
                        <a:pt x="239" y="493"/>
                      </a:cubicBezTo>
                      <a:cubicBezTo>
                        <a:pt x="238" y="493"/>
                        <a:pt x="235" y="492"/>
                        <a:pt x="233" y="491"/>
                      </a:cubicBezTo>
                      <a:close/>
                      <a:moveTo>
                        <a:pt x="269" y="504"/>
                      </a:moveTo>
                      <a:cubicBezTo>
                        <a:pt x="269" y="504"/>
                        <a:pt x="270" y="504"/>
                        <a:pt x="272" y="504"/>
                      </a:cubicBezTo>
                      <a:cubicBezTo>
                        <a:pt x="272" y="505"/>
                        <a:pt x="272" y="505"/>
                        <a:pt x="272" y="505"/>
                      </a:cubicBezTo>
                      <a:lnTo>
                        <a:pt x="269" y="504"/>
                      </a:lnTo>
                      <a:close/>
                      <a:moveTo>
                        <a:pt x="285" y="518"/>
                      </a:moveTo>
                      <a:cubicBezTo>
                        <a:pt x="287" y="519"/>
                        <a:pt x="289" y="519"/>
                        <a:pt x="291" y="520"/>
                      </a:cubicBezTo>
                      <a:cubicBezTo>
                        <a:pt x="293" y="520"/>
                        <a:pt x="295" y="521"/>
                        <a:pt x="297" y="521"/>
                      </a:cubicBezTo>
                      <a:cubicBezTo>
                        <a:pt x="297" y="522"/>
                        <a:pt x="293" y="521"/>
                        <a:pt x="292" y="520"/>
                      </a:cubicBezTo>
                      <a:cubicBezTo>
                        <a:pt x="292" y="521"/>
                        <a:pt x="293" y="521"/>
                        <a:pt x="295" y="521"/>
                      </a:cubicBezTo>
                      <a:cubicBezTo>
                        <a:pt x="291" y="521"/>
                        <a:pt x="286" y="519"/>
                        <a:pt x="285" y="518"/>
                      </a:cubicBezTo>
                      <a:close/>
                      <a:moveTo>
                        <a:pt x="347" y="531"/>
                      </a:moveTo>
                      <a:cubicBezTo>
                        <a:pt x="346" y="531"/>
                        <a:pt x="348" y="531"/>
                        <a:pt x="350" y="531"/>
                      </a:cubicBezTo>
                      <a:cubicBezTo>
                        <a:pt x="351" y="531"/>
                        <a:pt x="348" y="531"/>
                        <a:pt x="347" y="531"/>
                      </a:cubicBezTo>
                      <a:close/>
                      <a:moveTo>
                        <a:pt x="448" y="504"/>
                      </a:moveTo>
                      <a:cubicBezTo>
                        <a:pt x="448" y="504"/>
                        <a:pt x="447" y="505"/>
                        <a:pt x="447" y="505"/>
                      </a:cubicBezTo>
                      <a:cubicBezTo>
                        <a:pt x="445" y="505"/>
                        <a:pt x="445" y="505"/>
                        <a:pt x="448" y="504"/>
                      </a:cubicBezTo>
                      <a:close/>
                      <a:moveTo>
                        <a:pt x="477" y="521"/>
                      </a:moveTo>
                      <a:cubicBezTo>
                        <a:pt x="476" y="521"/>
                        <a:pt x="482" y="519"/>
                        <a:pt x="482" y="519"/>
                      </a:cubicBezTo>
                      <a:cubicBezTo>
                        <a:pt x="479" y="520"/>
                        <a:pt x="480" y="520"/>
                        <a:pt x="477" y="521"/>
                      </a:cubicBezTo>
                      <a:close/>
                      <a:moveTo>
                        <a:pt x="493" y="521"/>
                      </a:moveTo>
                      <a:cubicBezTo>
                        <a:pt x="494" y="520"/>
                        <a:pt x="493" y="520"/>
                        <a:pt x="496" y="519"/>
                      </a:cubicBezTo>
                      <a:cubicBezTo>
                        <a:pt x="497" y="519"/>
                        <a:pt x="496" y="520"/>
                        <a:pt x="493" y="521"/>
                      </a:cubicBezTo>
                      <a:close/>
                      <a:moveTo>
                        <a:pt x="572" y="483"/>
                      </a:moveTo>
                      <a:cubicBezTo>
                        <a:pt x="571" y="483"/>
                        <a:pt x="575" y="481"/>
                        <a:pt x="576" y="480"/>
                      </a:cubicBezTo>
                      <a:cubicBezTo>
                        <a:pt x="577" y="480"/>
                        <a:pt x="574" y="481"/>
                        <a:pt x="572" y="483"/>
                      </a:cubicBezTo>
                      <a:close/>
                      <a:moveTo>
                        <a:pt x="555" y="425"/>
                      </a:moveTo>
                      <a:cubicBezTo>
                        <a:pt x="552" y="427"/>
                        <a:pt x="549" y="428"/>
                        <a:pt x="548" y="429"/>
                      </a:cubicBezTo>
                      <a:cubicBezTo>
                        <a:pt x="544" y="431"/>
                        <a:pt x="551" y="427"/>
                        <a:pt x="553" y="425"/>
                      </a:cubicBezTo>
                      <a:cubicBezTo>
                        <a:pt x="552" y="426"/>
                        <a:pt x="553" y="426"/>
                        <a:pt x="554" y="425"/>
                      </a:cubicBezTo>
                      <a:cubicBezTo>
                        <a:pt x="555" y="425"/>
                        <a:pt x="554" y="425"/>
                        <a:pt x="555" y="425"/>
                      </a:cubicBezTo>
                      <a:close/>
                      <a:moveTo>
                        <a:pt x="607" y="451"/>
                      </a:moveTo>
                      <a:cubicBezTo>
                        <a:pt x="605" y="453"/>
                        <a:pt x="609" y="449"/>
                        <a:pt x="610" y="448"/>
                      </a:cubicBezTo>
                      <a:cubicBezTo>
                        <a:pt x="612" y="447"/>
                        <a:pt x="608" y="451"/>
                        <a:pt x="607" y="451"/>
                      </a:cubicBezTo>
                      <a:close/>
                      <a:moveTo>
                        <a:pt x="613" y="446"/>
                      </a:moveTo>
                      <a:cubicBezTo>
                        <a:pt x="613" y="446"/>
                        <a:pt x="611" y="448"/>
                        <a:pt x="611" y="447"/>
                      </a:cubicBezTo>
                      <a:cubicBezTo>
                        <a:pt x="615" y="444"/>
                        <a:pt x="618" y="442"/>
                        <a:pt x="620" y="439"/>
                      </a:cubicBezTo>
                      <a:cubicBezTo>
                        <a:pt x="623" y="437"/>
                        <a:pt x="625" y="435"/>
                        <a:pt x="628" y="432"/>
                      </a:cubicBezTo>
                      <a:cubicBezTo>
                        <a:pt x="625" y="434"/>
                        <a:pt x="630" y="430"/>
                        <a:pt x="627" y="432"/>
                      </a:cubicBezTo>
                      <a:cubicBezTo>
                        <a:pt x="626" y="433"/>
                        <a:pt x="625" y="434"/>
                        <a:pt x="624" y="435"/>
                      </a:cubicBezTo>
                      <a:cubicBezTo>
                        <a:pt x="622" y="437"/>
                        <a:pt x="624" y="435"/>
                        <a:pt x="620" y="438"/>
                      </a:cubicBezTo>
                      <a:cubicBezTo>
                        <a:pt x="620" y="438"/>
                        <a:pt x="621" y="436"/>
                        <a:pt x="622" y="436"/>
                      </a:cubicBezTo>
                      <a:cubicBezTo>
                        <a:pt x="624" y="434"/>
                        <a:pt x="621" y="437"/>
                        <a:pt x="624" y="434"/>
                      </a:cubicBezTo>
                      <a:cubicBezTo>
                        <a:pt x="624" y="434"/>
                        <a:pt x="623" y="436"/>
                        <a:pt x="624" y="435"/>
                      </a:cubicBezTo>
                      <a:cubicBezTo>
                        <a:pt x="624" y="434"/>
                        <a:pt x="627" y="432"/>
                        <a:pt x="629" y="430"/>
                      </a:cubicBezTo>
                      <a:cubicBezTo>
                        <a:pt x="628" y="431"/>
                        <a:pt x="632" y="428"/>
                        <a:pt x="630" y="429"/>
                      </a:cubicBezTo>
                      <a:cubicBezTo>
                        <a:pt x="630" y="430"/>
                        <a:pt x="632" y="427"/>
                        <a:pt x="633" y="426"/>
                      </a:cubicBezTo>
                      <a:cubicBezTo>
                        <a:pt x="634" y="426"/>
                        <a:pt x="633" y="427"/>
                        <a:pt x="633" y="427"/>
                      </a:cubicBezTo>
                      <a:cubicBezTo>
                        <a:pt x="632" y="428"/>
                        <a:pt x="631" y="430"/>
                        <a:pt x="630" y="431"/>
                      </a:cubicBezTo>
                      <a:cubicBezTo>
                        <a:pt x="630" y="430"/>
                        <a:pt x="632" y="428"/>
                        <a:pt x="633" y="428"/>
                      </a:cubicBezTo>
                      <a:cubicBezTo>
                        <a:pt x="632" y="429"/>
                        <a:pt x="630" y="431"/>
                        <a:pt x="627" y="433"/>
                      </a:cubicBezTo>
                      <a:cubicBezTo>
                        <a:pt x="629" y="432"/>
                        <a:pt x="630" y="432"/>
                        <a:pt x="633" y="428"/>
                      </a:cubicBezTo>
                      <a:cubicBezTo>
                        <a:pt x="634" y="428"/>
                        <a:pt x="632" y="430"/>
                        <a:pt x="631" y="431"/>
                      </a:cubicBezTo>
                      <a:cubicBezTo>
                        <a:pt x="631" y="431"/>
                        <a:pt x="632" y="430"/>
                        <a:pt x="631" y="431"/>
                      </a:cubicBezTo>
                      <a:cubicBezTo>
                        <a:pt x="633" y="429"/>
                        <a:pt x="634" y="428"/>
                        <a:pt x="636" y="426"/>
                      </a:cubicBezTo>
                      <a:cubicBezTo>
                        <a:pt x="636" y="427"/>
                        <a:pt x="633" y="430"/>
                        <a:pt x="635" y="428"/>
                      </a:cubicBezTo>
                      <a:cubicBezTo>
                        <a:pt x="633" y="430"/>
                        <a:pt x="633" y="430"/>
                        <a:pt x="632" y="430"/>
                      </a:cubicBezTo>
                      <a:cubicBezTo>
                        <a:pt x="631" y="431"/>
                        <a:pt x="632" y="431"/>
                        <a:pt x="632" y="431"/>
                      </a:cubicBezTo>
                      <a:cubicBezTo>
                        <a:pt x="630" y="432"/>
                        <a:pt x="630" y="432"/>
                        <a:pt x="631" y="432"/>
                      </a:cubicBezTo>
                      <a:cubicBezTo>
                        <a:pt x="630" y="433"/>
                        <a:pt x="629" y="434"/>
                        <a:pt x="628" y="435"/>
                      </a:cubicBezTo>
                      <a:cubicBezTo>
                        <a:pt x="627" y="435"/>
                        <a:pt x="628" y="434"/>
                        <a:pt x="628" y="434"/>
                      </a:cubicBezTo>
                      <a:cubicBezTo>
                        <a:pt x="625" y="437"/>
                        <a:pt x="621" y="441"/>
                        <a:pt x="616" y="445"/>
                      </a:cubicBezTo>
                      <a:cubicBezTo>
                        <a:pt x="616" y="445"/>
                        <a:pt x="618" y="443"/>
                        <a:pt x="618" y="444"/>
                      </a:cubicBezTo>
                      <a:cubicBezTo>
                        <a:pt x="616" y="446"/>
                        <a:pt x="616" y="445"/>
                        <a:pt x="613" y="447"/>
                      </a:cubicBezTo>
                      <a:cubicBezTo>
                        <a:pt x="614" y="446"/>
                        <a:pt x="611" y="449"/>
                        <a:pt x="609" y="450"/>
                      </a:cubicBezTo>
                      <a:cubicBezTo>
                        <a:pt x="609" y="450"/>
                        <a:pt x="610" y="449"/>
                        <a:pt x="613" y="446"/>
                      </a:cubicBezTo>
                      <a:close/>
                      <a:moveTo>
                        <a:pt x="616" y="441"/>
                      </a:moveTo>
                      <a:cubicBezTo>
                        <a:pt x="617" y="441"/>
                        <a:pt x="617" y="441"/>
                        <a:pt x="617" y="440"/>
                      </a:cubicBezTo>
                      <a:cubicBezTo>
                        <a:pt x="620" y="437"/>
                        <a:pt x="620" y="437"/>
                        <a:pt x="620" y="437"/>
                      </a:cubicBezTo>
                      <a:cubicBezTo>
                        <a:pt x="620" y="438"/>
                        <a:pt x="618" y="440"/>
                        <a:pt x="616" y="441"/>
                      </a:cubicBezTo>
                      <a:close/>
                      <a:moveTo>
                        <a:pt x="612" y="445"/>
                      </a:moveTo>
                      <a:cubicBezTo>
                        <a:pt x="613" y="444"/>
                        <a:pt x="614" y="443"/>
                        <a:pt x="615" y="442"/>
                      </a:cubicBezTo>
                      <a:cubicBezTo>
                        <a:pt x="616" y="442"/>
                        <a:pt x="616" y="442"/>
                        <a:pt x="616" y="442"/>
                      </a:cubicBezTo>
                      <a:cubicBezTo>
                        <a:pt x="614" y="443"/>
                        <a:pt x="614" y="443"/>
                        <a:pt x="612" y="445"/>
                      </a:cubicBezTo>
                      <a:close/>
                      <a:moveTo>
                        <a:pt x="625" y="444"/>
                      </a:moveTo>
                      <a:cubicBezTo>
                        <a:pt x="625" y="444"/>
                        <a:pt x="626" y="443"/>
                        <a:pt x="628" y="441"/>
                      </a:cubicBezTo>
                      <a:cubicBezTo>
                        <a:pt x="628" y="441"/>
                        <a:pt x="627" y="443"/>
                        <a:pt x="625" y="444"/>
                      </a:cubicBezTo>
                      <a:close/>
                      <a:moveTo>
                        <a:pt x="561" y="420"/>
                      </a:moveTo>
                      <a:cubicBezTo>
                        <a:pt x="565" y="417"/>
                        <a:pt x="569" y="414"/>
                        <a:pt x="572" y="412"/>
                      </a:cubicBezTo>
                      <a:cubicBezTo>
                        <a:pt x="571" y="414"/>
                        <a:pt x="564" y="419"/>
                        <a:pt x="561" y="420"/>
                      </a:cubicBezTo>
                      <a:close/>
                      <a:moveTo>
                        <a:pt x="622" y="440"/>
                      </a:moveTo>
                      <a:cubicBezTo>
                        <a:pt x="623" y="439"/>
                        <a:pt x="625" y="438"/>
                        <a:pt x="627" y="436"/>
                      </a:cubicBezTo>
                      <a:cubicBezTo>
                        <a:pt x="627" y="436"/>
                        <a:pt x="626" y="437"/>
                        <a:pt x="627" y="437"/>
                      </a:cubicBezTo>
                      <a:cubicBezTo>
                        <a:pt x="625" y="438"/>
                        <a:pt x="625" y="437"/>
                        <a:pt x="622" y="440"/>
                      </a:cubicBezTo>
                      <a:close/>
                      <a:moveTo>
                        <a:pt x="629" y="435"/>
                      </a:moveTo>
                      <a:cubicBezTo>
                        <a:pt x="629" y="435"/>
                        <a:pt x="629" y="434"/>
                        <a:pt x="629" y="434"/>
                      </a:cubicBezTo>
                      <a:cubicBezTo>
                        <a:pt x="631" y="433"/>
                        <a:pt x="632" y="431"/>
                        <a:pt x="634" y="430"/>
                      </a:cubicBezTo>
                      <a:cubicBezTo>
                        <a:pt x="632" y="432"/>
                        <a:pt x="631" y="434"/>
                        <a:pt x="629" y="435"/>
                      </a:cubicBezTo>
                      <a:close/>
                      <a:moveTo>
                        <a:pt x="632" y="428"/>
                      </a:moveTo>
                      <a:cubicBezTo>
                        <a:pt x="631" y="428"/>
                        <a:pt x="633" y="426"/>
                        <a:pt x="633" y="426"/>
                      </a:cubicBezTo>
                      <a:cubicBezTo>
                        <a:pt x="634" y="425"/>
                        <a:pt x="633" y="426"/>
                        <a:pt x="634" y="426"/>
                      </a:cubicBezTo>
                      <a:cubicBezTo>
                        <a:pt x="633" y="426"/>
                        <a:pt x="633" y="427"/>
                        <a:pt x="632" y="428"/>
                      </a:cubicBezTo>
                      <a:close/>
                      <a:moveTo>
                        <a:pt x="577" y="407"/>
                      </a:moveTo>
                      <a:cubicBezTo>
                        <a:pt x="577" y="407"/>
                        <a:pt x="579" y="406"/>
                        <a:pt x="580" y="405"/>
                      </a:cubicBezTo>
                      <a:cubicBezTo>
                        <a:pt x="580" y="405"/>
                        <a:pt x="578" y="407"/>
                        <a:pt x="577" y="407"/>
                      </a:cubicBezTo>
                      <a:close/>
                      <a:moveTo>
                        <a:pt x="609" y="380"/>
                      </a:moveTo>
                      <a:cubicBezTo>
                        <a:pt x="611" y="378"/>
                        <a:pt x="616" y="374"/>
                        <a:pt x="619" y="370"/>
                      </a:cubicBezTo>
                      <a:cubicBezTo>
                        <a:pt x="618" y="371"/>
                        <a:pt x="612" y="377"/>
                        <a:pt x="609" y="380"/>
                      </a:cubicBezTo>
                      <a:close/>
                      <a:moveTo>
                        <a:pt x="680" y="372"/>
                      </a:moveTo>
                      <a:cubicBezTo>
                        <a:pt x="682" y="369"/>
                        <a:pt x="685" y="364"/>
                        <a:pt x="686" y="363"/>
                      </a:cubicBezTo>
                      <a:cubicBezTo>
                        <a:pt x="685" y="365"/>
                        <a:pt x="683" y="368"/>
                        <a:pt x="684" y="367"/>
                      </a:cubicBezTo>
                      <a:cubicBezTo>
                        <a:pt x="682" y="369"/>
                        <a:pt x="682" y="369"/>
                        <a:pt x="681" y="371"/>
                      </a:cubicBezTo>
                      <a:cubicBezTo>
                        <a:pt x="681" y="371"/>
                        <a:pt x="680" y="372"/>
                        <a:pt x="680" y="372"/>
                      </a:cubicBezTo>
                      <a:close/>
                      <a:moveTo>
                        <a:pt x="621" y="366"/>
                      </a:moveTo>
                      <a:cubicBezTo>
                        <a:pt x="620" y="366"/>
                        <a:pt x="623" y="363"/>
                        <a:pt x="624" y="362"/>
                      </a:cubicBezTo>
                      <a:cubicBezTo>
                        <a:pt x="624" y="362"/>
                        <a:pt x="622" y="364"/>
                        <a:pt x="621" y="366"/>
                      </a:cubicBezTo>
                      <a:close/>
                      <a:moveTo>
                        <a:pt x="681" y="369"/>
                      </a:moveTo>
                      <a:cubicBezTo>
                        <a:pt x="681" y="369"/>
                        <a:pt x="683" y="366"/>
                        <a:pt x="684" y="365"/>
                      </a:cubicBezTo>
                      <a:cubicBezTo>
                        <a:pt x="684" y="365"/>
                        <a:pt x="682" y="368"/>
                        <a:pt x="681" y="369"/>
                      </a:cubicBezTo>
                      <a:close/>
                      <a:moveTo>
                        <a:pt x="625" y="360"/>
                      </a:moveTo>
                      <a:cubicBezTo>
                        <a:pt x="626" y="360"/>
                        <a:pt x="626" y="359"/>
                        <a:pt x="627" y="358"/>
                      </a:cubicBezTo>
                      <a:cubicBezTo>
                        <a:pt x="628" y="358"/>
                        <a:pt x="625" y="361"/>
                        <a:pt x="625" y="360"/>
                      </a:cubicBezTo>
                      <a:close/>
                      <a:moveTo>
                        <a:pt x="640" y="339"/>
                      </a:moveTo>
                      <a:cubicBezTo>
                        <a:pt x="640" y="339"/>
                        <a:pt x="642" y="335"/>
                        <a:pt x="642" y="336"/>
                      </a:cubicBezTo>
                      <a:cubicBezTo>
                        <a:pt x="642" y="337"/>
                        <a:pt x="642" y="337"/>
                        <a:pt x="640" y="339"/>
                      </a:cubicBezTo>
                      <a:close/>
                      <a:moveTo>
                        <a:pt x="646" y="335"/>
                      </a:moveTo>
                      <a:cubicBezTo>
                        <a:pt x="647" y="332"/>
                        <a:pt x="649" y="328"/>
                        <a:pt x="651" y="325"/>
                      </a:cubicBezTo>
                      <a:cubicBezTo>
                        <a:pt x="652" y="324"/>
                        <a:pt x="653" y="322"/>
                        <a:pt x="653" y="321"/>
                      </a:cubicBezTo>
                      <a:cubicBezTo>
                        <a:pt x="654" y="319"/>
                        <a:pt x="655" y="318"/>
                        <a:pt x="655" y="317"/>
                      </a:cubicBezTo>
                      <a:cubicBezTo>
                        <a:pt x="656" y="315"/>
                        <a:pt x="656" y="317"/>
                        <a:pt x="656" y="315"/>
                      </a:cubicBezTo>
                      <a:cubicBezTo>
                        <a:pt x="656" y="316"/>
                        <a:pt x="656" y="317"/>
                        <a:pt x="656" y="318"/>
                      </a:cubicBezTo>
                      <a:cubicBezTo>
                        <a:pt x="654" y="321"/>
                        <a:pt x="653" y="324"/>
                        <a:pt x="651" y="327"/>
                      </a:cubicBezTo>
                      <a:cubicBezTo>
                        <a:pt x="650" y="329"/>
                        <a:pt x="650" y="329"/>
                        <a:pt x="648" y="332"/>
                      </a:cubicBezTo>
                      <a:cubicBezTo>
                        <a:pt x="648" y="332"/>
                        <a:pt x="649" y="330"/>
                        <a:pt x="650" y="328"/>
                      </a:cubicBezTo>
                      <a:cubicBezTo>
                        <a:pt x="649" y="329"/>
                        <a:pt x="647" y="333"/>
                        <a:pt x="646" y="335"/>
                      </a:cubicBezTo>
                      <a:close/>
                      <a:moveTo>
                        <a:pt x="646" y="329"/>
                      </a:moveTo>
                      <a:cubicBezTo>
                        <a:pt x="647" y="329"/>
                        <a:pt x="647" y="328"/>
                        <a:pt x="647" y="329"/>
                      </a:cubicBezTo>
                      <a:cubicBezTo>
                        <a:pt x="648" y="328"/>
                        <a:pt x="648" y="328"/>
                        <a:pt x="648" y="328"/>
                      </a:cubicBezTo>
                      <a:cubicBezTo>
                        <a:pt x="648" y="327"/>
                        <a:pt x="643" y="334"/>
                        <a:pt x="646" y="329"/>
                      </a:cubicBezTo>
                      <a:close/>
                      <a:moveTo>
                        <a:pt x="648" y="328"/>
                      </a:moveTo>
                      <a:cubicBezTo>
                        <a:pt x="648" y="327"/>
                        <a:pt x="649" y="326"/>
                        <a:pt x="650" y="324"/>
                      </a:cubicBezTo>
                      <a:cubicBezTo>
                        <a:pt x="650" y="324"/>
                        <a:pt x="649" y="327"/>
                        <a:pt x="648" y="328"/>
                      </a:cubicBezTo>
                      <a:close/>
                      <a:moveTo>
                        <a:pt x="660" y="326"/>
                      </a:moveTo>
                      <a:cubicBezTo>
                        <a:pt x="659" y="327"/>
                        <a:pt x="660" y="324"/>
                        <a:pt x="660" y="325"/>
                      </a:cubicBezTo>
                      <a:cubicBezTo>
                        <a:pt x="660" y="324"/>
                        <a:pt x="661" y="322"/>
                        <a:pt x="662" y="322"/>
                      </a:cubicBezTo>
                      <a:cubicBezTo>
                        <a:pt x="661" y="324"/>
                        <a:pt x="660" y="325"/>
                        <a:pt x="660" y="326"/>
                      </a:cubicBezTo>
                      <a:close/>
                      <a:moveTo>
                        <a:pt x="663" y="321"/>
                      </a:moveTo>
                      <a:cubicBezTo>
                        <a:pt x="663" y="321"/>
                        <a:pt x="664" y="319"/>
                        <a:pt x="663" y="321"/>
                      </a:cubicBezTo>
                      <a:cubicBezTo>
                        <a:pt x="665" y="315"/>
                        <a:pt x="666" y="317"/>
                        <a:pt x="666" y="317"/>
                      </a:cubicBezTo>
                      <a:cubicBezTo>
                        <a:pt x="666" y="317"/>
                        <a:pt x="666" y="317"/>
                        <a:pt x="666" y="317"/>
                      </a:cubicBezTo>
                      <a:cubicBezTo>
                        <a:pt x="666" y="317"/>
                        <a:pt x="666" y="317"/>
                        <a:pt x="666" y="317"/>
                      </a:cubicBezTo>
                      <a:cubicBezTo>
                        <a:pt x="665" y="319"/>
                        <a:pt x="664" y="320"/>
                        <a:pt x="663" y="321"/>
                      </a:cubicBezTo>
                      <a:close/>
                      <a:moveTo>
                        <a:pt x="653" y="321"/>
                      </a:moveTo>
                      <a:cubicBezTo>
                        <a:pt x="652" y="321"/>
                        <a:pt x="655" y="317"/>
                        <a:pt x="655" y="316"/>
                      </a:cubicBezTo>
                      <a:cubicBezTo>
                        <a:pt x="656" y="314"/>
                        <a:pt x="654" y="318"/>
                        <a:pt x="653" y="321"/>
                      </a:cubicBezTo>
                      <a:close/>
                      <a:moveTo>
                        <a:pt x="662" y="319"/>
                      </a:moveTo>
                      <a:cubicBezTo>
                        <a:pt x="661" y="319"/>
                        <a:pt x="664" y="314"/>
                        <a:pt x="664" y="315"/>
                      </a:cubicBezTo>
                      <a:cubicBezTo>
                        <a:pt x="663" y="318"/>
                        <a:pt x="663" y="317"/>
                        <a:pt x="662" y="319"/>
                      </a:cubicBezTo>
                      <a:close/>
                      <a:moveTo>
                        <a:pt x="659" y="309"/>
                      </a:moveTo>
                      <a:cubicBezTo>
                        <a:pt x="660" y="309"/>
                        <a:pt x="660" y="309"/>
                        <a:pt x="658" y="313"/>
                      </a:cubicBezTo>
                      <a:cubicBezTo>
                        <a:pt x="660" y="310"/>
                        <a:pt x="657" y="314"/>
                        <a:pt x="659" y="309"/>
                      </a:cubicBezTo>
                      <a:close/>
                      <a:moveTo>
                        <a:pt x="656" y="312"/>
                      </a:moveTo>
                      <a:cubicBezTo>
                        <a:pt x="656" y="311"/>
                        <a:pt x="658" y="307"/>
                        <a:pt x="658" y="306"/>
                      </a:cubicBezTo>
                      <a:cubicBezTo>
                        <a:pt x="659" y="306"/>
                        <a:pt x="656" y="311"/>
                        <a:pt x="655" y="313"/>
                      </a:cubicBezTo>
                      <a:cubicBezTo>
                        <a:pt x="655" y="313"/>
                        <a:pt x="657" y="310"/>
                        <a:pt x="656" y="312"/>
                      </a:cubicBezTo>
                      <a:close/>
                      <a:moveTo>
                        <a:pt x="661" y="310"/>
                      </a:moveTo>
                      <a:cubicBezTo>
                        <a:pt x="661" y="309"/>
                        <a:pt x="662" y="309"/>
                        <a:pt x="662" y="307"/>
                      </a:cubicBezTo>
                      <a:cubicBezTo>
                        <a:pt x="663" y="307"/>
                        <a:pt x="663" y="307"/>
                        <a:pt x="663" y="307"/>
                      </a:cubicBezTo>
                      <a:cubicBezTo>
                        <a:pt x="662" y="309"/>
                        <a:pt x="662" y="308"/>
                        <a:pt x="661" y="310"/>
                      </a:cubicBezTo>
                      <a:close/>
                      <a:moveTo>
                        <a:pt x="664" y="301"/>
                      </a:moveTo>
                      <a:cubicBezTo>
                        <a:pt x="663" y="302"/>
                        <a:pt x="665" y="299"/>
                        <a:pt x="665" y="298"/>
                      </a:cubicBezTo>
                      <a:cubicBezTo>
                        <a:pt x="665" y="299"/>
                        <a:pt x="665" y="299"/>
                        <a:pt x="665" y="301"/>
                      </a:cubicBezTo>
                      <a:cubicBezTo>
                        <a:pt x="663" y="304"/>
                        <a:pt x="662" y="305"/>
                        <a:pt x="661" y="307"/>
                      </a:cubicBezTo>
                      <a:cubicBezTo>
                        <a:pt x="662" y="305"/>
                        <a:pt x="662" y="304"/>
                        <a:pt x="664" y="301"/>
                      </a:cubicBezTo>
                      <a:cubicBezTo>
                        <a:pt x="664" y="301"/>
                        <a:pt x="664" y="300"/>
                        <a:pt x="664" y="301"/>
                      </a:cubicBezTo>
                      <a:close/>
                      <a:moveTo>
                        <a:pt x="662" y="303"/>
                      </a:moveTo>
                      <a:cubicBezTo>
                        <a:pt x="662" y="304"/>
                        <a:pt x="662" y="302"/>
                        <a:pt x="662" y="302"/>
                      </a:cubicBezTo>
                      <a:cubicBezTo>
                        <a:pt x="663" y="300"/>
                        <a:pt x="663" y="300"/>
                        <a:pt x="664" y="298"/>
                      </a:cubicBezTo>
                      <a:cubicBezTo>
                        <a:pt x="664" y="299"/>
                        <a:pt x="662" y="302"/>
                        <a:pt x="662" y="303"/>
                      </a:cubicBezTo>
                      <a:close/>
                      <a:moveTo>
                        <a:pt x="669" y="301"/>
                      </a:moveTo>
                      <a:cubicBezTo>
                        <a:pt x="668" y="303"/>
                        <a:pt x="669" y="301"/>
                        <a:pt x="668" y="302"/>
                      </a:cubicBezTo>
                      <a:cubicBezTo>
                        <a:pt x="669" y="300"/>
                        <a:pt x="669" y="300"/>
                        <a:pt x="670" y="298"/>
                      </a:cubicBezTo>
                      <a:cubicBezTo>
                        <a:pt x="670" y="298"/>
                        <a:pt x="669" y="301"/>
                        <a:pt x="669" y="301"/>
                      </a:cubicBezTo>
                      <a:close/>
                      <a:moveTo>
                        <a:pt x="664" y="298"/>
                      </a:moveTo>
                      <a:cubicBezTo>
                        <a:pt x="664" y="297"/>
                        <a:pt x="663" y="298"/>
                        <a:pt x="663" y="298"/>
                      </a:cubicBezTo>
                      <a:cubicBezTo>
                        <a:pt x="664" y="296"/>
                        <a:pt x="664" y="296"/>
                        <a:pt x="664" y="296"/>
                      </a:cubicBezTo>
                      <a:cubicBezTo>
                        <a:pt x="664" y="296"/>
                        <a:pt x="664" y="298"/>
                        <a:pt x="665" y="295"/>
                      </a:cubicBezTo>
                      <a:cubicBezTo>
                        <a:pt x="665" y="296"/>
                        <a:pt x="664" y="297"/>
                        <a:pt x="664" y="298"/>
                      </a:cubicBezTo>
                      <a:close/>
                      <a:moveTo>
                        <a:pt x="718" y="287"/>
                      </a:moveTo>
                      <a:cubicBezTo>
                        <a:pt x="718" y="287"/>
                        <a:pt x="720" y="283"/>
                        <a:pt x="720" y="280"/>
                      </a:cubicBezTo>
                      <a:cubicBezTo>
                        <a:pt x="720" y="282"/>
                        <a:pt x="719" y="286"/>
                        <a:pt x="718" y="287"/>
                      </a:cubicBezTo>
                      <a:close/>
                      <a:moveTo>
                        <a:pt x="729" y="267"/>
                      </a:moveTo>
                      <a:cubicBezTo>
                        <a:pt x="728" y="268"/>
                        <a:pt x="728" y="267"/>
                        <a:pt x="728" y="267"/>
                      </a:cubicBezTo>
                      <a:cubicBezTo>
                        <a:pt x="729" y="263"/>
                        <a:pt x="729" y="263"/>
                        <a:pt x="730" y="260"/>
                      </a:cubicBezTo>
                      <a:cubicBezTo>
                        <a:pt x="730" y="261"/>
                        <a:pt x="730" y="264"/>
                        <a:pt x="729" y="267"/>
                      </a:cubicBezTo>
                      <a:close/>
                      <a:moveTo>
                        <a:pt x="733" y="260"/>
                      </a:moveTo>
                      <a:cubicBezTo>
                        <a:pt x="732" y="260"/>
                        <a:pt x="733" y="257"/>
                        <a:pt x="734" y="254"/>
                      </a:cubicBezTo>
                      <a:cubicBezTo>
                        <a:pt x="734" y="254"/>
                        <a:pt x="733" y="257"/>
                        <a:pt x="733" y="260"/>
                      </a:cubicBezTo>
                      <a:close/>
                      <a:moveTo>
                        <a:pt x="726" y="261"/>
                      </a:moveTo>
                      <a:cubicBezTo>
                        <a:pt x="726" y="258"/>
                        <a:pt x="726" y="258"/>
                        <a:pt x="726" y="258"/>
                      </a:cubicBezTo>
                      <a:cubicBezTo>
                        <a:pt x="727" y="257"/>
                        <a:pt x="727" y="257"/>
                        <a:pt x="728" y="255"/>
                      </a:cubicBezTo>
                      <a:cubicBezTo>
                        <a:pt x="727" y="259"/>
                        <a:pt x="727" y="259"/>
                        <a:pt x="727" y="259"/>
                      </a:cubicBezTo>
                      <a:cubicBezTo>
                        <a:pt x="727" y="256"/>
                        <a:pt x="726" y="260"/>
                        <a:pt x="726" y="261"/>
                      </a:cubicBezTo>
                      <a:close/>
                      <a:moveTo>
                        <a:pt x="694" y="267"/>
                      </a:moveTo>
                      <a:cubicBezTo>
                        <a:pt x="695" y="265"/>
                        <a:pt x="695" y="264"/>
                        <a:pt x="696" y="261"/>
                      </a:cubicBezTo>
                      <a:cubicBezTo>
                        <a:pt x="696" y="260"/>
                        <a:pt x="696" y="260"/>
                        <a:pt x="697" y="259"/>
                      </a:cubicBezTo>
                      <a:cubicBezTo>
                        <a:pt x="697" y="258"/>
                        <a:pt x="696" y="259"/>
                        <a:pt x="696" y="260"/>
                      </a:cubicBezTo>
                      <a:cubicBezTo>
                        <a:pt x="696" y="261"/>
                        <a:pt x="696" y="260"/>
                        <a:pt x="696" y="260"/>
                      </a:cubicBezTo>
                      <a:cubicBezTo>
                        <a:pt x="696" y="261"/>
                        <a:pt x="696" y="262"/>
                        <a:pt x="695" y="263"/>
                      </a:cubicBezTo>
                      <a:cubicBezTo>
                        <a:pt x="695" y="264"/>
                        <a:pt x="696" y="261"/>
                        <a:pt x="695" y="262"/>
                      </a:cubicBezTo>
                      <a:cubicBezTo>
                        <a:pt x="695" y="263"/>
                        <a:pt x="694" y="265"/>
                        <a:pt x="694" y="266"/>
                      </a:cubicBezTo>
                      <a:cubicBezTo>
                        <a:pt x="694" y="266"/>
                        <a:pt x="695" y="260"/>
                        <a:pt x="695" y="261"/>
                      </a:cubicBezTo>
                      <a:cubicBezTo>
                        <a:pt x="695" y="259"/>
                        <a:pt x="696" y="258"/>
                        <a:pt x="696" y="257"/>
                      </a:cubicBezTo>
                      <a:cubicBezTo>
                        <a:pt x="696" y="256"/>
                        <a:pt x="695" y="258"/>
                        <a:pt x="695" y="260"/>
                      </a:cubicBezTo>
                      <a:cubicBezTo>
                        <a:pt x="695" y="260"/>
                        <a:pt x="695" y="260"/>
                        <a:pt x="695" y="260"/>
                      </a:cubicBezTo>
                      <a:cubicBezTo>
                        <a:pt x="695" y="257"/>
                        <a:pt x="696" y="256"/>
                        <a:pt x="696" y="254"/>
                      </a:cubicBezTo>
                      <a:cubicBezTo>
                        <a:pt x="697" y="253"/>
                        <a:pt x="697" y="251"/>
                        <a:pt x="696" y="254"/>
                      </a:cubicBezTo>
                      <a:cubicBezTo>
                        <a:pt x="697" y="250"/>
                        <a:pt x="698" y="245"/>
                        <a:pt x="699" y="242"/>
                      </a:cubicBezTo>
                      <a:cubicBezTo>
                        <a:pt x="700" y="240"/>
                        <a:pt x="698" y="244"/>
                        <a:pt x="699" y="242"/>
                      </a:cubicBezTo>
                      <a:cubicBezTo>
                        <a:pt x="699" y="240"/>
                        <a:pt x="700" y="239"/>
                        <a:pt x="700" y="239"/>
                      </a:cubicBezTo>
                      <a:cubicBezTo>
                        <a:pt x="699" y="244"/>
                        <a:pt x="698" y="247"/>
                        <a:pt x="697" y="252"/>
                      </a:cubicBezTo>
                      <a:cubicBezTo>
                        <a:pt x="697" y="251"/>
                        <a:pt x="698" y="248"/>
                        <a:pt x="699" y="245"/>
                      </a:cubicBezTo>
                      <a:cubicBezTo>
                        <a:pt x="699" y="247"/>
                        <a:pt x="699" y="245"/>
                        <a:pt x="700" y="243"/>
                      </a:cubicBezTo>
                      <a:cubicBezTo>
                        <a:pt x="700" y="244"/>
                        <a:pt x="699" y="248"/>
                        <a:pt x="698" y="252"/>
                      </a:cubicBezTo>
                      <a:cubicBezTo>
                        <a:pt x="699" y="250"/>
                        <a:pt x="700" y="245"/>
                        <a:pt x="701" y="241"/>
                      </a:cubicBezTo>
                      <a:cubicBezTo>
                        <a:pt x="701" y="240"/>
                        <a:pt x="700" y="243"/>
                        <a:pt x="701" y="242"/>
                      </a:cubicBezTo>
                      <a:cubicBezTo>
                        <a:pt x="701" y="240"/>
                        <a:pt x="701" y="240"/>
                        <a:pt x="702" y="237"/>
                      </a:cubicBezTo>
                      <a:cubicBezTo>
                        <a:pt x="702" y="237"/>
                        <a:pt x="702" y="238"/>
                        <a:pt x="702" y="240"/>
                      </a:cubicBezTo>
                      <a:cubicBezTo>
                        <a:pt x="701" y="241"/>
                        <a:pt x="701" y="243"/>
                        <a:pt x="701" y="244"/>
                      </a:cubicBezTo>
                      <a:cubicBezTo>
                        <a:pt x="701" y="243"/>
                        <a:pt x="701" y="242"/>
                        <a:pt x="700" y="244"/>
                      </a:cubicBezTo>
                      <a:cubicBezTo>
                        <a:pt x="700" y="247"/>
                        <a:pt x="699" y="250"/>
                        <a:pt x="698" y="254"/>
                      </a:cubicBezTo>
                      <a:cubicBezTo>
                        <a:pt x="699" y="251"/>
                        <a:pt x="699" y="249"/>
                        <a:pt x="700" y="245"/>
                      </a:cubicBezTo>
                      <a:cubicBezTo>
                        <a:pt x="700" y="246"/>
                        <a:pt x="701" y="244"/>
                        <a:pt x="701" y="242"/>
                      </a:cubicBezTo>
                      <a:cubicBezTo>
                        <a:pt x="702" y="242"/>
                        <a:pt x="702" y="243"/>
                        <a:pt x="701" y="245"/>
                      </a:cubicBezTo>
                      <a:cubicBezTo>
                        <a:pt x="701" y="245"/>
                        <a:pt x="701" y="245"/>
                        <a:pt x="701" y="244"/>
                      </a:cubicBezTo>
                      <a:cubicBezTo>
                        <a:pt x="699" y="252"/>
                        <a:pt x="699" y="256"/>
                        <a:pt x="697" y="259"/>
                      </a:cubicBezTo>
                      <a:cubicBezTo>
                        <a:pt x="697" y="259"/>
                        <a:pt x="697" y="259"/>
                        <a:pt x="697" y="259"/>
                      </a:cubicBezTo>
                      <a:cubicBezTo>
                        <a:pt x="696" y="262"/>
                        <a:pt x="696" y="263"/>
                        <a:pt x="695" y="265"/>
                      </a:cubicBezTo>
                      <a:cubicBezTo>
                        <a:pt x="695" y="263"/>
                        <a:pt x="694" y="267"/>
                        <a:pt x="694" y="267"/>
                      </a:cubicBezTo>
                      <a:close/>
                      <a:moveTo>
                        <a:pt x="693" y="262"/>
                      </a:moveTo>
                      <a:cubicBezTo>
                        <a:pt x="694" y="259"/>
                        <a:pt x="695" y="258"/>
                        <a:pt x="694" y="259"/>
                      </a:cubicBezTo>
                      <a:cubicBezTo>
                        <a:pt x="694" y="257"/>
                        <a:pt x="695" y="256"/>
                        <a:pt x="695" y="255"/>
                      </a:cubicBezTo>
                      <a:cubicBezTo>
                        <a:pt x="696" y="252"/>
                        <a:pt x="696" y="252"/>
                        <a:pt x="696" y="251"/>
                      </a:cubicBezTo>
                      <a:cubicBezTo>
                        <a:pt x="696" y="253"/>
                        <a:pt x="696" y="254"/>
                        <a:pt x="695" y="257"/>
                      </a:cubicBezTo>
                      <a:cubicBezTo>
                        <a:pt x="695" y="255"/>
                        <a:pt x="694" y="262"/>
                        <a:pt x="693" y="262"/>
                      </a:cubicBezTo>
                      <a:close/>
                      <a:moveTo>
                        <a:pt x="696" y="266"/>
                      </a:moveTo>
                      <a:cubicBezTo>
                        <a:pt x="696" y="265"/>
                        <a:pt x="697" y="262"/>
                        <a:pt x="697" y="261"/>
                      </a:cubicBezTo>
                      <a:cubicBezTo>
                        <a:pt x="698" y="261"/>
                        <a:pt x="697" y="264"/>
                        <a:pt x="696" y="266"/>
                      </a:cubicBezTo>
                      <a:close/>
                      <a:moveTo>
                        <a:pt x="695" y="253"/>
                      </a:moveTo>
                      <a:cubicBezTo>
                        <a:pt x="696" y="251"/>
                        <a:pt x="697" y="248"/>
                        <a:pt x="696" y="248"/>
                      </a:cubicBezTo>
                      <a:cubicBezTo>
                        <a:pt x="697" y="245"/>
                        <a:pt x="696" y="248"/>
                        <a:pt x="697" y="246"/>
                      </a:cubicBezTo>
                      <a:cubicBezTo>
                        <a:pt x="698" y="243"/>
                        <a:pt x="699" y="239"/>
                        <a:pt x="699" y="238"/>
                      </a:cubicBezTo>
                      <a:cubicBezTo>
                        <a:pt x="699" y="237"/>
                        <a:pt x="699" y="239"/>
                        <a:pt x="698" y="241"/>
                      </a:cubicBezTo>
                      <a:cubicBezTo>
                        <a:pt x="699" y="240"/>
                        <a:pt x="700" y="237"/>
                        <a:pt x="700" y="233"/>
                      </a:cubicBezTo>
                      <a:cubicBezTo>
                        <a:pt x="700" y="233"/>
                        <a:pt x="700" y="235"/>
                        <a:pt x="700" y="235"/>
                      </a:cubicBezTo>
                      <a:cubicBezTo>
                        <a:pt x="700" y="237"/>
                        <a:pt x="700" y="235"/>
                        <a:pt x="699" y="240"/>
                      </a:cubicBezTo>
                      <a:cubicBezTo>
                        <a:pt x="699" y="239"/>
                        <a:pt x="700" y="238"/>
                        <a:pt x="700" y="237"/>
                      </a:cubicBezTo>
                      <a:cubicBezTo>
                        <a:pt x="699" y="241"/>
                        <a:pt x="698" y="245"/>
                        <a:pt x="697" y="249"/>
                      </a:cubicBezTo>
                      <a:cubicBezTo>
                        <a:pt x="698" y="246"/>
                        <a:pt x="698" y="243"/>
                        <a:pt x="699" y="241"/>
                      </a:cubicBezTo>
                      <a:cubicBezTo>
                        <a:pt x="698" y="243"/>
                        <a:pt x="696" y="252"/>
                        <a:pt x="695" y="253"/>
                      </a:cubicBezTo>
                      <a:close/>
                      <a:moveTo>
                        <a:pt x="689" y="251"/>
                      </a:moveTo>
                      <a:cubicBezTo>
                        <a:pt x="689" y="251"/>
                        <a:pt x="690" y="246"/>
                        <a:pt x="690" y="247"/>
                      </a:cubicBezTo>
                      <a:cubicBezTo>
                        <a:pt x="690" y="249"/>
                        <a:pt x="689" y="250"/>
                        <a:pt x="689" y="251"/>
                      </a:cubicBezTo>
                      <a:close/>
                      <a:moveTo>
                        <a:pt x="729" y="235"/>
                      </a:moveTo>
                      <a:cubicBezTo>
                        <a:pt x="729" y="232"/>
                        <a:pt x="729" y="232"/>
                        <a:pt x="729" y="232"/>
                      </a:cubicBezTo>
                      <a:cubicBezTo>
                        <a:pt x="730" y="232"/>
                        <a:pt x="730" y="232"/>
                        <a:pt x="730" y="232"/>
                      </a:cubicBezTo>
                      <a:cubicBezTo>
                        <a:pt x="729" y="234"/>
                        <a:pt x="729" y="235"/>
                        <a:pt x="729" y="235"/>
                      </a:cubicBezTo>
                      <a:close/>
                      <a:moveTo>
                        <a:pt x="691" y="245"/>
                      </a:moveTo>
                      <a:cubicBezTo>
                        <a:pt x="692" y="244"/>
                        <a:pt x="692" y="244"/>
                        <a:pt x="692" y="243"/>
                      </a:cubicBezTo>
                      <a:cubicBezTo>
                        <a:pt x="692" y="243"/>
                        <a:pt x="692" y="245"/>
                        <a:pt x="691" y="246"/>
                      </a:cubicBezTo>
                      <a:cubicBezTo>
                        <a:pt x="692" y="245"/>
                        <a:pt x="691" y="246"/>
                        <a:pt x="692" y="244"/>
                      </a:cubicBezTo>
                      <a:cubicBezTo>
                        <a:pt x="692" y="243"/>
                        <a:pt x="692" y="244"/>
                        <a:pt x="691" y="245"/>
                      </a:cubicBezTo>
                      <a:close/>
                      <a:moveTo>
                        <a:pt x="700" y="239"/>
                      </a:moveTo>
                      <a:cubicBezTo>
                        <a:pt x="700" y="238"/>
                        <a:pt x="700" y="237"/>
                        <a:pt x="700" y="236"/>
                      </a:cubicBezTo>
                      <a:cubicBezTo>
                        <a:pt x="701" y="236"/>
                        <a:pt x="701" y="236"/>
                        <a:pt x="701" y="236"/>
                      </a:cubicBezTo>
                      <a:cubicBezTo>
                        <a:pt x="700" y="238"/>
                        <a:pt x="700" y="239"/>
                        <a:pt x="700" y="239"/>
                      </a:cubicBezTo>
                      <a:close/>
                      <a:moveTo>
                        <a:pt x="692" y="241"/>
                      </a:moveTo>
                      <a:cubicBezTo>
                        <a:pt x="692" y="241"/>
                        <a:pt x="692" y="239"/>
                        <a:pt x="693" y="238"/>
                      </a:cubicBezTo>
                      <a:cubicBezTo>
                        <a:pt x="693" y="237"/>
                        <a:pt x="693" y="236"/>
                        <a:pt x="693" y="237"/>
                      </a:cubicBezTo>
                      <a:cubicBezTo>
                        <a:pt x="693" y="239"/>
                        <a:pt x="692" y="240"/>
                        <a:pt x="692" y="241"/>
                      </a:cubicBezTo>
                      <a:close/>
                      <a:moveTo>
                        <a:pt x="705" y="231"/>
                      </a:moveTo>
                      <a:cubicBezTo>
                        <a:pt x="704" y="231"/>
                        <a:pt x="704" y="231"/>
                        <a:pt x="704" y="231"/>
                      </a:cubicBezTo>
                      <a:cubicBezTo>
                        <a:pt x="704" y="230"/>
                        <a:pt x="704" y="229"/>
                        <a:pt x="704" y="229"/>
                      </a:cubicBezTo>
                      <a:cubicBezTo>
                        <a:pt x="705" y="227"/>
                        <a:pt x="705" y="229"/>
                        <a:pt x="705" y="231"/>
                      </a:cubicBezTo>
                      <a:close/>
                      <a:moveTo>
                        <a:pt x="699" y="228"/>
                      </a:moveTo>
                      <a:cubicBezTo>
                        <a:pt x="699" y="228"/>
                        <a:pt x="700" y="224"/>
                        <a:pt x="700" y="224"/>
                      </a:cubicBezTo>
                      <a:cubicBezTo>
                        <a:pt x="700" y="226"/>
                        <a:pt x="699" y="227"/>
                        <a:pt x="699" y="228"/>
                      </a:cubicBezTo>
                      <a:close/>
                      <a:moveTo>
                        <a:pt x="700" y="222"/>
                      </a:moveTo>
                      <a:cubicBezTo>
                        <a:pt x="700" y="220"/>
                        <a:pt x="700" y="219"/>
                        <a:pt x="701" y="218"/>
                      </a:cubicBezTo>
                      <a:cubicBezTo>
                        <a:pt x="701" y="217"/>
                        <a:pt x="700" y="220"/>
                        <a:pt x="701" y="220"/>
                      </a:cubicBezTo>
                      <a:cubicBezTo>
                        <a:pt x="700" y="221"/>
                        <a:pt x="700" y="222"/>
                        <a:pt x="700" y="222"/>
                      </a:cubicBezTo>
                      <a:close/>
                      <a:moveTo>
                        <a:pt x="724" y="169"/>
                      </a:moveTo>
                      <a:cubicBezTo>
                        <a:pt x="724" y="167"/>
                        <a:pt x="724" y="173"/>
                        <a:pt x="724" y="172"/>
                      </a:cubicBezTo>
                      <a:cubicBezTo>
                        <a:pt x="724" y="169"/>
                        <a:pt x="724" y="166"/>
                        <a:pt x="724" y="162"/>
                      </a:cubicBezTo>
                      <a:cubicBezTo>
                        <a:pt x="724" y="159"/>
                        <a:pt x="723" y="156"/>
                        <a:pt x="723" y="153"/>
                      </a:cubicBezTo>
                      <a:cubicBezTo>
                        <a:pt x="724" y="153"/>
                        <a:pt x="724" y="152"/>
                        <a:pt x="724" y="149"/>
                      </a:cubicBezTo>
                      <a:cubicBezTo>
                        <a:pt x="724" y="150"/>
                        <a:pt x="724" y="149"/>
                        <a:pt x="725" y="149"/>
                      </a:cubicBezTo>
                      <a:cubicBezTo>
                        <a:pt x="725" y="151"/>
                        <a:pt x="724" y="152"/>
                        <a:pt x="724" y="154"/>
                      </a:cubicBezTo>
                      <a:cubicBezTo>
                        <a:pt x="725" y="157"/>
                        <a:pt x="725" y="161"/>
                        <a:pt x="725" y="163"/>
                      </a:cubicBezTo>
                      <a:cubicBezTo>
                        <a:pt x="725" y="165"/>
                        <a:pt x="725" y="166"/>
                        <a:pt x="725" y="166"/>
                      </a:cubicBezTo>
                      <a:cubicBezTo>
                        <a:pt x="725" y="169"/>
                        <a:pt x="725" y="171"/>
                        <a:pt x="724" y="172"/>
                      </a:cubicBezTo>
                      <a:cubicBezTo>
                        <a:pt x="724" y="171"/>
                        <a:pt x="724" y="169"/>
                        <a:pt x="724" y="169"/>
                      </a:cubicBezTo>
                      <a:close/>
                      <a:moveTo>
                        <a:pt x="725" y="171"/>
                      </a:moveTo>
                      <a:cubicBezTo>
                        <a:pt x="725" y="174"/>
                        <a:pt x="725" y="169"/>
                        <a:pt x="726" y="168"/>
                      </a:cubicBezTo>
                      <a:cubicBezTo>
                        <a:pt x="725" y="171"/>
                        <a:pt x="725" y="173"/>
                        <a:pt x="726" y="176"/>
                      </a:cubicBezTo>
                      <a:cubicBezTo>
                        <a:pt x="726" y="179"/>
                        <a:pt x="725" y="182"/>
                        <a:pt x="725" y="185"/>
                      </a:cubicBezTo>
                      <a:cubicBezTo>
                        <a:pt x="725" y="190"/>
                        <a:pt x="725" y="195"/>
                        <a:pt x="724" y="197"/>
                      </a:cubicBezTo>
                      <a:cubicBezTo>
                        <a:pt x="724" y="200"/>
                        <a:pt x="724" y="201"/>
                        <a:pt x="723" y="203"/>
                      </a:cubicBezTo>
                      <a:cubicBezTo>
                        <a:pt x="723" y="206"/>
                        <a:pt x="724" y="202"/>
                        <a:pt x="724" y="203"/>
                      </a:cubicBezTo>
                      <a:cubicBezTo>
                        <a:pt x="723" y="206"/>
                        <a:pt x="723" y="209"/>
                        <a:pt x="723" y="210"/>
                      </a:cubicBezTo>
                      <a:cubicBezTo>
                        <a:pt x="723" y="201"/>
                        <a:pt x="724" y="199"/>
                        <a:pt x="724" y="193"/>
                      </a:cubicBezTo>
                      <a:cubicBezTo>
                        <a:pt x="724" y="193"/>
                        <a:pt x="724" y="194"/>
                        <a:pt x="724" y="195"/>
                      </a:cubicBezTo>
                      <a:cubicBezTo>
                        <a:pt x="723" y="190"/>
                        <a:pt x="724" y="186"/>
                        <a:pt x="724" y="176"/>
                      </a:cubicBezTo>
                      <a:cubicBezTo>
                        <a:pt x="724" y="175"/>
                        <a:pt x="725" y="174"/>
                        <a:pt x="725" y="174"/>
                      </a:cubicBezTo>
                      <a:cubicBezTo>
                        <a:pt x="725" y="173"/>
                        <a:pt x="725" y="173"/>
                        <a:pt x="725" y="171"/>
                      </a:cubicBezTo>
                      <a:close/>
                      <a:moveTo>
                        <a:pt x="731" y="184"/>
                      </a:moveTo>
                      <a:cubicBezTo>
                        <a:pt x="731" y="185"/>
                        <a:pt x="731" y="181"/>
                        <a:pt x="731" y="181"/>
                      </a:cubicBezTo>
                      <a:lnTo>
                        <a:pt x="731" y="184"/>
                      </a:lnTo>
                      <a:close/>
                      <a:moveTo>
                        <a:pt x="709" y="197"/>
                      </a:moveTo>
                      <a:cubicBezTo>
                        <a:pt x="708" y="197"/>
                        <a:pt x="709" y="191"/>
                        <a:pt x="709" y="197"/>
                      </a:cubicBezTo>
                      <a:close/>
                      <a:moveTo>
                        <a:pt x="709" y="196"/>
                      </a:moveTo>
                      <a:cubicBezTo>
                        <a:pt x="709" y="196"/>
                        <a:pt x="709" y="192"/>
                        <a:pt x="709" y="192"/>
                      </a:cubicBezTo>
                      <a:cubicBezTo>
                        <a:pt x="709" y="194"/>
                        <a:pt x="709" y="194"/>
                        <a:pt x="709" y="196"/>
                      </a:cubicBezTo>
                      <a:close/>
                      <a:moveTo>
                        <a:pt x="732" y="181"/>
                      </a:moveTo>
                      <a:cubicBezTo>
                        <a:pt x="732" y="177"/>
                        <a:pt x="732" y="177"/>
                        <a:pt x="732" y="175"/>
                      </a:cubicBezTo>
                      <a:cubicBezTo>
                        <a:pt x="732" y="176"/>
                        <a:pt x="732" y="177"/>
                        <a:pt x="732" y="180"/>
                      </a:cubicBezTo>
                      <a:cubicBezTo>
                        <a:pt x="732" y="180"/>
                        <a:pt x="732" y="181"/>
                        <a:pt x="732" y="181"/>
                      </a:cubicBezTo>
                      <a:close/>
                      <a:moveTo>
                        <a:pt x="731" y="162"/>
                      </a:moveTo>
                      <a:cubicBezTo>
                        <a:pt x="731" y="161"/>
                        <a:pt x="731" y="159"/>
                        <a:pt x="731" y="157"/>
                      </a:cubicBezTo>
                      <a:cubicBezTo>
                        <a:pt x="730" y="158"/>
                        <a:pt x="731" y="160"/>
                        <a:pt x="731" y="160"/>
                      </a:cubicBezTo>
                      <a:cubicBezTo>
                        <a:pt x="730" y="161"/>
                        <a:pt x="730" y="157"/>
                        <a:pt x="730" y="155"/>
                      </a:cubicBezTo>
                      <a:cubicBezTo>
                        <a:pt x="731" y="155"/>
                        <a:pt x="730" y="150"/>
                        <a:pt x="731" y="150"/>
                      </a:cubicBezTo>
                      <a:cubicBezTo>
                        <a:pt x="731" y="153"/>
                        <a:pt x="731" y="157"/>
                        <a:pt x="731" y="157"/>
                      </a:cubicBezTo>
                      <a:cubicBezTo>
                        <a:pt x="731" y="159"/>
                        <a:pt x="731" y="160"/>
                        <a:pt x="731" y="162"/>
                      </a:cubicBezTo>
                      <a:close/>
                      <a:moveTo>
                        <a:pt x="710" y="166"/>
                      </a:moveTo>
                      <a:cubicBezTo>
                        <a:pt x="710" y="166"/>
                        <a:pt x="710" y="162"/>
                        <a:pt x="710" y="162"/>
                      </a:cubicBezTo>
                      <a:cubicBezTo>
                        <a:pt x="710" y="164"/>
                        <a:pt x="710" y="165"/>
                        <a:pt x="710" y="166"/>
                      </a:cubicBezTo>
                      <a:close/>
                      <a:moveTo>
                        <a:pt x="712" y="155"/>
                      </a:moveTo>
                      <a:cubicBezTo>
                        <a:pt x="712" y="157"/>
                        <a:pt x="712" y="160"/>
                        <a:pt x="712" y="160"/>
                      </a:cubicBezTo>
                      <a:cubicBezTo>
                        <a:pt x="712" y="157"/>
                        <a:pt x="711" y="155"/>
                        <a:pt x="712" y="155"/>
                      </a:cubicBezTo>
                      <a:close/>
                      <a:moveTo>
                        <a:pt x="711" y="150"/>
                      </a:moveTo>
                      <a:cubicBezTo>
                        <a:pt x="711" y="149"/>
                        <a:pt x="711" y="147"/>
                        <a:pt x="711" y="149"/>
                      </a:cubicBezTo>
                      <a:cubicBezTo>
                        <a:pt x="711" y="146"/>
                        <a:pt x="710" y="141"/>
                        <a:pt x="711" y="140"/>
                      </a:cubicBezTo>
                      <a:cubicBezTo>
                        <a:pt x="712" y="145"/>
                        <a:pt x="712" y="152"/>
                        <a:pt x="712" y="155"/>
                      </a:cubicBezTo>
                      <a:cubicBezTo>
                        <a:pt x="711" y="155"/>
                        <a:pt x="711" y="152"/>
                        <a:pt x="711" y="151"/>
                      </a:cubicBezTo>
                      <a:cubicBezTo>
                        <a:pt x="711" y="154"/>
                        <a:pt x="711" y="159"/>
                        <a:pt x="712" y="162"/>
                      </a:cubicBezTo>
                      <a:cubicBezTo>
                        <a:pt x="711" y="164"/>
                        <a:pt x="711" y="155"/>
                        <a:pt x="711" y="152"/>
                      </a:cubicBezTo>
                      <a:cubicBezTo>
                        <a:pt x="711" y="151"/>
                        <a:pt x="710" y="149"/>
                        <a:pt x="711" y="151"/>
                      </a:cubicBezTo>
                      <a:cubicBezTo>
                        <a:pt x="710" y="150"/>
                        <a:pt x="710" y="146"/>
                        <a:pt x="710" y="144"/>
                      </a:cubicBezTo>
                      <a:cubicBezTo>
                        <a:pt x="711" y="144"/>
                        <a:pt x="711" y="149"/>
                        <a:pt x="711" y="150"/>
                      </a:cubicBezTo>
                      <a:close/>
                      <a:moveTo>
                        <a:pt x="725" y="148"/>
                      </a:moveTo>
                      <a:cubicBezTo>
                        <a:pt x="725" y="148"/>
                        <a:pt x="725" y="145"/>
                        <a:pt x="724" y="143"/>
                      </a:cubicBezTo>
                      <a:cubicBezTo>
                        <a:pt x="724" y="143"/>
                        <a:pt x="725" y="146"/>
                        <a:pt x="725" y="147"/>
                      </a:cubicBezTo>
                      <a:cubicBezTo>
                        <a:pt x="724" y="146"/>
                        <a:pt x="724" y="145"/>
                        <a:pt x="724" y="142"/>
                      </a:cubicBezTo>
                      <a:cubicBezTo>
                        <a:pt x="724" y="138"/>
                        <a:pt x="724" y="141"/>
                        <a:pt x="724" y="136"/>
                      </a:cubicBezTo>
                      <a:cubicBezTo>
                        <a:pt x="725" y="140"/>
                        <a:pt x="725" y="138"/>
                        <a:pt x="725" y="142"/>
                      </a:cubicBezTo>
                      <a:cubicBezTo>
                        <a:pt x="725" y="141"/>
                        <a:pt x="725" y="140"/>
                        <a:pt x="725" y="142"/>
                      </a:cubicBezTo>
                      <a:cubicBezTo>
                        <a:pt x="725" y="145"/>
                        <a:pt x="725" y="146"/>
                        <a:pt x="725" y="148"/>
                      </a:cubicBezTo>
                      <a:close/>
                      <a:moveTo>
                        <a:pt x="710" y="140"/>
                      </a:moveTo>
                      <a:cubicBezTo>
                        <a:pt x="709" y="139"/>
                        <a:pt x="709" y="137"/>
                        <a:pt x="709" y="134"/>
                      </a:cubicBezTo>
                      <a:cubicBezTo>
                        <a:pt x="710" y="136"/>
                        <a:pt x="710" y="138"/>
                        <a:pt x="710" y="140"/>
                      </a:cubicBezTo>
                      <a:close/>
                      <a:moveTo>
                        <a:pt x="52" y="278"/>
                      </a:moveTo>
                      <a:cubicBezTo>
                        <a:pt x="54" y="283"/>
                        <a:pt x="55" y="284"/>
                        <a:pt x="56" y="286"/>
                      </a:cubicBezTo>
                      <a:cubicBezTo>
                        <a:pt x="55" y="286"/>
                        <a:pt x="55" y="284"/>
                        <a:pt x="55" y="285"/>
                      </a:cubicBezTo>
                      <a:cubicBezTo>
                        <a:pt x="54" y="283"/>
                        <a:pt x="53" y="281"/>
                        <a:pt x="52" y="278"/>
                      </a:cubicBezTo>
                      <a:close/>
                      <a:moveTo>
                        <a:pt x="61" y="300"/>
                      </a:moveTo>
                      <a:cubicBezTo>
                        <a:pt x="60" y="299"/>
                        <a:pt x="59" y="297"/>
                        <a:pt x="59" y="298"/>
                      </a:cubicBezTo>
                      <a:cubicBezTo>
                        <a:pt x="57" y="295"/>
                        <a:pt x="57" y="294"/>
                        <a:pt x="56" y="292"/>
                      </a:cubicBezTo>
                      <a:cubicBezTo>
                        <a:pt x="57" y="292"/>
                        <a:pt x="57" y="293"/>
                        <a:pt x="58" y="295"/>
                      </a:cubicBezTo>
                      <a:cubicBezTo>
                        <a:pt x="59" y="297"/>
                        <a:pt x="60" y="299"/>
                        <a:pt x="61" y="300"/>
                      </a:cubicBezTo>
                      <a:close/>
                      <a:moveTo>
                        <a:pt x="58" y="295"/>
                      </a:moveTo>
                      <a:cubicBezTo>
                        <a:pt x="57" y="291"/>
                        <a:pt x="59" y="296"/>
                        <a:pt x="60" y="298"/>
                      </a:cubicBezTo>
                      <a:cubicBezTo>
                        <a:pt x="59" y="297"/>
                        <a:pt x="59" y="297"/>
                        <a:pt x="58" y="295"/>
                      </a:cubicBezTo>
                      <a:cubicBezTo>
                        <a:pt x="58" y="294"/>
                        <a:pt x="57" y="292"/>
                        <a:pt x="56" y="290"/>
                      </a:cubicBezTo>
                      <a:cubicBezTo>
                        <a:pt x="57" y="291"/>
                        <a:pt x="57" y="293"/>
                        <a:pt x="58" y="2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</p:sp>
          </p:grpSp>
          <p:sp>
            <p:nvSpPr>
              <p:cNvPr id="80" name="文本框 5" descr="KSO_WM_UNIT_INDEX=1_1_1&amp;KSO_WM_UNIT_TYPE=m_h_a&amp;KSO_WM_UNIT_ID=wpsdiag20163416_3*m_h_a*1_1_1&amp;KSO_WM_UNIT_LAYERLEVEL=1_1_1&amp;KSO_WM_UNIT_HIGHLIGHT=0&amp;KSO_WM_UNIT_CLEAR=0&amp;KSO_WM_UNIT_COMPATIBLE=0&amp;KSO_WM_UNIT_PRESET_TEXT=Lorem ipsum&amp;KSO_WM_UNIT_VALUE=36&amp;KSO_WM_TAG_VERSION=1.0&amp;KSO_WM_BEAUTIFY_FLAG=#wm#&amp;KSO_WM_TEMPLATE_CATEGORY=wpsdiag&amp;KSO_WM_TEMPLATE_INDEX=20163416&amp;KSO_WM_SLIDE_ITEM_CNT=3&amp;KSO_WM_DIAGRAM_GROUP_CODE=m1_1&amp;KSO_WM_UNIT_TEXT_FILL_FORE_SCHEMECOLOR_INDEX=4&amp;KSO_WM_UNIT_TEXT_FILL_TYPE=1">
                <a:extLst>
                  <a:ext uri="{FF2B5EF4-FFF2-40B4-BE49-F238E27FC236}">
                    <a16:creationId xmlns:a16="http://schemas.microsoft.com/office/drawing/2014/main" id="{343379E6-78C5-4A78-8C03-FE8B52710F4A}"/>
                  </a:ext>
                </a:extLst>
              </p:cNvPr>
              <p:cNvSpPr txBox="1"/>
              <p:nvPr/>
            </p:nvSpPr>
            <p:spPr>
              <a:xfrm>
                <a:off x="340281" y="51200"/>
                <a:ext cx="1202938" cy="1161143"/>
              </a:xfrm>
              <a:prstGeom prst="rect">
                <a:avLst/>
              </a:prstGeom>
              <a:noFill/>
            </p:spPr>
            <p:txBody>
              <a:bodyPr wrap="square" lIns="38315" tIns="45720" rIns="38315" bIns="45720" rtlCol="0" anchor="ctr" anchorCtr="0">
                <a:noAutofit/>
              </a:bodyPr>
              <a:lstStyle/>
              <a:p>
                <a:pPr marL="0" marR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1200" dirty="0">
                    <a:solidFill>
                      <a:srgbClr val="DEAB81"/>
                    </a:solidFill>
                    <a:latin typeface="微软雅黑"/>
                    <a:ea typeface="微软雅黑"/>
                    <a:cs typeface="Times New Roman"/>
                    <a:sym typeface="Times New Roman"/>
                  </a:rPr>
                  <a:t>基础推广</a:t>
                </a:r>
                <a:endParaRPr lang="en-US" altLang="zh-CN" sz="1400" kern="1200" dirty="0">
                  <a:solidFill>
                    <a:srgbClr val="DEAB81"/>
                  </a:solidFill>
                  <a:latin typeface="微软雅黑"/>
                  <a:ea typeface="微软雅黑"/>
                  <a:cs typeface="Times New Roman"/>
                  <a:sym typeface="Times New Roman"/>
                </a:endParaRPr>
              </a:p>
              <a:p>
                <a:pPr marL="0" marR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dirty="0">
                    <a:solidFill>
                      <a:srgbClr val="DEAB81"/>
                    </a:solidFill>
                    <a:latin typeface="微软雅黑"/>
                    <a:ea typeface="微软雅黑"/>
                    <a:cs typeface="Times New Roman"/>
                    <a:sym typeface="Times New Roman"/>
                  </a:rPr>
                  <a:t>扩大市场</a:t>
                </a:r>
                <a:endParaRPr lang="en-US" altLang="zh-CN" sz="1400" kern="1200" dirty="0">
                  <a:solidFill>
                    <a:srgbClr val="DEAB81"/>
                  </a:solidFill>
                  <a:latin typeface="微软雅黑"/>
                  <a:ea typeface="微软雅黑"/>
                  <a:cs typeface="Times New Roman"/>
                  <a:sym typeface="Times New Roman"/>
                </a:endParaRPr>
              </a:p>
            </p:txBody>
          </p:sp>
          <p:sp>
            <p:nvSpPr>
              <p:cNvPr id="81" name="矩形 80" descr="KSO_WM_UNIT_INDEX=1_1_1&amp;KSO_WM_UNIT_TYPE=m_h_f&amp;KSO_WM_UNIT_ID=wpsdiag20163416_3*m_h_f*1_1_1&amp;KSO_WM_UNIT_LAYERLEVEL=1_1_1&amp;KSO_WM_UNIT_HIGHLIGHT=0&amp;KSO_WM_UNIT_CLEAR=0&amp;KSO_WM_UNIT_COMPATIBLE=0&amp;KSO_WM_UNIT_PRESET_TEXT=Lorem ipsum dolor sit amet, consectetur adipisicing elit.Lorem ip&amp;KSO_WM_UNIT_VALUE=160&amp;KSO_WM_TAG_VERSION=1.0&amp;KSO_WM_BEAUTIFY_FLAG=#wm#&amp;KSO_WM_TEMPLATE_CATEGORY=wpsdiag&amp;KSO_WM_TEMPLATE_INDEX=20163416&amp;KSO_WM_SLIDE_ITEM_CNT=3&amp;KSO_WM_DIAGRAM_GROUP_CODE=m1_1&amp;KSO_WM_UNIT_TEXT_FILL_FORE_SCHEMECOLOR_INDEX=5&amp;KSO_WM_UNIT_TEXT_FILL_TYPE=1">
                <a:extLst>
                  <a:ext uri="{FF2B5EF4-FFF2-40B4-BE49-F238E27FC236}">
                    <a16:creationId xmlns:a16="http://schemas.microsoft.com/office/drawing/2014/main" id="{335BB342-5A40-4088-B9A5-52A5F0ACE95C}"/>
                  </a:ext>
                </a:extLst>
              </p:cNvPr>
              <p:cNvSpPr/>
              <p:nvPr/>
            </p:nvSpPr>
            <p:spPr>
              <a:xfrm>
                <a:off x="2" y="1522207"/>
                <a:ext cx="1883501" cy="326162"/>
              </a:xfrm>
              <a:prstGeom prst="rect">
                <a:avLst/>
              </a:prstGeom>
            </p:spPr>
            <p:txBody>
              <a:bodyPr lIns="0" tIns="0" rIns="0" bIns="0" anchor="t" anchorCtr="0">
                <a:noAutofit/>
              </a:bodyPr>
              <a:lstStyle/>
              <a:p>
                <a:pPr marL="0" marR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1200" dirty="0">
                    <a:solidFill>
                      <a:srgbClr val="A6A6A7"/>
                    </a:solidFill>
                    <a:latin typeface="微软雅黑"/>
                    <a:ea typeface="微软雅黑"/>
                    <a:cs typeface="Times New Roman"/>
                    <a:sym typeface="Times New Roman"/>
                  </a:rPr>
                  <a:t>起步阶段</a:t>
                </a:r>
                <a:endParaRPr lang="en-US" altLang="zh-CN" sz="1400" kern="0" dirty="0">
                  <a:solidFill>
                    <a:srgbClr val="A6A6A7"/>
                  </a:solidFill>
                  <a:latin typeface="微软雅黑"/>
                  <a:ea typeface="微软雅黑"/>
                  <a:cs typeface="宋体"/>
                  <a:sym typeface="Times New Roman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ECB0E51D-9CC1-4ED7-9474-1909328C0EA3}"/>
                </a:ext>
              </a:extLst>
            </p:cNvPr>
            <p:cNvGrpSpPr/>
            <p:nvPr/>
          </p:nvGrpSpPr>
          <p:grpSpPr>
            <a:xfrm>
              <a:off x="1170002" y="5911"/>
              <a:ext cx="501148" cy="518873"/>
              <a:chOff x="1169406" y="5911"/>
              <a:chExt cx="1883500" cy="1950117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773779C2-CB01-4D1E-A32F-B93EDA76B23B}"/>
                  </a:ext>
                </a:extLst>
              </p:cNvPr>
              <p:cNvGrpSpPr/>
              <p:nvPr/>
            </p:nvGrpSpPr>
            <p:grpSpPr>
              <a:xfrm>
                <a:off x="1481333" y="5911"/>
                <a:ext cx="1226003" cy="1206432"/>
                <a:chOff x="1481333" y="5911"/>
                <a:chExt cx="2784475" cy="2740025"/>
              </a:xfrm>
              <a:solidFill>
                <a:srgbClr val="D26078"/>
              </a:solidFill>
            </p:grpSpPr>
            <p:sp>
              <p:nvSpPr>
                <p:cNvPr id="77" name="Freeform 521" descr="KSO_WM_UNIT_INDEX=1_3&amp;KSO_WM_UNIT_TYPE=m_i&amp;KSO_WM_UNIT_ID=wpsdiag20163416_3*m_i*1_3&amp;KSO_WM_UNIT_LAYERLEVEL=1_1&amp;KSO_WM_UNIT_CLEAR=1&amp;KSO_WM_TAG_VERSION=1.0&amp;KSO_WM_BEAUTIFY_FLAG=#wm#&amp;KSO_WM_TEMPLATE_CATEGORY=wpsdiag&amp;KSO_WM_TEMPLATE_INDEX=20163416&amp;KSO_WM_SLIDE_ITEM_CNT=3&amp;KSO_WM_DIAGRAM_GROUP_CODE=m1_1&amp;KSO_WM_UNIT_LINE_FORE_SCHEMECOLOR_INDEX=0&amp;KSO_WM_UNIT_LINE_BACK_SCHEMECOLOR_INDEX=0&amp;KSO_WM_UNIT_LINE_FILL_TYPE=1">
                  <a:extLst>
                    <a:ext uri="{FF2B5EF4-FFF2-40B4-BE49-F238E27FC236}">
                      <a16:creationId xmlns:a16="http://schemas.microsoft.com/office/drawing/2014/main" id="{93722B65-1A21-48E7-BA27-EDA1A11A47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33720" y="5911"/>
                  <a:ext cx="2690813" cy="2411413"/>
                </a:xfrm>
                <a:custGeom>
                  <a:avLst/>
                  <a:gdLst>
                    <a:gd name="T0" fmla="*/ 646 w 715"/>
                    <a:gd name="T1" fmla="*/ 141 h 640"/>
                    <a:gd name="T2" fmla="*/ 574 w 715"/>
                    <a:gd name="T3" fmla="*/ 69 h 640"/>
                    <a:gd name="T4" fmla="*/ 447 w 715"/>
                    <a:gd name="T5" fmla="*/ 11 h 640"/>
                    <a:gd name="T6" fmla="*/ 239 w 715"/>
                    <a:gd name="T7" fmla="*/ 24 h 640"/>
                    <a:gd name="T8" fmla="*/ 261 w 715"/>
                    <a:gd name="T9" fmla="*/ 8 h 640"/>
                    <a:gd name="T10" fmla="*/ 40 w 715"/>
                    <a:gd name="T11" fmla="*/ 195 h 640"/>
                    <a:gd name="T12" fmla="*/ 30 w 715"/>
                    <a:gd name="T13" fmla="*/ 218 h 640"/>
                    <a:gd name="T14" fmla="*/ 6 w 715"/>
                    <a:gd name="T15" fmla="*/ 303 h 640"/>
                    <a:gd name="T16" fmla="*/ 1 w 715"/>
                    <a:gd name="T17" fmla="*/ 364 h 640"/>
                    <a:gd name="T18" fmla="*/ 10 w 715"/>
                    <a:gd name="T19" fmla="*/ 443 h 640"/>
                    <a:gd name="T20" fmla="*/ 15 w 715"/>
                    <a:gd name="T21" fmla="*/ 475 h 640"/>
                    <a:gd name="T22" fmla="*/ 26 w 715"/>
                    <a:gd name="T23" fmla="*/ 505 h 640"/>
                    <a:gd name="T24" fmla="*/ 62 w 715"/>
                    <a:gd name="T25" fmla="*/ 565 h 640"/>
                    <a:gd name="T26" fmla="*/ 84 w 715"/>
                    <a:gd name="T27" fmla="*/ 580 h 640"/>
                    <a:gd name="T28" fmla="*/ 92 w 715"/>
                    <a:gd name="T29" fmla="*/ 572 h 640"/>
                    <a:gd name="T30" fmla="*/ 54 w 715"/>
                    <a:gd name="T31" fmla="*/ 494 h 640"/>
                    <a:gd name="T32" fmla="*/ 57 w 715"/>
                    <a:gd name="T33" fmla="*/ 472 h 640"/>
                    <a:gd name="T34" fmla="*/ 48 w 715"/>
                    <a:gd name="T35" fmla="*/ 392 h 640"/>
                    <a:gd name="T36" fmla="*/ 81 w 715"/>
                    <a:gd name="T37" fmla="*/ 243 h 640"/>
                    <a:gd name="T38" fmla="*/ 97 w 715"/>
                    <a:gd name="T39" fmla="*/ 207 h 640"/>
                    <a:gd name="T40" fmla="*/ 377 w 715"/>
                    <a:gd name="T41" fmla="*/ 46 h 640"/>
                    <a:gd name="T42" fmla="*/ 445 w 715"/>
                    <a:gd name="T43" fmla="*/ 49 h 640"/>
                    <a:gd name="T44" fmla="*/ 574 w 715"/>
                    <a:gd name="T45" fmla="*/ 113 h 640"/>
                    <a:gd name="T46" fmla="*/ 564 w 715"/>
                    <a:gd name="T47" fmla="*/ 99 h 640"/>
                    <a:gd name="T48" fmla="*/ 553 w 715"/>
                    <a:gd name="T49" fmla="*/ 87 h 640"/>
                    <a:gd name="T50" fmla="*/ 531 w 715"/>
                    <a:gd name="T51" fmla="*/ 72 h 640"/>
                    <a:gd name="T52" fmla="*/ 624 w 715"/>
                    <a:gd name="T53" fmla="*/ 154 h 640"/>
                    <a:gd name="T54" fmla="*/ 563 w 715"/>
                    <a:gd name="T55" fmla="*/ 91 h 640"/>
                    <a:gd name="T56" fmla="*/ 616 w 715"/>
                    <a:gd name="T57" fmla="*/ 139 h 640"/>
                    <a:gd name="T58" fmla="*/ 539 w 715"/>
                    <a:gd name="T59" fmla="*/ 71 h 640"/>
                    <a:gd name="T60" fmla="*/ 463 w 715"/>
                    <a:gd name="T61" fmla="*/ 36 h 640"/>
                    <a:gd name="T62" fmla="*/ 403 w 715"/>
                    <a:gd name="T63" fmla="*/ 24 h 640"/>
                    <a:gd name="T64" fmla="*/ 425 w 715"/>
                    <a:gd name="T65" fmla="*/ 24 h 640"/>
                    <a:gd name="T66" fmla="*/ 457 w 715"/>
                    <a:gd name="T67" fmla="*/ 28 h 640"/>
                    <a:gd name="T68" fmla="*/ 576 w 715"/>
                    <a:gd name="T69" fmla="*/ 87 h 640"/>
                    <a:gd name="T70" fmla="*/ 642 w 715"/>
                    <a:gd name="T71" fmla="*/ 158 h 640"/>
                    <a:gd name="T72" fmla="*/ 621 w 715"/>
                    <a:gd name="T73" fmla="*/ 124 h 640"/>
                    <a:gd name="T74" fmla="*/ 619 w 715"/>
                    <a:gd name="T75" fmla="*/ 118 h 640"/>
                    <a:gd name="T76" fmla="*/ 647 w 715"/>
                    <a:gd name="T77" fmla="*/ 157 h 640"/>
                    <a:gd name="T78" fmla="*/ 681 w 715"/>
                    <a:gd name="T79" fmla="*/ 215 h 640"/>
                    <a:gd name="T80" fmla="*/ 695 w 715"/>
                    <a:gd name="T81" fmla="*/ 243 h 640"/>
                    <a:gd name="T82" fmla="*/ 634 w 715"/>
                    <a:gd name="T83" fmla="*/ 147 h 640"/>
                    <a:gd name="T84" fmla="*/ 489 w 715"/>
                    <a:gd name="T85" fmla="*/ 50 h 640"/>
                    <a:gd name="T86" fmla="*/ 490 w 715"/>
                    <a:gd name="T87" fmla="*/ 50 h 640"/>
                    <a:gd name="T88" fmla="*/ 692 w 715"/>
                    <a:gd name="T89" fmla="*/ 234 h 640"/>
                    <a:gd name="T90" fmla="*/ 663 w 715"/>
                    <a:gd name="T91" fmla="*/ 176 h 640"/>
                    <a:gd name="T92" fmla="*/ 627 w 715"/>
                    <a:gd name="T93" fmla="*/ 138 h 640"/>
                    <a:gd name="T94" fmla="*/ 601 w 715"/>
                    <a:gd name="T95" fmla="*/ 106 h 640"/>
                    <a:gd name="T96" fmla="*/ 568 w 715"/>
                    <a:gd name="T97" fmla="*/ 107 h 640"/>
                    <a:gd name="T98" fmla="*/ 462 w 715"/>
                    <a:gd name="T99" fmla="*/ 22 h 640"/>
                    <a:gd name="T100" fmla="*/ 545 w 715"/>
                    <a:gd name="T101" fmla="*/ 59 h 640"/>
                    <a:gd name="T102" fmla="*/ 547 w 715"/>
                    <a:gd name="T103" fmla="*/ 77 h 640"/>
                    <a:gd name="T104" fmla="*/ 517 w 715"/>
                    <a:gd name="T105" fmla="*/ 59 h 640"/>
                    <a:gd name="T106" fmla="*/ 464 w 715"/>
                    <a:gd name="T107" fmla="*/ 38 h 640"/>
                    <a:gd name="T108" fmla="*/ 401 w 715"/>
                    <a:gd name="T109" fmla="*/ 24 h 640"/>
                    <a:gd name="T110" fmla="*/ 265 w 715"/>
                    <a:gd name="T111" fmla="*/ 15 h 640"/>
                    <a:gd name="T112" fmla="*/ 16 w 715"/>
                    <a:gd name="T113" fmla="*/ 266 h 640"/>
                    <a:gd name="T114" fmla="*/ 3 w 715"/>
                    <a:gd name="T115" fmla="*/ 340 h 640"/>
                    <a:gd name="T116" fmla="*/ 44 w 715"/>
                    <a:gd name="T117" fmla="*/ 377 h 640"/>
                    <a:gd name="T118" fmla="*/ 40 w 715"/>
                    <a:gd name="T119" fmla="*/ 438 h 640"/>
                    <a:gd name="T120" fmla="*/ 47 w 715"/>
                    <a:gd name="T121" fmla="*/ 457 h 640"/>
                    <a:gd name="T122" fmla="*/ 60 w 715"/>
                    <a:gd name="T123" fmla="*/ 543 h 640"/>
                    <a:gd name="T124" fmla="*/ 75 w 715"/>
                    <a:gd name="T125" fmla="*/ 544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15" h="640">
                      <a:moveTo>
                        <a:pt x="714" y="347"/>
                      </a:moveTo>
                      <a:cubicBezTo>
                        <a:pt x="714" y="346"/>
                        <a:pt x="714" y="344"/>
                        <a:pt x="714" y="343"/>
                      </a:cubicBezTo>
                      <a:cubicBezTo>
                        <a:pt x="714" y="346"/>
                        <a:pt x="714" y="343"/>
                        <a:pt x="714" y="343"/>
                      </a:cubicBezTo>
                      <a:cubicBezTo>
                        <a:pt x="715" y="344"/>
                        <a:pt x="715" y="345"/>
                        <a:pt x="715" y="346"/>
                      </a:cubicBezTo>
                      <a:cubicBezTo>
                        <a:pt x="715" y="346"/>
                        <a:pt x="714" y="337"/>
                        <a:pt x="714" y="333"/>
                      </a:cubicBezTo>
                      <a:cubicBezTo>
                        <a:pt x="714" y="329"/>
                        <a:pt x="715" y="331"/>
                        <a:pt x="714" y="326"/>
                      </a:cubicBezTo>
                      <a:cubicBezTo>
                        <a:pt x="714" y="326"/>
                        <a:pt x="714" y="328"/>
                        <a:pt x="714" y="328"/>
                      </a:cubicBezTo>
                      <a:cubicBezTo>
                        <a:pt x="714" y="325"/>
                        <a:pt x="713" y="320"/>
                        <a:pt x="713" y="317"/>
                      </a:cubicBezTo>
                      <a:cubicBezTo>
                        <a:pt x="713" y="320"/>
                        <a:pt x="713" y="318"/>
                        <a:pt x="713" y="315"/>
                      </a:cubicBezTo>
                      <a:cubicBezTo>
                        <a:pt x="713" y="314"/>
                        <a:pt x="713" y="313"/>
                        <a:pt x="712" y="310"/>
                      </a:cubicBezTo>
                      <a:cubicBezTo>
                        <a:pt x="713" y="312"/>
                        <a:pt x="711" y="305"/>
                        <a:pt x="712" y="308"/>
                      </a:cubicBezTo>
                      <a:cubicBezTo>
                        <a:pt x="712" y="303"/>
                        <a:pt x="712" y="306"/>
                        <a:pt x="711" y="304"/>
                      </a:cubicBezTo>
                      <a:cubicBezTo>
                        <a:pt x="711" y="301"/>
                        <a:pt x="711" y="304"/>
                        <a:pt x="711" y="301"/>
                      </a:cubicBezTo>
                      <a:cubicBezTo>
                        <a:pt x="711" y="300"/>
                        <a:pt x="711" y="298"/>
                        <a:pt x="711" y="300"/>
                      </a:cubicBezTo>
                      <a:cubicBezTo>
                        <a:pt x="710" y="295"/>
                        <a:pt x="710" y="292"/>
                        <a:pt x="709" y="289"/>
                      </a:cubicBezTo>
                      <a:cubicBezTo>
                        <a:pt x="709" y="288"/>
                        <a:pt x="709" y="288"/>
                        <a:pt x="708" y="287"/>
                      </a:cubicBezTo>
                      <a:cubicBezTo>
                        <a:pt x="708" y="283"/>
                        <a:pt x="707" y="280"/>
                        <a:pt x="706" y="275"/>
                      </a:cubicBezTo>
                      <a:cubicBezTo>
                        <a:pt x="707" y="275"/>
                        <a:pt x="704" y="263"/>
                        <a:pt x="703" y="259"/>
                      </a:cubicBezTo>
                      <a:cubicBezTo>
                        <a:pt x="703" y="259"/>
                        <a:pt x="703" y="259"/>
                        <a:pt x="703" y="258"/>
                      </a:cubicBezTo>
                      <a:cubicBezTo>
                        <a:pt x="702" y="256"/>
                        <a:pt x="702" y="256"/>
                        <a:pt x="702" y="254"/>
                      </a:cubicBezTo>
                      <a:cubicBezTo>
                        <a:pt x="701" y="254"/>
                        <a:pt x="702" y="257"/>
                        <a:pt x="702" y="257"/>
                      </a:cubicBezTo>
                      <a:cubicBezTo>
                        <a:pt x="700" y="253"/>
                        <a:pt x="698" y="245"/>
                        <a:pt x="697" y="241"/>
                      </a:cubicBezTo>
                      <a:cubicBezTo>
                        <a:pt x="698" y="244"/>
                        <a:pt x="699" y="245"/>
                        <a:pt x="698" y="244"/>
                      </a:cubicBezTo>
                      <a:cubicBezTo>
                        <a:pt x="697" y="242"/>
                        <a:pt x="697" y="241"/>
                        <a:pt x="696" y="238"/>
                      </a:cubicBezTo>
                      <a:cubicBezTo>
                        <a:pt x="696" y="238"/>
                        <a:pt x="696" y="238"/>
                        <a:pt x="697" y="239"/>
                      </a:cubicBezTo>
                      <a:cubicBezTo>
                        <a:pt x="695" y="235"/>
                        <a:pt x="693" y="230"/>
                        <a:pt x="692" y="227"/>
                      </a:cubicBezTo>
                      <a:cubicBezTo>
                        <a:pt x="692" y="227"/>
                        <a:pt x="693" y="228"/>
                        <a:pt x="693" y="228"/>
                      </a:cubicBezTo>
                      <a:cubicBezTo>
                        <a:pt x="695" y="234"/>
                        <a:pt x="698" y="243"/>
                        <a:pt x="699" y="246"/>
                      </a:cubicBezTo>
                      <a:cubicBezTo>
                        <a:pt x="698" y="243"/>
                        <a:pt x="697" y="240"/>
                        <a:pt x="696" y="236"/>
                      </a:cubicBezTo>
                      <a:cubicBezTo>
                        <a:pt x="695" y="233"/>
                        <a:pt x="694" y="229"/>
                        <a:pt x="692" y="226"/>
                      </a:cubicBezTo>
                      <a:cubicBezTo>
                        <a:pt x="693" y="226"/>
                        <a:pt x="688" y="216"/>
                        <a:pt x="687" y="213"/>
                      </a:cubicBezTo>
                      <a:cubicBezTo>
                        <a:pt x="684" y="205"/>
                        <a:pt x="677" y="192"/>
                        <a:pt x="674" y="186"/>
                      </a:cubicBezTo>
                      <a:cubicBezTo>
                        <a:pt x="675" y="186"/>
                        <a:pt x="675" y="186"/>
                        <a:pt x="675" y="186"/>
                      </a:cubicBezTo>
                      <a:cubicBezTo>
                        <a:pt x="674" y="184"/>
                        <a:pt x="673" y="183"/>
                        <a:pt x="672" y="182"/>
                      </a:cubicBezTo>
                      <a:cubicBezTo>
                        <a:pt x="673" y="183"/>
                        <a:pt x="673" y="184"/>
                        <a:pt x="673" y="184"/>
                      </a:cubicBezTo>
                      <a:cubicBezTo>
                        <a:pt x="670" y="178"/>
                        <a:pt x="669" y="177"/>
                        <a:pt x="668" y="174"/>
                      </a:cubicBezTo>
                      <a:cubicBezTo>
                        <a:pt x="668" y="174"/>
                        <a:pt x="668" y="175"/>
                        <a:pt x="669" y="175"/>
                      </a:cubicBezTo>
                      <a:cubicBezTo>
                        <a:pt x="666" y="171"/>
                        <a:pt x="666" y="170"/>
                        <a:pt x="664" y="166"/>
                      </a:cubicBezTo>
                      <a:cubicBezTo>
                        <a:pt x="664" y="167"/>
                        <a:pt x="665" y="169"/>
                        <a:pt x="663" y="167"/>
                      </a:cubicBezTo>
                      <a:cubicBezTo>
                        <a:pt x="664" y="167"/>
                        <a:pt x="662" y="164"/>
                        <a:pt x="662" y="164"/>
                      </a:cubicBezTo>
                      <a:cubicBezTo>
                        <a:pt x="661" y="162"/>
                        <a:pt x="662" y="165"/>
                        <a:pt x="661" y="163"/>
                      </a:cubicBezTo>
                      <a:cubicBezTo>
                        <a:pt x="658" y="158"/>
                        <a:pt x="658" y="158"/>
                        <a:pt x="655" y="154"/>
                      </a:cubicBezTo>
                      <a:cubicBezTo>
                        <a:pt x="655" y="154"/>
                        <a:pt x="652" y="149"/>
                        <a:pt x="653" y="151"/>
                      </a:cubicBezTo>
                      <a:cubicBezTo>
                        <a:pt x="650" y="147"/>
                        <a:pt x="650" y="145"/>
                        <a:pt x="648" y="144"/>
                      </a:cubicBezTo>
                      <a:cubicBezTo>
                        <a:pt x="649" y="144"/>
                        <a:pt x="647" y="142"/>
                        <a:pt x="649" y="143"/>
                      </a:cubicBezTo>
                      <a:cubicBezTo>
                        <a:pt x="648" y="142"/>
                        <a:pt x="648" y="142"/>
                        <a:pt x="647" y="141"/>
                      </a:cubicBezTo>
                      <a:cubicBezTo>
                        <a:pt x="647" y="141"/>
                        <a:pt x="648" y="143"/>
                        <a:pt x="646" y="141"/>
                      </a:cubicBezTo>
                      <a:cubicBezTo>
                        <a:pt x="643" y="137"/>
                        <a:pt x="640" y="133"/>
                        <a:pt x="637" y="129"/>
                      </a:cubicBezTo>
                      <a:cubicBezTo>
                        <a:pt x="636" y="127"/>
                        <a:pt x="634" y="125"/>
                        <a:pt x="633" y="124"/>
                      </a:cubicBezTo>
                      <a:cubicBezTo>
                        <a:pt x="631" y="122"/>
                        <a:pt x="630" y="121"/>
                        <a:pt x="629" y="120"/>
                      </a:cubicBezTo>
                      <a:cubicBezTo>
                        <a:pt x="629" y="120"/>
                        <a:pt x="629" y="120"/>
                        <a:pt x="630" y="120"/>
                      </a:cubicBezTo>
                      <a:cubicBezTo>
                        <a:pt x="627" y="117"/>
                        <a:pt x="627" y="117"/>
                        <a:pt x="627" y="117"/>
                      </a:cubicBezTo>
                      <a:cubicBezTo>
                        <a:pt x="627" y="118"/>
                        <a:pt x="626" y="117"/>
                        <a:pt x="625" y="115"/>
                      </a:cubicBezTo>
                      <a:cubicBezTo>
                        <a:pt x="627" y="117"/>
                        <a:pt x="624" y="114"/>
                        <a:pt x="624" y="114"/>
                      </a:cubicBezTo>
                      <a:cubicBezTo>
                        <a:pt x="627" y="116"/>
                        <a:pt x="629" y="119"/>
                        <a:pt x="632" y="123"/>
                      </a:cubicBezTo>
                      <a:cubicBezTo>
                        <a:pt x="633" y="124"/>
                        <a:pt x="640" y="132"/>
                        <a:pt x="641" y="134"/>
                      </a:cubicBezTo>
                      <a:cubicBezTo>
                        <a:pt x="639" y="130"/>
                        <a:pt x="631" y="121"/>
                        <a:pt x="629" y="118"/>
                      </a:cubicBezTo>
                      <a:cubicBezTo>
                        <a:pt x="627" y="116"/>
                        <a:pt x="625" y="114"/>
                        <a:pt x="624" y="112"/>
                      </a:cubicBezTo>
                      <a:cubicBezTo>
                        <a:pt x="622" y="110"/>
                        <a:pt x="620" y="108"/>
                        <a:pt x="618" y="106"/>
                      </a:cubicBezTo>
                      <a:cubicBezTo>
                        <a:pt x="618" y="107"/>
                        <a:pt x="617" y="105"/>
                        <a:pt x="616" y="105"/>
                      </a:cubicBezTo>
                      <a:cubicBezTo>
                        <a:pt x="615" y="104"/>
                        <a:pt x="617" y="106"/>
                        <a:pt x="616" y="106"/>
                      </a:cubicBezTo>
                      <a:cubicBezTo>
                        <a:pt x="619" y="108"/>
                        <a:pt x="618" y="107"/>
                        <a:pt x="619" y="108"/>
                      </a:cubicBezTo>
                      <a:cubicBezTo>
                        <a:pt x="619" y="108"/>
                        <a:pt x="622" y="111"/>
                        <a:pt x="621" y="111"/>
                      </a:cubicBezTo>
                      <a:cubicBezTo>
                        <a:pt x="618" y="108"/>
                        <a:pt x="614" y="104"/>
                        <a:pt x="613" y="103"/>
                      </a:cubicBezTo>
                      <a:cubicBezTo>
                        <a:pt x="612" y="102"/>
                        <a:pt x="611" y="101"/>
                        <a:pt x="610" y="100"/>
                      </a:cubicBezTo>
                      <a:cubicBezTo>
                        <a:pt x="611" y="101"/>
                        <a:pt x="611" y="101"/>
                        <a:pt x="612" y="101"/>
                      </a:cubicBezTo>
                      <a:cubicBezTo>
                        <a:pt x="608" y="98"/>
                        <a:pt x="612" y="102"/>
                        <a:pt x="609" y="99"/>
                      </a:cubicBezTo>
                      <a:cubicBezTo>
                        <a:pt x="607" y="97"/>
                        <a:pt x="607" y="97"/>
                        <a:pt x="606" y="96"/>
                      </a:cubicBezTo>
                      <a:cubicBezTo>
                        <a:pt x="604" y="94"/>
                        <a:pt x="608" y="97"/>
                        <a:pt x="606" y="95"/>
                      </a:cubicBezTo>
                      <a:cubicBezTo>
                        <a:pt x="606" y="96"/>
                        <a:pt x="602" y="92"/>
                        <a:pt x="602" y="92"/>
                      </a:cubicBezTo>
                      <a:cubicBezTo>
                        <a:pt x="602" y="91"/>
                        <a:pt x="602" y="91"/>
                        <a:pt x="603" y="92"/>
                      </a:cubicBezTo>
                      <a:cubicBezTo>
                        <a:pt x="602" y="92"/>
                        <a:pt x="607" y="96"/>
                        <a:pt x="609" y="97"/>
                      </a:cubicBezTo>
                      <a:cubicBezTo>
                        <a:pt x="610" y="98"/>
                        <a:pt x="609" y="98"/>
                        <a:pt x="611" y="100"/>
                      </a:cubicBezTo>
                      <a:cubicBezTo>
                        <a:pt x="611" y="99"/>
                        <a:pt x="614" y="103"/>
                        <a:pt x="615" y="104"/>
                      </a:cubicBezTo>
                      <a:cubicBezTo>
                        <a:pt x="614" y="103"/>
                        <a:pt x="611" y="99"/>
                        <a:pt x="609" y="98"/>
                      </a:cubicBezTo>
                      <a:cubicBezTo>
                        <a:pt x="610" y="97"/>
                        <a:pt x="612" y="100"/>
                        <a:pt x="613" y="100"/>
                      </a:cubicBezTo>
                      <a:cubicBezTo>
                        <a:pt x="610" y="98"/>
                        <a:pt x="607" y="96"/>
                        <a:pt x="606" y="94"/>
                      </a:cubicBezTo>
                      <a:cubicBezTo>
                        <a:pt x="606" y="94"/>
                        <a:pt x="602" y="90"/>
                        <a:pt x="603" y="92"/>
                      </a:cubicBezTo>
                      <a:cubicBezTo>
                        <a:pt x="605" y="94"/>
                        <a:pt x="606" y="95"/>
                        <a:pt x="607" y="95"/>
                      </a:cubicBezTo>
                      <a:cubicBezTo>
                        <a:pt x="604" y="94"/>
                        <a:pt x="603" y="92"/>
                        <a:pt x="601" y="90"/>
                      </a:cubicBezTo>
                      <a:cubicBezTo>
                        <a:pt x="600" y="89"/>
                        <a:pt x="603" y="91"/>
                        <a:pt x="602" y="91"/>
                      </a:cubicBezTo>
                      <a:cubicBezTo>
                        <a:pt x="601" y="91"/>
                        <a:pt x="601" y="90"/>
                        <a:pt x="601" y="90"/>
                      </a:cubicBezTo>
                      <a:cubicBezTo>
                        <a:pt x="597" y="87"/>
                        <a:pt x="597" y="86"/>
                        <a:pt x="594" y="84"/>
                      </a:cubicBezTo>
                      <a:cubicBezTo>
                        <a:pt x="592" y="83"/>
                        <a:pt x="595" y="85"/>
                        <a:pt x="595" y="85"/>
                      </a:cubicBezTo>
                      <a:cubicBezTo>
                        <a:pt x="594" y="84"/>
                        <a:pt x="594" y="84"/>
                        <a:pt x="593" y="83"/>
                      </a:cubicBezTo>
                      <a:cubicBezTo>
                        <a:pt x="592" y="82"/>
                        <a:pt x="591" y="82"/>
                        <a:pt x="591" y="81"/>
                      </a:cubicBezTo>
                      <a:cubicBezTo>
                        <a:pt x="591" y="81"/>
                        <a:pt x="594" y="83"/>
                        <a:pt x="593" y="83"/>
                      </a:cubicBezTo>
                      <a:cubicBezTo>
                        <a:pt x="591" y="81"/>
                        <a:pt x="590" y="80"/>
                        <a:pt x="588" y="78"/>
                      </a:cubicBezTo>
                      <a:cubicBezTo>
                        <a:pt x="586" y="77"/>
                        <a:pt x="587" y="78"/>
                        <a:pt x="585" y="76"/>
                      </a:cubicBezTo>
                      <a:cubicBezTo>
                        <a:pt x="583" y="75"/>
                        <a:pt x="583" y="75"/>
                        <a:pt x="582" y="74"/>
                      </a:cubicBezTo>
                      <a:cubicBezTo>
                        <a:pt x="581" y="73"/>
                        <a:pt x="577" y="70"/>
                        <a:pt x="574" y="68"/>
                      </a:cubicBezTo>
                      <a:cubicBezTo>
                        <a:pt x="573" y="67"/>
                        <a:pt x="571" y="66"/>
                        <a:pt x="570" y="65"/>
                      </a:cubicBezTo>
                      <a:cubicBezTo>
                        <a:pt x="574" y="68"/>
                        <a:pt x="575" y="69"/>
                        <a:pt x="576" y="70"/>
                      </a:cubicBezTo>
                      <a:cubicBezTo>
                        <a:pt x="576" y="70"/>
                        <a:pt x="575" y="69"/>
                        <a:pt x="574" y="69"/>
                      </a:cubicBezTo>
                      <a:cubicBezTo>
                        <a:pt x="576" y="70"/>
                        <a:pt x="577" y="70"/>
                        <a:pt x="578" y="71"/>
                      </a:cubicBezTo>
                      <a:cubicBezTo>
                        <a:pt x="577" y="71"/>
                        <a:pt x="582" y="74"/>
                        <a:pt x="583" y="75"/>
                      </a:cubicBezTo>
                      <a:cubicBezTo>
                        <a:pt x="582" y="75"/>
                        <a:pt x="582" y="74"/>
                        <a:pt x="582" y="75"/>
                      </a:cubicBezTo>
                      <a:cubicBezTo>
                        <a:pt x="586" y="78"/>
                        <a:pt x="591" y="82"/>
                        <a:pt x="594" y="85"/>
                      </a:cubicBezTo>
                      <a:cubicBezTo>
                        <a:pt x="593" y="84"/>
                        <a:pt x="595" y="85"/>
                        <a:pt x="596" y="87"/>
                      </a:cubicBezTo>
                      <a:cubicBezTo>
                        <a:pt x="598" y="88"/>
                        <a:pt x="599" y="89"/>
                        <a:pt x="597" y="88"/>
                      </a:cubicBezTo>
                      <a:cubicBezTo>
                        <a:pt x="601" y="91"/>
                        <a:pt x="599" y="89"/>
                        <a:pt x="601" y="91"/>
                      </a:cubicBezTo>
                      <a:cubicBezTo>
                        <a:pt x="601" y="91"/>
                        <a:pt x="602" y="92"/>
                        <a:pt x="602" y="92"/>
                      </a:cubicBezTo>
                      <a:cubicBezTo>
                        <a:pt x="599" y="90"/>
                        <a:pt x="597" y="88"/>
                        <a:pt x="594" y="86"/>
                      </a:cubicBezTo>
                      <a:cubicBezTo>
                        <a:pt x="592" y="84"/>
                        <a:pt x="590" y="82"/>
                        <a:pt x="587" y="79"/>
                      </a:cubicBezTo>
                      <a:cubicBezTo>
                        <a:pt x="585" y="78"/>
                        <a:pt x="583" y="77"/>
                        <a:pt x="582" y="76"/>
                      </a:cubicBezTo>
                      <a:cubicBezTo>
                        <a:pt x="581" y="75"/>
                        <a:pt x="580" y="74"/>
                        <a:pt x="578" y="73"/>
                      </a:cubicBezTo>
                      <a:cubicBezTo>
                        <a:pt x="578" y="73"/>
                        <a:pt x="578" y="73"/>
                        <a:pt x="578" y="73"/>
                      </a:cubicBezTo>
                      <a:cubicBezTo>
                        <a:pt x="578" y="72"/>
                        <a:pt x="571" y="67"/>
                        <a:pt x="573" y="69"/>
                      </a:cubicBezTo>
                      <a:cubicBezTo>
                        <a:pt x="574" y="70"/>
                        <a:pt x="579" y="73"/>
                        <a:pt x="579" y="74"/>
                      </a:cubicBezTo>
                      <a:cubicBezTo>
                        <a:pt x="575" y="71"/>
                        <a:pt x="573" y="69"/>
                        <a:pt x="568" y="66"/>
                      </a:cubicBezTo>
                      <a:cubicBezTo>
                        <a:pt x="569" y="66"/>
                        <a:pt x="568" y="65"/>
                        <a:pt x="567" y="64"/>
                      </a:cubicBezTo>
                      <a:cubicBezTo>
                        <a:pt x="567" y="65"/>
                        <a:pt x="562" y="62"/>
                        <a:pt x="563" y="62"/>
                      </a:cubicBezTo>
                      <a:cubicBezTo>
                        <a:pt x="560" y="60"/>
                        <a:pt x="557" y="58"/>
                        <a:pt x="554" y="55"/>
                      </a:cubicBezTo>
                      <a:cubicBezTo>
                        <a:pt x="550" y="53"/>
                        <a:pt x="546" y="51"/>
                        <a:pt x="543" y="49"/>
                      </a:cubicBezTo>
                      <a:cubicBezTo>
                        <a:pt x="542" y="48"/>
                        <a:pt x="540" y="48"/>
                        <a:pt x="539" y="47"/>
                      </a:cubicBezTo>
                      <a:cubicBezTo>
                        <a:pt x="537" y="46"/>
                        <a:pt x="536" y="45"/>
                        <a:pt x="534" y="44"/>
                      </a:cubicBezTo>
                      <a:cubicBezTo>
                        <a:pt x="534" y="44"/>
                        <a:pt x="535" y="44"/>
                        <a:pt x="535" y="45"/>
                      </a:cubicBezTo>
                      <a:cubicBezTo>
                        <a:pt x="532" y="43"/>
                        <a:pt x="531" y="43"/>
                        <a:pt x="531" y="42"/>
                      </a:cubicBezTo>
                      <a:cubicBezTo>
                        <a:pt x="528" y="41"/>
                        <a:pt x="534" y="44"/>
                        <a:pt x="531" y="43"/>
                      </a:cubicBezTo>
                      <a:cubicBezTo>
                        <a:pt x="530" y="42"/>
                        <a:pt x="527" y="40"/>
                        <a:pt x="526" y="40"/>
                      </a:cubicBezTo>
                      <a:cubicBezTo>
                        <a:pt x="524" y="38"/>
                        <a:pt x="519" y="36"/>
                        <a:pt x="515" y="35"/>
                      </a:cubicBezTo>
                      <a:cubicBezTo>
                        <a:pt x="511" y="33"/>
                        <a:pt x="507" y="31"/>
                        <a:pt x="505" y="30"/>
                      </a:cubicBezTo>
                      <a:cubicBezTo>
                        <a:pt x="502" y="29"/>
                        <a:pt x="495" y="26"/>
                        <a:pt x="489" y="24"/>
                      </a:cubicBezTo>
                      <a:cubicBezTo>
                        <a:pt x="482" y="22"/>
                        <a:pt x="478" y="20"/>
                        <a:pt x="483" y="22"/>
                      </a:cubicBezTo>
                      <a:cubicBezTo>
                        <a:pt x="478" y="20"/>
                        <a:pt x="471" y="17"/>
                        <a:pt x="467" y="17"/>
                      </a:cubicBezTo>
                      <a:cubicBezTo>
                        <a:pt x="471" y="18"/>
                        <a:pt x="466" y="16"/>
                        <a:pt x="467" y="16"/>
                      </a:cubicBezTo>
                      <a:cubicBezTo>
                        <a:pt x="465" y="16"/>
                        <a:pt x="464" y="16"/>
                        <a:pt x="463" y="15"/>
                      </a:cubicBezTo>
                      <a:cubicBezTo>
                        <a:pt x="463" y="15"/>
                        <a:pt x="457" y="13"/>
                        <a:pt x="456" y="13"/>
                      </a:cubicBezTo>
                      <a:cubicBezTo>
                        <a:pt x="456" y="13"/>
                        <a:pt x="457" y="14"/>
                        <a:pt x="456" y="13"/>
                      </a:cubicBezTo>
                      <a:cubicBezTo>
                        <a:pt x="455" y="13"/>
                        <a:pt x="455" y="13"/>
                        <a:pt x="454" y="12"/>
                      </a:cubicBezTo>
                      <a:cubicBezTo>
                        <a:pt x="456" y="12"/>
                        <a:pt x="457" y="13"/>
                        <a:pt x="460" y="14"/>
                      </a:cubicBezTo>
                      <a:cubicBezTo>
                        <a:pt x="458" y="13"/>
                        <a:pt x="460" y="13"/>
                        <a:pt x="461" y="13"/>
                      </a:cubicBezTo>
                      <a:cubicBezTo>
                        <a:pt x="458" y="13"/>
                        <a:pt x="457" y="12"/>
                        <a:pt x="455" y="12"/>
                      </a:cubicBezTo>
                      <a:cubicBezTo>
                        <a:pt x="454" y="11"/>
                        <a:pt x="452" y="11"/>
                        <a:pt x="451" y="11"/>
                      </a:cubicBezTo>
                      <a:cubicBezTo>
                        <a:pt x="449" y="11"/>
                        <a:pt x="447" y="10"/>
                        <a:pt x="443" y="9"/>
                      </a:cubicBezTo>
                      <a:cubicBezTo>
                        <a:pt x="443" y="9"/>
                        <a:pt x="447" y="10"/>
                        <a:pt x="447" y="10"/>
                      </a:cubicBezTo>
                      <a:cubicBezTo>
                        <a:pt x="446" y="10"/>
                        <a:pt x="444" y="10"/>
                        <a:pt x="443" y="9"/>
                      </a:cubicBezTo>
                      <a:cubicBezTo>
                        <a:pt x="443" y="10"/>
                        <a:pt x="444" y="10"/>
                        <a:pt x="445" y="10"/>
                      </a:cubicBezTo>
                      <a:cubicBezTo>
                        <a:pt x="445" y="10"/>
                        <a:pt x="447" y="11"/>
                        <a:pt x="448" y="11"/>
                      </a:cubicBezTo>
                      <a:cubicBezTo>
                        <a:pt x="449" y="11"/>
                        <a:pt x="451" y="11"/>
                        <a:pt x="451" y="11"/>
                      </a:cubicBezTo>
                      <a:cubicBezTo>
                        <a:pt x="449" y="11"/>
                        <a:pt x="447" y="10"/>
                        <a:pt x="447" y="11"/>
                      </a:cubicBezTo>
                      <a:cubicBezTo>
                        <a:pt x="450" y="11"/>
                        <a:pt x="451" y="12"/>
                        <a:pt x="452" y="12"/>
                      </a:cubicBezTo>
                      <a:cubicBezTo>
                        <a:pt x="448" y="12"/>
                        <a:pt x="437" y="9"/>
                        <a:pt x="431" y="8"/>
                      </a:cubicBezTo>
                      <a:cubicBezTo>
                        <a:pt x="430" y="8"/>
                        <a:pt x="425" y="7"/>
                        <a:pt x="421" y="6"/>
                      </a:cubicBezTo>
                      <a:cubicBezTo>
                        <a:pt x="417" y="6"/>
                        <a:pt x="413" y="5"/>
                        <a:pt x="414" y="6"/>
                      </a:cubicBezTo>
                      <a:cubicBezTo>
                        <a:pt x="412" y="5"/>
                        <a:pt x="412" y="5"/>
                        <a:pt x="411" y="5"/>
                      </a:cubicBezTo>
                      <a:cubicBezTo>
                        <a:pt x="414" y="5"/>
                        <a:pt x="420" y="6"/>
                        <a:pt x="420" y="6"/>
                      </a:cubicBezTo>
                      <a:cubicBezTo>
                        <a:pt x="416" y="5"/>
                        <a:pt x="411" y="5"/>
                        <a:pt x="414" y="5"/>
                      </a:cubicBezTo>
                      <a:cubicBezTo>
                        <a:pt x="412" y="4"/>
                        <a:pt x="412" y="5"/>
                        <a:pt x="410" y="5"/>
                      </a:cubicBezTo>
                      <a:cubicBezTo>
                        <a:pt x="410" y="4"/>
                        <a:pt x="410" y="4"/>
                        <a:pt x="410" y="4"/>
                      </a:cubicBezTo>
                      <a:cubicBezTo>
                        <a:pt x="412" y="4"/>
                        <a:pt x="418" y="5"/>
                        <a:pt x="415" y="4"/>
                      </a:cubicBezTo>
                      <a:cubicBezTo>
                        <a:pt x="413" y="5"/>
                        <a:pt x="409" y="4"/>
                        <a:pt x="408" y="4"/>
                      </a:cubicBezTo>
                      <a:cubicBezTo>
                        <a:pt x="407" y="4"/>
                        <a:pt x="405" y="3"/>
                        <a:pt x="402" y="3"/>
                      </a:cubicBezTo>
                      <a:cubicBezTo>
                        <a:pt x="399" y="3"/>
                        <a:pt x="397" y="3"/>
                        <a:pt x="396" y="2"/>
                      </a:cubicBezTo>
                      <a:cubicBezTo>
                        <a:pt x="396" y="2"/>
                        <a:pt x="397" y="2"/>
                        <a:pt x="398" y="2"/>
                      </a:cubicBezTo>
                      <a:cubicBezTo>
                        <a:pt x="399" y="2"/>
                        <a:pt x="401" y="3"/>
                        <a:pt x="402" y="3"/>
                      </a:cubicBezTo>
                      <a:cubicBezTo>
                        <a:pt x="404" y="3"/>
                        <a:pt x="405" y="3"/>
                        <a:pt x="405" y="3"/>
                      </a:cubicBezTo>
                      <a:cubicBezTo>
                        <a:pt x="406" y="3"/>
                        <a:pt x="406" y="3"/>
                        <a:pt x="405" y="3"/>
                      </a:cubicBezTo>
                      <a:cubicBezTo>
                        <a:pt x="410" y="4"/>
                        <a:pt x="406" y="3"/>
                        <a:pt x="408" y="3"/>
                      </a:cubicBezTo>
                      <a:cubicBezTo>
                        <a:pt x="409" y="4"/>
                        <a:pt x="410" y="4"/>
                        <a:pt x="412" y="4"/>
                      </a:cubicBezTo>
                      <a:cubicBezTo>
                        <a:pt x="411" y="4"/>
                        <a:pt x="406" y="3"/>
                        <a:pt x="402" y="2"/>
                      </a:cubicBezTo>
                      <a:cubicBezTo>
                        <a:pt x="397" y="2"/>
                        <a:pt x="392" y="2"/>
                        <a:pt x="390" y="2"/>
                      </a:cubicBezTo>
                      <a:cubicBezTo>
                        <a:pt x="386" y="1"/>
                        <a:pt x="376" y="2"/>
                        <a:pt x="374" y="1"/>
                      </a:cubicBezTo>
                      <a:cubicBezTo>
                        <a:pt x="372" y="1"/>
                        <a:pt x="368" y="1"/>
                        <a:pt x="366" y="0"/>
                      </a:cubicBezTo>
                      <a:cubicBezTo>
                        <a:pt x="364" y="1"/>
                        <a:pt x="365" y="1"/>
                        <a:pt x="362" y="1"/>
                      </a:cubicBezTo>
                      <a:cubicBezTo>
                        <a:pt x="357" y="1"/>
                        <a:pt x="358" y="0"/>
                        <a:pt x="356" y="0"/>
                      </a:cubicBezTo>
                      <a:cubicBezTo>
                        <a:pt x="356" y="1"/>
                        <a:pt x="349" y="1"/>
                        <a:pt x="346" y="1"/>
                      </a:cubicBezTo>
                      <a:cubicBezTo>
                        <a:pt x="346" y="1"/>
                        <a:pt x="348" y="1"/>
                        <a:pt x="348" y="0"/>
                      </a:cubicBezTo>
                      <a:cubicBezTo>
                        <a:pt x="345" y="0"/>
                        <a:pt x="344" y="1"/>
                        <a:pt x="341" y="1"/>
                      </a:cubicBezTo>
                      <a:cubicBezTo>
                        <a:pt x="339" y="1"/>
                        <a:pt x="346" y="1"/>
                        <a:pt x="343" y="1"/>
                      </a:cubicBezTo>
                      <a:cubicBezTo>
                        <a:pt x="340" y="1"/>
                        <a:pt x="339" y="1"/>
                        <a:pt x="337" y="1"/>
                      </a:cubicBezTo>
                      <a:cubicBezTo>
                        <a:pt x="335" y="1"/>
                        <a:pt x="335" y="1"/>
                        <a:pt x="334" y="1"/>
                      </a:cubicBezTo>
                      <a:cubicBezTo>
                        <a:pt x="332" y="2"/>
                        <a:pt x="317" y="4"/>
                        <a:pt x="319" y="3"/>
                      </a:cubicBezTo>
                      <a:cubicBezTo>
                        <a:pt x="303" y="6"/>
                        <a:pt x="281" y="10"/>
                        <a:pt x="267" y="15"/>
                      </a:cubicBezTo>
                      <a:cubicBezTo>
                        <a:pt x="267" y="14"/>
                        <a:pt x="267" y="14"/>
                        <a:pt x="269" y="14"/>
                      </a:cubicBezTo>
                      <a:cubicBezTo>
                        <a:pt x="269" y="14"/>
                        <a:pt x="271" y="13"/>
                        <a:pt x="272" y="13"/>
                      </a:cubicBezTo>
                      <a:cubicBezTo>
                        <a:pt x="271" y="13"/>
                        <a:pt x="270" y="13"/>
                        <a:pt x="270" y="13"/>
                      </a:cubicBezTo>
                      <a:cubicBezTo>
                        <a:pt x="273" y="12"/>
                        <a:pt x="276" y="12"/>
                        <a:pt x="277" y="11"/>
                      </a:cubicBezTo>
                      <a:cubicBezTo>
                        <a:pt x="275" y="12"/>
                        <a:pt x="269" y="13"/>
                        <a:pt x="267" y="14"/>
                      </a:cubicBezTo>
                      <a:cubicBezTo>
                        <a:pt x="267" y="14"/>
                        <a:pt x="267" y="14"/>
                        <a:pt x="265" y="15"/>
                      </a:cubicBezTo>
                      <a:cubicBezTo>
                        <a:pt x="266" y="14"/>
                        <a:pt x="262" y="16"/>
                        <a:pt x="260" y="16"/>
                      </a:cubicBezTo>
                      <a:cubicBezTo>
                        <a:pt x="262" y="15"/>
                        <a:pt x="260" y="16"/>
                        <a:pt x="259" y="16"/>
                      </a:cubicBezTo>
                      <a:cubicBezTo>
                        <a:pt x="261" y="16"/>
                        <a:pt x="259" y="16"/>
                        <a:pt x="258" y="17"/>
                      </a:cubicBezTo>
                      <a:cubicBezTo>
                        <a:pt x="255" y="18"/>
                        <a:pt x="254" y="17"/>
                        <a:pt x="251" y="19"/>
                      </a:cubicBezTo>
                      <a:cubicBezTo>
                        <a:pt x="251" y="19"/>
                        <a:pt x="255" y="17"/>
                        <a:pt x="254" y="18"/>
                      </a:cubicBezTo>
                      <a:cubicBezTo>
                        <a:pt x="253" y="19"/>
                        <a:pt x="249" y="20"/>
                        <a:pt x="247" y="20"/>
                      </a:cubicBezTo>
                      <a:cubicBezTo>
                        <a:pt x="246" y="21"/>
                        <a:pt x="242" y="23"/>
                        <a:pt x="238" y="25"/>
                      </a:cubicBezTo>
                      <a:cubicBezTo>
                        <a:pt x="241" y="23"/>
                        <a:pt x="239" y="24"/>
                        <a:pt x="239" y="24"/>
                      </a:cubicBezTo>
                      <a:cubicBezTo>
                        <a:pt x="234" y="26"/>
                        <a:pt x="231" y="27"/>
                        <a:pt x="226" y="29"/>
                      </a:cubicBezTo>
                      <a:cubicBezTo>
                        <a:pt x="227" y="28"/>
                        <a:pt x="234" y="25"/>
                        <a:pt x="231" y="26"/>
                      </a:cubicBezTo>
                      <a:cubicBezTo>
                        <a:pt x="227" y="28"/>
                        <a:pt x="227" y="28"/>
                        <a:pt x="229" y="27"/>
                      </a:cubicBezTo>
                      <a:cubicBezTo>
                        <a:pt x="225" y="29"/>
                        <a:pt x="225" y="29"/>
                        <a:pt x="222" y="30"/>
                      </a:cubicBezTo>
                      <a:cubicBezTo>
                        <a:pt x="222" y="30"/>
                        <a:pt x="221" y="31"/>
                        <a:pt x="221" y="31"/>
                      </a:cubicBezTo>
                      <a:cubicBezTo>
                        <a:pt x="221" y="30"/>
                        <a:pt x="222" y="30"/>
                        <a:pt x="224" y="29"/>
                      </a:cubicBezTo>
                      <a:cubicBezTo>
                        <a:pt x="221" y="30"/>
                        <a:pt x="220" y="30"/>
                        <a:pt x="217" y="31"/>
                      </a:cubicBezTo>
                      <a:cubicBezTo>
                        <a:pt x="216" y="32"/>
                        <a:pt x="220" y="30"/>
                        <a:pt x="218" y="31"/>
                      </a:cubicBezTo>
                      <a:cubicBezTo>
                        <a:pt x="214" y="33"/>
                        <a:pt x="215" y="33"/>
                        <a:pt x="213" y="34"/>
                      </a:cubicBezTo>
                      <a:cubicBezTo>
                        <a:pt x="213" y="33"/>
                        <a:pt x="209" y="36"/>
                        <a:pt x="207" y="36"/>
                      </a:cubicBezTo>
                      <a:cubicBezTo>
                        <a:pt x="210" y="34"/>
                        <a:pt x="214" y="33"/>
                        <a:pt x="215" y="32"/>
                      </a:cubicBezTo>
                      <a:cubicBezTo>
                        <a:pt x="213" y="33"/>
                        <a:pt x="210" y="34"/>
                        <a:pt x="211" y="34"/>
                      </a:cubicBezTo>
                      <a:cubicBezTo>
                        <a:pt x="212" y="33"/>
                        <a:pt x="213" y="33"/>
                        <a:pt x="214" y="32"/>
                      </a:cubicBezTo>
                      <a:cubicBezTo>
                        <a:pt x="216" y="31"/>
                        <a:pt x="217" y="31"/>
                        <a:pt x="217" y="31"/>
                      </a:cubicBezTo>
                      <a:cubicBezTo>
                        <a:pt x="213" y="32"/>
                        <a:pt x="210" y="34"/>
                        <a:pt x="209" y="34"/>
                      </a:cubicBezTo>
                      <a:cubicBezTo>
                        <a:pt x="208" y="35"/>
                        <a:pt x="202" y="37"/>
                        <a:pt x="200" y="39"/>
                      </a:cubicBezTo>
                      <a:cubicBezTo>
                        <a:pt x="198" y="40"/>
                        <a:pt x="200" y="39"/>
                        <a:pt x="199" y="39"/>
                      </a:cubicBezTo>
                      <a:cubicBezTo>
                        <a:pt x="196" y="41"/>
                        <a:pt x="195" y="41"/>
                        <a:pt x="195" y="41"/>
                      </a:cubicBezTo>
                      <a:cubicBezTo>
                        <a:pt x="197" y="40"/>
                        <a:pt x="195" y="41"/>
                        <a:pt x="194" y="42"/>
                      </a:cubicBezTo>
                      <a:cubicBezTo>
                        <a:pt x="194" y="42"/>
                        <a:pt x="192" y="43"/>
                        <a:pt x="190" y="44"/>
                      </a:cubicBezTo>
                      <a:cubicBezTo>
                        <a:pt x="190" y="44"/>
                        <a:pt x="188" y="45"/>
                        <a:pt x="188" y="45"/>
                      </a:cubicBezTo>
                      <a:cubicBezTo>
                        <a:pt x="185" y="47"/>
                        <a:pt x="182" y="49"/>
                        <a:pt x="178" y="50"/>
                      </a:cubicBezTo>
                      <a:cubicBezTo>
                        <a:pt x="175" y="52"/>
                        <a:pt x="172" y="54"/>
                        <a:pt x="169" y="56"/>
                      </a:cubicBezTo>
                      <a:cubicBezTo>
                        <a:pt x="169" y="56"/>
                        <a:pt x="169" y="55"/>
                        <a:pt x="168" y="56"/>
                      </a:cubicBezTo>
                      <a:cubicBezTo>
                        <a:pt x="167" y="57"/>
                        <a:pt x="165" y="59"/>
                        <a:pt x="162" y="60"/>
                      </a:cubicBezTo>
                      <a:cubicBezTo>
                        <a:pt x="162" y="60"/>
                        <a:pt x="164" y="60"/>
                        <a:pt x="164" y="59"/>
                      </a:cubicBezTo>
                      <a:cubicBezTo>
                        <a:pt x="160" y="61"/>
                        <a:pt x="150" y="69"/>
                        <a:pt x="153" y="66"/>
                      </a:cubicBezTo>
                      <a:cubicBezTo>
                        <a:pt x="151" y="68"/>
                        <a:pt x="145" y="73"/>
                        <a:pt x="145" y="72"/>
                      </a:cubicBezTo>
                      <a:cubicBezTo>
                        <a:pt x="143" y="74"/>
                        <a:pt x="145" y="73"/>
                        <a:pt x="144" y="74"/>
                      </a:cubicBezTo>
                      <a:cubicBezTo>
                        <a:pt x="142" y="75"/>
                        <a:pt x="140" y="76"/>
                        <a:pt x="138" y="78"/>
                      </a:cubicBezTo>
                      <a:cubicBezTo>
                        <a:pt x="136" y="79"/>
                        <a:pt x="135" y="81"/>
                        <a:pt x="133" y="82"/>
                      </a:cubicBezTo>
                      <a:cubicBezTo>
                        <a:pt x="129" y="85"/>
                        <a:pt x="126" y="88"/>
                        <a:pt x="122" y="91"/>
                      </a:cubicBezTo>
                      <a:cubicBezTo>
                        <a:pt x="123" y="92"/>
                        <a:pt x="116" y="97"/>
                        <a:pt x="115" y="98"/>
                      </a:cubicBezTo>
                      <a:cubicBezTo>
                        <a:pt x="114" y="99"/>
                        <a:pt x="113" y="100"/>
                        <a:pt x="113" y="100"/>
                      </a:cubicBezTo>
                      <a:cubicBezTo>
                        <a:pt x="117" y="96"/>
                        <a:pt x="120" y="93"/>
                        <a:pt x="123" y="90"/>
                      </a:cubicBezTo>
                      <a:cubicBezTo>
                        <a:pt x="126" y="87"/>
                        <a:pt x="129" y="85"/>
                        <a:pt x="134" y="81"/>
                      </a:cubicBezTo>
                      <a:cubicBezTo>
                        <a:pt x="133" y="80"/>
                        <a:pt x="130" y="84"/>
                        <a:pt x="129" y="84"/>
                      </a:cubicBezTo>
                      <a:cubicBezTo>
                        <a:pt x="136" y="77"/>
                        <a:pt x="143" y="71"/>
                        <a:pt x="150" y="66"/>
                      </a:cubicBezTo>
                      <a:cubicBezTo>
                        <a:pt x="154" y="63"/>
                        <a:pt x="157" y="61"/>
                        <a:pt x="161" y="58"/>
                      </a:cubicBezTo>
                      <a:cubicBezTo>
                        <a:pt x="163" y="57"/>
                        <a:pt x="164" y="56"/>
                        <a:pt x="166" y="55"/>
                      </a:cubicBezTo>
                      <a:cubicBezTo>
                        <a:pt x="168" y="53"/>
                        <a:pt x="170" y="52"/>
                        <a:pt x="172" y="51"/>
                      </a:cubicBezTo>
                      <a:cubicBezTo>
                        <a:pt x="180" y="46"/>
                        <a:pt x="189" y="41"/>
                        <a:pt x="197" y="36"/>
                      </a:cubicBezTo>
                      <a:cubicBezTo>
                        <a:pt x="202" y="34"/>
                        <a:pt x="206" y="31"/>
                        <a:pt x="210" y="29"/>
                      </a:cubicBezTo>
                      <a:cubicBezTo>
                        <a:pt x="215" y="27"/>
                        <a:pt x="219" y="25"/>
                        <a:pt x="223" y="23"/>
                      </a:cubicBezTo>
                      <a:cubicBezTo>
                        <a:pt x="228" y="20"/>
                        <a:pt x="234" y="18"/>
                        <a:pt x="241" y="15"/>
                      </a:cubicBezTo>
                      <a:cubicBezTo>
                        <a:pt x="244" y="14"/>
                        <a:pt x="248" y="13"/>
                        <a:pt x="251" y="11"/>
                      </a:cubicBezTo>
                      <a:cubicBezTo>
                        <a:pt x="255" y="10"/>
                        <a:pt x="258" y="9"/>
                        <a:pt x="261" y="8"/>
                      </a:cubicBezTo>
                      <a:cubicBezTo>
                        <a:pt x="255" y="9"/>
                        <a:pt x="242" y="15"/>
                        <a:pt x="236" y="17"/>
                      </a:cubicBezTo>
                      <a:cubicBezTo>
                        <a:pt x="236" y="16"/>
                        <a:pt x="236" y="16"/>
                        <a:pt x="237" y="16"/>
                      </a:cubicBezTo>
                      <a:cubicBezTo>
                        <a:pt x="232" y="17"/>
                        <a:pt x="227" y="19"/>
                        <a:pt x="225" y="20"/>
                      </a:cubicBezTo>
                      <a:cubicBezTo>
                        <a:pt x="220" y="22"/>
                        <a:pt x="216" y="24"/>
                        <a:pt x="211" y="26"/>
                      </a:cubicBezTo>
                      <a:cubicBezTo>
                        <a:pt x="207" y="27"/>
                        <a:pt x="203" y="29"/>
                        <a:pt x="200" y="30"/>
                      </a:cubicBezTo>
                      <a:cubicBezTo>
                        <a:pt x="198" y="32"/>
                        <a:pt x="199" y="31"/>
                        <a:pt x="197" y="33"/>
                      </a:cubicBezTo>
                      <a:cubicBezTo>
                        <a:pt x="197" y="32"/>
                        <a:pt x="195" y="33"/>
                        <a:pt x="195" y="33"/>
                      </a:cubicBezTo>
                      <a:cubicBezTo>
                        <a:pt x="193" y="34"/>
                        <a:pt x="190" y="36"/>
                        <a:pt x="189" y="36"/>
                      </a:cubicBezTo>
                      <a:cubicBezTo>
                        <a:pt x="185" y="39"/>
                        <a:pt x="185" y="39"/>
                        <a:pt x="180" y="41"/>
                      </a:cubicBezTo>
                      <a:cubicBezTo>
                        <a:pt x="180" y="41"/>
                        <a:pt x="180" y="41"/>
                        <a:pt x="180" y="41"/>
                      </a:cubicBezTo>
                      <a:cubicBezTo>
                        <a:pt x="176" y="44"/>
                        <a:pt x="172" y="46"/>
                        <a:pt x="169" y="48"/>
                      </a:cubicBezTo>
                      <a:cubicBezTo>
                        <a:pt x="167" y="49"/>
                        <a:pt x="165" y="50"/>
                        <a:pt x="163" y="51"/>
                      </a:cubicBezTo>
                      <a:cubicBezTo>
                        <a:pt x="162" y="52"/>
                        <a:pt x="160" y="54"/>
                        <a:pt x="158" y="55"/>
                      </a:cubicBezTo>
                      <a:cubicBezTo>
                        <a:pt x="158" y="55"/>
                        <a:pt x="157" y="56"/>
                        <a:pt x="157" y="55"/>
                      </a:cubicBezTo>
                      <a:cubicBezTo>
                        <a:pt x="153" y="58"/>
                        <a:pt x="151" y="60"/>
                        <a:pt x="149" y="61"/>
                      </a:cubicBezTo>
                      <a:cubicBezTo>
                        <a:pt x="143" y="66"/>
                        <a:pt x="138" y="70"/>
                        <a:pt x="132" y="74"/>
                      </a:cubicBezTo>
                      <a:cubicBezTo>
                        <a:pt x="130" y="76"/>
                        <a:pt x="127" y="78"/>
                        <a:pt x="124" y="81"/>
                      </a:cubicBezTo>
                      <a:cubicBezTo>
                        <a:pt x="123" y="82"/>
                        <a:pt x="121" y="83"/>
                        <a:pt x="120" y="84"/>
                      </a:cubicBezTo>
                      <a:cubicBezTo>
                        <a:pt x="119" y="86"/>
                        <a:pt x="117" y="87"/>
                        <a:pt x="116" y="88"/>
                      </a:cubicBezTo>
                      <a:cubicBezTo>
                        <a:pt x="115" y="89"/>
                        <a:pt x="115" y="89"/>
                        <a:pt x="114" y="90"/>
                      </a:cubicBezTo>
                      <a:cubicBezTo>
                        <a:pt x="112" y="92"/>
                        <a:pt x="108" y="95"/>
                        <a:pt x="105" y="99"/>
                      </a:cubicBezTo>
                      <a:cubicBezTo>
                        <a:pt x="102" y="102"/>
                        <a:pt x="99" y="105"/>
                        <a:pt x="97" y="108"/>
                      </a:cubicBezTo>
                      <a:cubicBezTo>
                        <a:pt x="96" y="109"/>
                        <a:pt x="96" y="109"/>
                        <a:pt x="95" y="110"/>
                      </a:cubicBezTo>
                      <a:cubicBezTo>
                        <a:pt x="93" y="112"/>
                        <a:pt x="96" y="109"/>
                        <a:pt x="94" y="111"/>
                      </a:cubicBezTo>
                      <a:cubicBezTo>
                        <a:pt x="92" y="114"/>
                        <a:pt x="96" y="109"/>
                        <a:pt x="94" y="111"/>
                      </a:cubicBezTo>
                      <a:cubicBezTo>
                        <a:pt x="94" y="112"/>
                        <a:pt x="93" y="113"/>
                        <a:pt x="92" y="114"/>
                      </a:cubicBezTo>
                      <a:cubicBezTo>
                        <a:pt x="93" y="114"/>
                        <a:pt x="89" y="117"/>
                        <a:pt x="87" y="119"/>
                      </a:cubicBezTo>
                      <a:cubicBezTo>
                        <a:pt x="86" y="121"/>
                        <a:pt x="84" y="124"/>
                        <a:pt x="82" y="126"/>
                      </a:cubicBezTo>
                      <a:cubicBezTo>
                        <a:pt x="80" y="129"/>
                        <a:pt x="78" y="132"/>
                        <a:pt x="77" y="134"/>
                      </a:cubicBezTo>
                      <a:cubicBezTo>
                        <a:pt x="76" y="136"/>
                        <a:pt x="74" y="138"/>
                        <a:pt x="73" y="140"/>
                      </a:cubicBezTo>
                      <a:cubicBezTo>
                        <a:pt x="71" y="142"/>
                        <a:pt x="70" y="143"/>
                        <a:pt x="69" y="145"/>
                      </a:cubicBezTo>
                      <a:cubicBezTo>
                        <a:pt x="67" y="148"/>
                        <a:pt x="66" y="151"/>
                        <a:pt x="65" y="153"/>
                      </a:cubicBezTo>
                      <a:cubicBezTo>
                        <a:pt x="64" y="154"/>
                        <a:pt x="63" y="156"/>
                        <a:pt x="62" y="157"/>
                      </a:cubicBezTo>
                      <a:cubicBezTo>
                        <a:pt x="64" y="155"/>
                        <a:pt x="64" y="155"/>
                        <a:pt x="65" y="155"/>
                      </a:cubicBezTo>
                      <a:cubicBezTo>
                        <a:pt x="64" y="156"/>
                        <a:pt x="64" y="156"/>
                        <a:pt x="63" y="157"/>
                      </a:cubicBezTo>
                      <a:cubicBezTo>
                        <a:pt x="63" y="157"/>
                        <a:pt x="64" y="156"/>
                        <a:pt x="63" y="156"/>
                      </a:cubicBezTo>
                      <a:cubicBezTo>
                        <a:pt x="62" y="159"/>
                        <a:pt x="61" y="159"/>
                        <a:pt x="60" y="162"/>
                      </a:cubicBezTo>
                      <a:cubicBezTo>
                        <a:pt x="63" y="158"/>
                        <a:pt x="58" y="165"/>
                        <a:pt x="58" y="166"/>
                      </a:cubicBezTo>
                      <a:cubicBezTo>
                        <a:pt x="59" y="165"/>
                        <a:pt x="61" y="161"/>
                        <a:pt x="62" y="159"/>
                      </a:cubicBezTo>
                      <a:cubicBezTo>
                        <a:pt x="63" y="159"/>
                        <a:pt x="63" y="159"/>
                        <a:pt x="62" y="160"/>
                      </a:cubicBezTo>
                      <a:cubicBezTo>
                        <a:pt x="60" y="164"/>
                        <a:pt x="57" y="168"/>
                        <a:pt x="53" y="173"/>
                      </a:cubicBezTo>
                      <a:cubicBezTo>
                        <a:pt x="53" y="175"/>
                        <a:pt x="55" y="172"/>
                        <a:pt x="52" y="176"/>
                      </a:cubicBezTo>
                      <a:cubicBezTo>
                        <a:pt x="52" y="176"/>
                        <a:pt x="50" y="179"/>
                        <a:pt x="51" y="176"/>
                      </a:cubicBezTo>
                      <a:cubicBezTo>
                        <a:pt x="49" y="180"/>
                        <a:pt x="50" y="179"/>
                        <a:pt x="48" y="182"/>
                      </a:cubicBezTo>
                      <a:cubicBezTo>
                        <a:pt x="48" y="182"/>
                        <a:pt x="48" y="182"/>
                        <a:pt x="48" y="182"/>
                      </a:cubicBezTo>
                      <a:cubicBezTo>
                        <a:pt x="47" y="185"/>
                        <a:pt x="47" y="184"/>
                        <a:pt x="46" y="186"/>
                      </a:cubicBezTo>
                      <a:cubicBezTo>
                        <a:pt x="44" y="189"/>
                        <a:pt x="42" y="193"/>
                        <a:pt x="40" y="195"/>
                      </a:cubicBezTo>
                      <a:cubicBezTo>
                        <a:pt x="41" y="193"/>
                        <a:pt x="42" y="191"/>
                        <a:pt x="43" y="189"/>
                      </a:cubicBezTo>
                      <a:cubicBezTo>
                        <a:pt x="44" y="187"/>
                        <a:pt x="45" y="186"/>
                        <a:pt x="46" y="185"/>
                      </a:cubicBezTo>
                      <a:cubicBezTo>
                        <a:pt x="45" y="186"/>
                        <a:pt x="44" y="189"/>
                        <a:pt x="44" y="189"/>
                      </a:cubicBezTo>
                      <a:cubicBezTo>
                        <a:pt x="46" y="185"/>
                        <a:pt x="46" y="184"/>
                        <a:pt x="48" y="181"/>
                      </a:cubicBezTo>
                      <a:cubicBezTo>
                        <a:pt x="50" y="178"/>
                        <a:pt x="52" y="174"/>
                        <a:pt x="54" y="172"/>
                      </a:cubicBezTo>
                      <a:cubicBezTo>
                        <a:pt x="56" y="169"/>
                        <a:pt x="57" y="166"/>
                        <a:pt x="58" y="165"/>
                      </a:cubicBezTo>
                      <a:cubicBezTo>
                        <a:pt x="56" y="168"/>
                        <a:pt x="54" y="170"/>
                        <a:pt x="52" y="173"/>
                      </a:cubicBezTo>
                      <a:cubicBezTo>
                        <a:pt x="51" y="175"/>
                        <a:pt x="49" y="177"/>
                        <a:pt x="49" y="178"/>
                      </a:cubicBezTo>
                      <a:cubicBezTo>
                        <a:pt x="49" y="178"/>
                        <a:pt x="51" y="174"/>
                        <a:pt x="51" y="174"/>
                      </a:cubicBezTo>
                      <a:cubicBezTo>
                        <a:pt x="51" y="175"/>
                        <a:pt x="51" y="175"/>
                        <a:pt x="50" y="177"/>
                      </a:cubicBezTo>
                      <a:cubicBezTo>
                        <a:pt x="48" y="180"/>
                        <a:pt x="48" y="180"/>
                        <a:pt x="46" y="185"/>
                      </a:cubicBezTo>
                      <a:cubicBezTo>
                        <a:pt x="47" y="183"/>
                        <a:pt x="43" y="189"/>
                        <a:pt x="45" y="185"/>
                      </a:cubicBezTo>
                      <a:cubicBezTo>
                        <a:pt x="44" y="186"/>
                        <a:pt x="44" y="187"/>
                        <a:pt x="43" y="189"/>
                      </a:cubicBezTo>
                      <a:cubicBezTo>
                        <a:pt x="42" y="190"/>
                        <a:pt x="41" y="191"/>
                        <a:pt x="41" y="192"/>
                      </a:cubicBezTo>
                      <a:cubicBezTo>
                        <a:pt x="41" y="191"/>
                        <a:pt x="42" y="189"/>
                        <a:pt x="43" y="188"/>
                      </a:cubicBezTo>
                      <a:cubicBezTo>
                        <a:pt x="43" y="187"/>
                        <a:pt x="44" y="186"/>
                        <a:pt x="44" y="186"/>
                      </a:cubicBezTo>
                      <a:cubicBezTo>
                        <a:pt x="42" y="189"/>
                        <a:pt x="45" y="183"/>
                        <a:pt x="43" y="186"/>
                      </a:cubicBezTo>
                      <a:cubicBezTo>
                        <a:pt x="42" y="190"/>
                        <a:pt x="40" y="191"/>
                        <a:pt x="39" y="195"/>
                      </a:cubicBezTo>
                      <a:cubicBezTo>
                        <a:pt x="39" y="195"/>
                        <a:pt x="39" y="194"/>
                        <a:pt x="39" y="194"/>
                      </a:cubicBezTo>
                      <a:cubicBezTo>
                        <a:pt x="38" y="196"/>
                        <a:pt x="38" y="196"/>
                        <a:pt x="37" y="198"/>
                      </a:cubicBezTo>
                      <a:cubicBezTo>
                        <a:pt x="37" y="199"/>
                        <a:pt x="38" y="195"/>
                        <a:pt x="38" y="195"/>
                      </a:cubicBezTo>
                      <a:cubicBezTo>
                        <a:pt x="36" y="200"/>
                        <a:pt x="35" y="202"/>
                        <a:pt x="34" y="204"/>
                      </a:cubicBezTo>
                      <a:cubicBezTo>
                        <a:pt x="33" y="207"/>
                        <a:pt x="32" y="208"/>
                        <a:pt x="31" y="210"/>
                      </a:cubicBezTo>
                      <a:cubicBezTo>
                        <a:pt x="31" y="209"/>
                        <a:pt x="32" y="208"/>
                        <a:pt x="32" y="208"/>
                      </a:cubicBezTo>
                      <a:cubicBezTo>
                        <a:pt x="31" y="209"/>
                        <a:pt x="31" y="210"/>
                        <a:pt x="31" y="210"/>
                      </a:cubicBezTo>
                      <a:cubicBezTo>
                        <a:pt x="29" y="213"/>
                        <a:pt x="28" y="215"/>
                        <a:pt x="28" y="217"/>
                      </a:cubicBezTo>
                      <a:cubicBezTo>
                        <a:pt x="25" y="221"/>
                        <a:pt x="23" y="227"/>
                        <a:pt x="20" y="234"/>
                      </a:cubicBezTo>
                      <a:cubicBezTo>
                        <a:pt x="17" y="240"/>
                        <a:pt x="15" y="247"/>
                        <a:pt x="12" y="255"/>
                      </a:cubicBezTo>
                      <a:cubicBezTo>
                        <a:pt x="12" y="255"/>
                        <a:pt x="13" y="253"/>
                        <a:pt x="12" y="253"/>
                      </a:cubicBezTo>
                      <a:cubicBezTo>
                        <a:pt x="11" y="257"/>
                        <a:pt x="10" y="260"/>
                        <a:pt x="12" y="257"/>
                      </a:cubicBezTo>
                      <a:cubicBezTo>
                        <a:pt x="11" y="259"/>
                        <a:pt x="11" y="259"/>
                        <a:pt x="11" y="261"/>
                      </a:cubicBezTo>
                      <a:cubicBezTo>
                        <a:pt x="11" y="261"/>
                        <a:pt x="11" y="261"/>
                        <a:pt x="11" y="261"/>
                      </a:cubicBezTo>
                      <a:cubicBezTo>
                        <a:pt x="10" y="265"/>
                        <a:pt x="10" y="266"/>
                        <a:pt x="10" y="267"/>
                      </a:cubicBezTo>
                      <a:cubicBezTo>
                        <a:pt x="11" y="265"/>
                        <a:pt x="11" y="266"/>
                        <a:pt x="12" y="264"/>
                      </a:cubicBezTo>
                      <a:cubicBezTo>
                        <a:pt x="12" y="262"/>
                        <a:pt x="12" y="260"/>
                        <a:pt x="14" y="257"/>
                      </a:cubicBezTo>
                      <a:cubicBezTo>
                        <a:pt x="13" y="257"/>
                        <a:pt x="12" y="259"/>
                        <a:pt x="14" y="255"/>
                      </a:cubicBezTo>
                      <a:cubicBezTo>
                        <a:pt x="14" y="257"/>
                        <a:pt x="14" y="256"/>
                        <a:pt x="15" y="252"/>
                      </a:cubicBezTo>
                      <a:cubicBezTo>
                        <a:pt x="15" y="253"/>
                        <a:pt x="14" y="258"/>
                        <a:pt x="13" y="261"/>
                      </a:cubicBezTo>
                      <a:cubicBezTo>
                        <a:pt x="13" y="260"/>
                        <a:pt x="13" y="260"/>
                        <a:pt x="13" y="260"/>
                      </a:cubicBezTo>
                      <a:cubicBezTo>
                        <a:pt x="15" y="256"/>
                        <a:pt x="15" y="253"/>
                        <a:pt x="16" y="250"/>
                      </a:cubicBezTo>
                      <a:cubicBezTo>
                        <a:pt x="16" y="251"/>
                        <a:pt x="16" y="253"/>
                        <a:pt x="15" y="254"/>
                      </a:cubicBezTo>
                      <a:cubicBezTo>
                        <a:pt x="16" y="252"/>
                        <a:pt x="17" y="249"/>
                        <a:pt x="18" y="246"/>
                      </a:cubicBezTo>
                      <a:cubicBezTo>
                        <a:pt x="19" y="245"/>
                        <a:pt x="19" y="243"/>
                        <a:pt x="20" y="242"/>
                      </a:cubicBezTo>
                      <a:cubicBezTo>
                        <a:pt x="20" y="240"/>
                        <a:pt x="21" y="238"/>
                        <a:pt x="22" y="237"/>
                      </a:cubicBezTo>
                      <a:cubicBezTo>
                        <a:pt x="24" y="231"/>
                        <a:pt x="26" y="226"/>
                        <a:pt x="27" y="227"/>
                      </a:cubicBezTo>
                      <a:cubicBezTo>
                        <a:pt x="28" y="224"/>
                        <a:pt x="30" y="220"/>
                        <a:pt x="32" y="216"/>
                      </a:cubicBezTo>
                      <a:cubicBezTo>
                        <a:pt x="32" y="215"/>
                        <a:pt x="30" y="218"/>
                        <a:pt x="30" y="218"/>
                      </a:cubicBezTo>
                      <a:cubicBezTo>
                        <a:pt x="31" y="215"/>
                        <a:pt x="33" y="212"/>
                        <a:pt x="34" y="210"/>
                      </a:cubicBezTo>
                      <a:cubicBezTo>
                        <a:pt x="34" y="211"/>
                        <a:pt x="36" y="206"/>
                        <a:pt x="36" y="205"/>
                      </a:cubicBezTo>
                      <a:cubicBezTo>
                        <a:pt x="36" y="204"/>
                        <a:pt x="38" y="201"/>
                        <a:pt x="39" y="200"/>
                      </a:cubicBezTo>
                      <a:cubicBezTo>
                        <a:pt x="39" y="200"/>
                        <a:pt x="39" y="201"/>
                        <a:pt x="39" y="200"/>
                      </a:cubicBezTo>
                      <a:cubicBezTo>
                        <a:pt x="38" y="202"/>
                        <a:pt x="37" y="203"/>
                        <a:pt x="37" y="203"/>
                      </a:cubicBezTo>
                      <a:cubicBezTo>
                        <a:pt x="39" y="201"/>
                        <a:pt x="39" y="201"/>
                        <a:pt x="39" y="200"/>
                      </a:cubicBezTo>
                      <a:cubicBezTo>
                        <a:pt x="40" y="199"/>
                        <a:pt x="41" y="198"/>
                        <a:pt x="41" y="197"/>
                      </a:cubicBezTo>
                      <a:cubicBezTo>
                        <a:pt x="40" y="198"/>
                        <a:pt x="40" y="200"/>
                        <a:pt x="39" y="200"/>
                      </a:cubicBezTo>
                      <a:cubicBezTo>
                        <a:pt x="39" y="199"/>
                        <a:pt x="40" y="198"/>
                        <a:pt x="41" y="196"/>
                      </a:cubicBezTo>
                      <a:cubicBezTo>
                        <a:pt x="44" y="192"/>
                        <a:pt x="43" y="194"/>
                        <a:pt x="38" y="203"/>
                      </a:cubicBezTo>
                      <a:cubicBezTo>
                        <a:pt x="37" y="205"/>
                        <a:pt x="36" y="206"/>
                        <a:pt x="35" y="210"/>
                      </a:cubicBezTo>
                      <a:cubicBezTo>
                        <a:pt x="35" y="211"/>
                        <a:pt x="36" y="207"/>
                        <a:pt x="35" y="210"/>
                      </a:cubicBezTo>
                      <a:cubicBezTo>
                        <a:pt x="34" y="212"/>
                        <a:pt x="34" y="212"/>
                        <a:pt x="33" y="214"/>
                      </a:cubicBezTo>
                      <a:cubicBezTo>
                        <a:pt x="33" y="215"/>
                        <a:pt x="35" y="211"/>
                        <a:pt x="35" y="212"/>
                      </a:cubicBezTo>
                      <a:cubicBezTo>
                        <a:pt x="34" y="215"/>
                        <a:pt x="32" y="217"/>
                        <a:pt x="31" y="221"/>
                      </a:cubicBezTo>
                      <a:cubicBezTo>
                        <a:pt x="31" y="221"/>
                        <a:pt x="31" y="221"/>
                        <a:pt x="30" y="222"/>
                      </a:cubicBezTo>
                      <a:cubicBezTo>
                        <a:pt x="29" y="226"/>
                        <a:pt x="27" y="231"/>
                        <a:pt x="24" y="239"/>
                      </a:cubicBezTo>
                      <a:cubicBezTo>
                        <a:pt x="24" y="238"/>
                        <a:pt x="23" y="241"/>
                        <a:pt x="22" y="241"/>
                      </a:cubicBezTo>
                      <a:cubicBezTo>
                        <a:pt x="21" y="245"/>
                        <a:pt x="19" y="250"/>
                        <a:pt x="19" y="252"/>
                      </a:cubicBezTo>
                      <a:cubicBezTo>
                        <a:pt x="19" y="249"/>
                        <a:pt x="21" y="245"/>
                        <a:pt x="22" y="241"/>
                      </a:cubicBezTo>
                      <a:cubicBezTo>
                        <a:pt x="24" y="237"/>
                        <a:pt x="25" y="233"/>
                        <a:pt x="27" y="230"/>
                      </a:cubicBezTo>
                      <a:cubicBezTo>
                        <a:pt x="26" y="231"/>
                        <a:pt x="24" y="236"/>
                        <a:pt x="23" y="238"/>
                      </a:cubicBezTo>
                      <a:cubicBezTo>
                        <a:pt x="22" y="240"/>
                        <a:pt x="23" y="239"/>
                        <a:pt x="22" y="242"/>
                      </a:cubicBezTo>
                      <a:cubicBezTo>
                        <a:pt x="21" y="243"/>
                        <a:pt x="20" y="246"/>
                        <a:pt x="21" y="242"/>
                      </a:cubicBezTo>
                      <a:cubicBezTo>
                        <a:pt x="20" y="245"/>
                        <a:pt x="19" y="246"/>
                        <a:pt x="19" y="248"/>
                      </a:cubicBezTo>
                      <a:cubicBezTo>
                        <a:pt x="20" y="247"/>
                        <a:pt x="20" y="246"/>
                        <a:pt x="20" y="245"/>
                      </a:cubicBezTo>
                      <a:cubicBezTo>
                        <a:pt x="20" y="246"/>
                        <a:pt x="18" y="251"/>
                        <a:pt x="17" y="253"/>
                      </a:cubicBezTo>
                      <a:cubicBezTo>
                        <a:pt x="18" y="253"/>
                        <a:pt x="19" y="250"/>
                        <a:pt x="19" y="249"/>
                      </a:cubicBezTo>
                      <a:cubicBezTo>
                        <a:pt x="18" y="253"/>
                        <a:pt x="18" y="253"/>
                        <a:pt x="17" y="256"/>
                      </a:cubicBezTo>
                      <a:cubicBezTo>
                        <a:pt x="17" y="256"/>
                        <a:pt x="17" y="256"/>
                        <a:pt x="17" y="256"/>
                      </a:cubicBezTo>
                      <a:cubicBezTo>
                        <a:pt x="16" y="260"/>
                        <a:pt x="14" y="268"/>
                        <a:pt x="13" y="270"/>
                      </a:cubicBezTo>
                      <a:cubicBezTo>
                        <a:pt x="14" y="269"/>
                        <a:pt x="15" y="267"/>
                        <a:pt x="15" y="266"/>
                      </a:cubicBezTo>
                      <a:cubicBezTo>
                        <a:pt x="14" y="270"/>
                        <a:pt x="12" y="275"/>
                        <a:pt x="11" y="279"/>
                      </a:cubicBezTo>
                      <a:cubicBezTo>
                        <a:pt x="11" y="278"/>
                        <a:pt x="12" y="275"/>
                        <a:pt x="13" y="273"/>
                      </a:cubicBezTo>
                      <a:cubicBezTo>
                        <a:pt x="11" y="275"/>
                        <a:pt x="11" y="278"/>
                        <a:pt x="11" y="280"/>
                      </a:cubicBezTo>
                      <a:cubicBezTo>
                        <a:pt x="10" y="282"/>
                        <a:pt x="10" y="281"/>
                        <a:pt x="10" y="282"/>
                      </a:cubicBezTo>
                      <a:cubicBezTo>
                        <a:pt x="9" y="285"/>
                        <a:pt x="10" y="280"/>
                        <a:pt x="10" y="283"/>
                      </a:cubicBezTo>
                      <a:cubicBezTo>
                        <a:pt x="9" y="284"/>
                        <a:pt x="9" y="284"/>
                        <a:pt x="9" y="284"/>
                      </a:cubicBezTo>
                      <a:cubicBezTo>
                        <a:pt x="10" y="283"/>
                        <a:pt x="9" y="284"/>
                        <a:pt x="9" y="285"/>
                      </a:cubicBezTo>
                      <a:cubicBezTo>
                        <a:pt x="9" y="285"/>
                        <a:pt x="8" y="287"/>
                        <a:pt x="8" y="288"/>
                      </a:cubicBezTo>
                      <a:cubicBezTo>
                        <a:pt x="9" y="286"/>
                        <a:pt x="9" y="285"/>
                        <a:pt x="9" y="284"/>
                      </a:cubicBezTo>
                      <a:cubicBezTo>
                        <a:pt x="9" y="288"/>
                        <a:pt x="8" y="290"/>
                        <a:pt x="7" y="293"/>
                      </a:cubicBezTo>
                      <a:cubicBezTo>
                        <a:pt x="7" y="293"/>
                        <a:pt x="6" y="297"/>
                        <a:pt x="6" y="299"/>
                      </a:cubicBezTo>
                      <a:cubicBezTo>
                        <a:pt x="6" y="297"/>
                        <a:pt x="7" y="295"/>
                        <a:pt x="7" y="295"/>
                      </a:cubicBezTo>
                      <a:cubicBezTo>
                        <a:pt x="6" y="298"/>
                        <a:pt x="6" y="303"/>
                        <a:pt x="5" y="306"/>
                      </a:cubicBezTo>
                      <a:cubicBezTo>
                        <a:pt x="6" y="306"/>
                        <a:pt x="6" y="304"/>
                        <a:pt x="6" y="302"/>
                      </a:cubicBezTo>
                      <a:cubicBezTo>
                        <a:pt x="6" y="302"/>
                        <a:pt x="6" y="305"/>
                        <a:pt x="6" y="303"/>
                      </a:cubicBezTo>
                      <a:cubicBezTo>
                        <a:pt x="7" y="299"/>
                        <a:pt x="7" y="296"/>
                        <a:pt x="8" y="292"/>
                      </a:cubicBezTo>
                      <a:cubicBezTo>
                        <a:pt x="9" y="290"/>
                        <a:pt x="9" y="291"/>
                        <a:pt x="10" y="289"/>
                      </a:cubicBezTo>
                      <a:cubicBezTo>
                        <a:pt x="9" y="290"/>
                        <a:pt x="10" y="289"/>
                        <a:pt x="10" y="290"/>
                      </a:cubicBezTo>
                      <a:cubicBezTo>
                        <a:pt x="10" y="288"/>
                        <a:pt x="11" y="287"/>
                        <a:pt x="11" y="288"/>
                      </a:cubicBezTo>
                      <a:cubicBezTo>
                        <a:pt x="11" y="286"/>
                        <a:pt x="11" y="286"/>
                        <a:pt x="11" y="284"/>
                      </a:cubicBezTo>
                      <a:cubicBezTo>
                        <a:pt x="12" y="283"/>
                        <a:pt x="13" y="281"/>
                        <a:pt x="14" y="277"/>
                      </a:cubicBezTo>
                      <a:cubicBezTo>
                        <a:pt x="14" y="277"/>
                        <a:pt x="13" y="281"/>
                        <a:pt x="13" y="279"/>
                      </a:cubicBezTo>
                      <a:cubicBezTo>
                        <a:pt x="13" y="277"/>
                        <a:pt x="14" y="277"/>
                        <a:pt x="14" y="275"/>
                      </a:cubicBezTo>
                      <a:cubicBezTo>
                        <a:pt x="14" y="275"/>
                        <a:pt x="13" y="277"/>
                        <a:pt x="13" y="279"/>
                      </a:cubicBezTo>
                      <a:cubicBezTo>
                        <a:pt x="12" y="281"/>
                        <a:pt x="11" y="284"/>
                        <a:pt x="11" y="283"/>
                      </a:cubicBezTo>
                      <a:cubicBezTo>
                        <a:pt x="12" y="280"/>
                        <a:pt x="12" y="279"/>
                        <a:pt x="13" y="276"/>
                      </a:cubicBezTo>
                      <a:cubicBezTo>
                        <a:pt x="14" y="277"/>
                        <a:pt x="15" y="271"/>
                        <a:pt x="16" y="269"/>
                      </a:cubicBezTo>
                      <a:cubicBezTo>
                        <a:pt x="16" y="271"/>
                        <a:pt x="15" y="273"/>
                        <a:pt x="15" y="273"/>
                      </a:cubicBezTo>
                      <a:cubicBezTo>
                        <a:pt x="16" y="270"/>
                        <a:pt x="14" y="275"/>
                        <a:pt x="15" y="275"/>
                      </a:cubicBezTo>
                      <a:cubicBezTo>
                        <a:pt x="15" y="275"/>
                        <a:pt x="16" y="273"/>
                        <a:pt x="15" y="274"/>
                      </a:cubicBezTo>
                      <a:cubicBezTo>
                        <a:pt x="13" y="280"/>
                        <a:pt x="12" y="287"/>
                        <a:pt x="12" y="291"/>
                      </a:cubicBezTo>
                      <a:cubicBezTo>
                        <a:pt x="12" y="288"/>
                        <a:pt x="14" y="279"/>
                        <a:pt x="15" y="276"/>
                      </a:cubicBezTo>
                      <a:cubicBezTo>
                        <a:pt x="15" y="275"/>
                        <a:pt x="16" y="276"/>
                        <a:pt x="16" y="276"/>
                      </a:cubicBezTo>
                      <a:cubicBezTo>
                        <a:pt x="16" y="274"/>
                        <a:pt x="17" y="273"/>
                        <a:pt x="17" y="271"/>
                      </a:cubicBezTo>
                      <a:cubicBezTo>
                        <a:pt x="17" y="271"/>
                        <a:pt x="17" y="271"/>
                        <a:pt x="18" y="269"/>
                      </a:cubicBezTo>
                      <a:cubicBezTo>
                        <a:pt x="18" y="269"/>
                        <a:pt x="18" y="269"/>
                        <a:pt x="18" y="269"/>
                      </a:cubicBezTo>
                      <a:cubicBezTo>
                        <a:pt x="17" y="274"/>
                        <a:pt x="16" y="278"/>
                        <a:pt x="15" y="280"/>
                      </a:cubicBezTo>
                      <a:cubicBezTo>
                        <a:pt x="15" y="279"/>
                        <a:pt x="16" y="279"/>
                        <a:pt x="16" y="278"/>
                      </a:cubicBezTo>
                      <a:cubicBezTo>
                        <a:pt x="15" y="281"/>
                        <a:pt x="15" y="281"/>
                        <a:pt x="15" y="283"/>
                      </a:cubicBezTo>
                      <a:cubicBezTo>
                        <a:pt x="13" y="285"/>
                        <a:pt x="12" y="294"/>
                        <a:pt x="10" y="298"/>
                      </a:cubicBezTo>
                      <a:cubicBezTo>
                        <a:pt x="11" y="295"/>
                        <a:pt x="10" y="296"/>
                        <a:pt x="11" y="296"/>
                      </a:cubicBezTo>
                      <a:cubicBezTo>
                        <a:pt x="10" y="297"/>
                        <a:pt x="9" y="302"/>
                        <a:pt x="9" y="302"/>
                      </a:cubicBezTo>
                      <a:cubicBezTo>
                        <a:pt x="10" y="299"/>
                        <a:pt x="10" y="300"/>
                        <a:pt x="10" y="298"/>
                      </a:cubicBezTo>
                      <a:cubicBezTo>
                        <a:pt x="10" y="298"/>
                        <a:pt x="9" y="300"/>
                        <a:pt x="9" y="303"/>
                      </a:cubicBezTo>
                      <a:cubicBezTo>
                        <a:pt x="9" y="302"/>
                        <a:pt x="9" y="303"/>
                        <a:pt x="9" y="306"/>
                      </a:cubicBezTo>
                      <a:cubicBezTo>
                        <a:pt x="8" y="306"/>
                        <a:pt x="8" y="308"/>
                        <a:pt x="8" y="308"/>
                      </a:cubicBezTo>
                      <a:cubicBezTo>
                        <a:pt x="7" y="314"/>
                        <a:pt x="7" y="312"/>
                        <a:pt x="6" y="314"/>
                      </a:cubicBezTo>
                      <a:cubicBezTo>
                        <a:pt x="5" y="318"/>
                        <a:pt x="7" y="313"/>
                        <a:pt x="6" y="315"/>
                      </a:cubicBezTo>
                      <a:cubicBezTo>
                        <a:pt x="5" y="321"/>
                        <a:pt x="4" y="324"/>
                        <a:pt x="4" y="329"/>
                      </a:cubicBezTo>
                      <a:cubicBezTo>
                        <a:pt x="4" y="329"/>
                        <a:pt x="4" y="329"/>
                        <a:pt x="4" y="328"/>
                      </a:cubicBezTo>
                      <a:cubicBezTo>
                        <a:pt x="3" y="331"/>
                        <a:pt x="3" y="335"/>
                        <a:pt x="3" y="334"/>
                      </a:cubicBezTo>
                      <a:cubicBezTo>
                        <a:pt x="3" y="332"/>
                        <a:pt x="3" y="331"/>
                        <a:pt x="3" y="330"/>
                      </a:cubicBezTo>
                      <a:cubicBezTo>
                        <a:pt x="3" y="331"/>
                        <a:pt x="3" y="332"/>
                        <a:pt x="3" y="332"/>
                      </a:cubicBezTo>
                      <a:cubicBezTo>
                        <a:pt x="2" y="335"/>
                        <a:pt x="2" y="336"/>
                        <a:pt x="2" y="337"/>
                      </a:cubicBezTo>
                      <a:cubicBezTo>
                        <a:pt x="2" y="338"/>
                        <a:pt x="1" y="345"/>
                        <a:pt x="1" y="348"/>
                      </a:cubicBezTo>
                      <a:cubicBezTo>
                        <a:pt x="1" y="348"/>
                        <a:pt x="1" y="344"/>
                        <a:pt x="1" y="344"/>
                      </a:cubicBezTo>
                      <a:cubicBezTo>
                        <a:pt x="1" y="345"/>
                        <a:pt x="0" y="346"/>
                        <a:pt x="0" y="346"/>
                      </a:cubicBezTo>
                      <a:cubicBezTo>
                        <a:pt x="0" y="345"/>
                        <a:pt x="0" y="344"/>
                        <a:pt x="0" y="344"/>
                      </a:cubicBezTo>
                      <a:cubicBezTo>
                        <a:pt x="0" y="346"/>
                        <a:pt x="0" y="348"/>
                        <a:pt x="0" y="349"/>
                      </a:cubicBezTo>
                      <a:cubicBezTo>
                        <a:pt x="1" y="345"/>
                        <a:pt x="0" y="354"/>
                        <a:pt x="1" y="355"/>
                      </a:cubicBezTo>
                      <a:cubicBezTo>
                        <a:pt x="0" y="358"/>
                        <a:pt x="0" y="359"/>
                        <a:pt x="0" y="362"/>
                      </a:cubicBezTo>
                      <a:cubicBezTo>
                        <a:pt x="1" y="360"/>
                        <a:pt x="1" y="362"/>
                        <a:pt x="1" y="364"/>
                      </a:cubicBezTo>
                      <a:cubicBezTo>
                        <a:pt x="1" y="363"/>
                        <a:pt x="2" y="364"/>
                        <a:pt x="2" y="368"/>
                      </a:cubicBezTo>
                      <a:cubicBezTo>
                        <a:pt x="2" y="367"/>
                        <a:pt x="2" y="367"/>
                        <a:pt x="2" y="367"/>
                      </a:cubicBezTo>
                      <a:cubicBezTo>
                        <a:pt x="2" y="366"/>
                        <a:pt x="2" y="363"/>
                        <a:pt x="2" y="361"/>
                      </a:cubicBezTo>
                      <a:cubicBezTo>
                        <a:pt x="2" y="363"/>
                        <a:pt x="2" y="363"/>
                        <a:pt x="2" y="366"/>
                      </a:cubicBezTo>
                      <a:cubicBezTo>
                        <a:pt x="2" y="364"/>
                        <a:pt x="2" y="368"/>
                        <a:pt x="2" y="367"/>
                      </a:cubicBezTo>
                      <a:cubicBezTo>
                        <a:pt x="2" y="365"/>
                        <a:pt x="3" y="362"/>
                        <a:pt x="3" y="362"/>
                      </a:cubicBezTo>
                      <a:cubicBezTo>
                        <a:pt x="3" y="357"/>
                        <a:pt x="3" y="356"/>
                        <a:pt x="3" y="350"/>
                      </a:cubicBezTo>
                      <a:cubicBezTo>
                        <a:pt x="3" y="350"/>
                        <a:pt x="3" y="351"/>
                        <a:pt x="3" y="351"/>
                      </a:cubicBezTo>
                      <a:cubicBezTo>
                        <a:pt x="3" y="347"/>
                        <a:pt x="4" y="343"/>
                        <a:pt x="4" y="339"/>
                      </a:cubicBezTo>
                      <a:cubicBezTo>
                        <a:pt x="4" y="339"/>
                        <a:pt x="4" y="338"/>
                        <a:pt x="4" y="338"/>
                      </a:cubicBezTo>
                      <a:cubicBezTo>
                        <a:pt x="4" y="339"/>
                        <a:pt x="4" y="340"/>
                        <a:pt x="4" y="341"/>
                      </a:cubicBezTo>
                      <a:cubicBezTo>
                        <a:pt x="4" y="343"/>
                        <a:pt x="4" y="343"/>
                        <a:pt x="4" y="345"/>
                      </a:cubicBezTo>
                      <a:cubicBezTo>
                        <a:pt x="4" y="345"/>
                        <a:pt x="4" y="348"/>
                        <a:pt x="4" y="347"/>
                      </a:cubicBezTo>
                      <a:cubicBezTo>
                        <a:pt x="4" y="346"/>
                        <a:pt x="4" y="343"/>
                        <a:pt x="4" y="345"/>
                      </a:cubicBezTo>
                      <a:cubicBezTo>
                        <a:pt x="5" y="341"/>
                        <a:pt x="5" y="340"/>
                        <a:pt x="5" y="338"/>
                      </a:cubicBezTo>
                      <a:cubicBezTo>
                        <a:pt x="5" y="341"/>
                        <a:pt x="5" y="341"/>
                        <a:pt x="5" y="342"/>
                      </a:cubicBezTo>
                      <a:cubicBezTo>
                        <a:pt x="5" y="343"/>
                        <a:pt x="4" y="347"/>
                        <a:pt x="5" y="344"/>
                      </a:cubicBezTo>
                      <a:cubicBezTo>
                        <a:pt x="4" y="347"/>
                        <a:pt x="4" y="349"/>
                        <a:pt x="4" y="350"/>
                      </a:cubicBezTo>
                      <a:cubicBezTo>
                        <a:pt x="4" y="349"/>
                        <a:pt x="5" y="347"/>
                        <a:pt x="5" y="349"/>
                      </a:cubicBezTo>
                      <a:cubicBezTo>
                        <a:pt x="4" y="352"/>
                        <a:pt x="4" y="352"/>
                        <a:pt x="4" y="354"/>
                      </a:cubicBezTo>
                      <a:cubicBezTo>
                        <a:pt x="4" y="355"/>
                        <a:pt x="4" y="353"/>
                        <a:pt x="4" y="355"/>
                      </a:cubicBezTo>
                      <a:cubicBezTo>
                        <a:pt x="4" y="353"/>
                        <a:pt x="4" y="358"/>
                        <a:pt x="4" y="360"/>
                      </a:cubicBezTo>
                      <a:cubicBezTo>
                        <a:pt x="4" y="359"/>
                        <a:pt x="4" y="361"/>
                        <a:pt x="4" y="363"/>
                      </a:cubicBezTo>
                      <a:cubicBezTo>
                        <a:pt x="4" y="364"/>
                        <a:pt x="5" y="366"/>
                        <a:pt x="5" y="371"/>
                      </a:cubicBezTo>
                      <a:cubicBezTo>
                        <a:pt x="5" y="373"/>
                        <a:pt x="5" y="373"/>
                        <a:pt x="5" y="376"/>
                      </a:cubicBezTo>
                      <a:cubicBezTo>
                        <a:pt x="5" y="378"/>
                        <a:pt x="6" y="376"/>
                        <a:pt x="6" y="377"/>
                      </a:cubicBezTo>
                      <a:cubicBezTo>
                        <a:pt x="6" y="378"/>
                        <a:pt x="6" y="378"/>
                        <a:pt x="5" y="379"/>
                      </a:cubicBezTo>
                      <a:cubicBezTo>
                        <a:pt x="6" y="381"/>
                        <a:pt x="6" y="379"/>
                        <a:pt x="6" y="381"/>
                      </a:cubicBezTo>
                      <a:cubicBezTo>
                        <a:pt x="6" y="384"/>
                        <a:pt x="5" y="382"/>
                        <a:pt x="5" y="386"/>
                      </a:cubicBezTo>
                      <a:cubicBezTo>
                        <a:pt x="5" y="386"/>
                        <a:pt x="5" y="384"/>
                        <a:pt x="6" y="385"/>
                      </a:cubicBezTo>
                      <a:cubicBezTo>
                        <a:pt x="5" y="390"/>
                        <a:pt x="6" y="393"/>
                        <a:pt x="6" y="397"/>
                      </a:cubicBezTo>
                      <a:cubicBezTo>
                        <a:pt x="5" y="397"/>
                        <a:pt x="6" y="400"/>
                        <a:pt x="6" y="402"/>
                      </a:cubicBezTo>
                      <a:cubicBezTo>
                        <a:pt x="5" y="401"/>
                        <a:pt x="5" y="400"/>
                        <a:pt x="5" y="403"/>
                      </a:cubicBezTo>
                      <a:cubicBezTo>
                        <a:pt x="5" y="402"/>
                        <a:pt x="5" y="400"/>
                        <a:pt x="5" y="400"/>
                      </a:cubicBezTo>
                      <a:cubicBezTo>
                        <a:pt x="5" y="402"/>
                        <a:pt x="5" y="403"/>
                        <a:pt x="4" y="403"/>
                      </a:cubicBezTo>
                      <a:cubicBezTo>
                        <a:pt x="4" y="402"/>
                        <a:pt x="4" y="400"/>
                        <a:pt x="4" y="400"/>
                      </a:cubicBezTo>
                      <a:cubicBezTo>
                        <a:pt x="4" y="404"/>
                        <a:pt x="3" y="401"/>
                        <a:pt x="4" y="405"/>
                      </a:cubicBezTo>
                      <a:cubicBezTo>
                        <a:pt x="4" y="403"/>
                        <a:pt x="5" y="406"/>
                        <a:pt x="5" y="408"/>
                      </a:cubicBezTo>
                      <a:cubicBezTo>
                        <a:pt x="5" y="407"/>
                        <a:pt x="5" y="406"/>
                        <a:pt x="5" y="406"/>
                      </a:cubicBezTo>
                      <a:cubicBezTo>
                        <a:pt x="6" y="411"/>
                        <a:pt x="6" y="410"/>
                        <a:pt x="7" y="417"/>
                      </a:cubicBezTo>
                      <a:cubicBezTo>
                        <a:pt x="7" y="418"/>
                        <a:pt x="7" y="417"/>
                        <a:pt x="7" y="419"/>
                      </a:cubicBezTo>
                      <a:cubicBezTo>
                        <a:pt x="7" y="420"/>
                        <a:pt x="8" y="423"/>
                        <a:pt x="9" y="427"/>
                      </a:cubicBezTo>
                      <a:cubicBezTo>
                        <a:pt x="9" y="429"/>
                        <a:pt x="9" y="429"/>
                        <a:pt x="9" y="431"/>
                      </a:cubicBezTo>
                      <a:cubicBezTo>
                        <a:pt x="9" y="430"/>
                        <a:pt x="9" y="429"/>
                        <a:pt x="8" y="429"/>
                      </a:cubicBezTo>
                      <a:cubicBezTo>
                        <a:pt x="9" y="433"/>
                        <a:pt x="9" y="435"/>
                        <a:pt x="8" y="433"/>
                      </a:cubicBezTo>
                      <a:cubicBezTo>
                        <a:pt x="9" y="436"/>
                        <a:pt x="9" y="437"/>
                        <a:pt x="10" y="440"/>
                      </a:cubicBezTo>
                      <a:cubicBezTo>
                        <a:pt x="10" y="439"/>
                        <a:pt x="10" y="442"/>
                        <a:pt x="10" y="443"/>
                      </a:cubicBezTo>
                      <a:cubicBezTo>
                        <a:pt x="9" y="442"/>
                        <a:pt x="9" y="437"/>
                        <a:pt x="9" y="435"/>
                      </a:cubicBezTo>
                      <a:cubicBezTo>
                        <a:pt x="8" y="438"/>
                        <a:pt x="7" y="425"/>
                        <a:pt x="6" y="423"/>
                      </a:cubicBezTo>
                      <a:cubicBezTo>
                        <a:pt x="6" y="425"/>
                        <a:pt x="7" y="429"/>
                        <a:pt x="8" y="433"/>
                      </a:cubicBezTo>
                      <a:cubicBezTo>
                        <a:pt x="8" y="435"/>
                        <a:pt x="8" y="437"/>
                        <a:pt x="7" y="435"/>
                      </a:cubicBezTo>
                      <a:cubicBezTo>
                        <a:pt x="8" y="440"/>
                        <a:pt x="9" y="444"/>
                        <a:pt x="10" y="449"/>
                      </a:cubicBezTo>
                      <a:cubicBezTo>
                        <a:pt x="10" y="451"/>
                        <a:pt x="10" y="447"/>
                        <a:pt x="10" y="449"/>
                      </a:cubicBezTo>
                      <a:cubicBezTo>
                        <a:pt x="11" y="450"/>
                        <a:pt x="11" y="451"/>
                        <a:pt x="11" y="452"/>
                      </a:cubicBezTo>
                      <a:cubicBezTo>
                        <a:pt x="10" y="450"/>
                        <a:pt x="10" y="450"/>
                        <a:pt x="10" y="450"/>
                      </a:cubicBezTo>
                      <a:cubicBezTo>
                        <a:pt x="11" y="452"/>
                        <a:pt x="11" y="454"/>
                        <a:pt x="11" y="456"/>
                      </a:cubicBezTo>
                      <a:cubicBezTo>
                        <a:pt x="11" y="455"/>
                        <a:pt x="12" y="459"/>
                        <a:pt x="12" y="460"/>
                      </a:cubicBezTo>
                      <a:cubicBezTo>
                        <a:pt x="12" y="459"/>
                        <a:pt x="12" y="459"/>
                        <a:pt x="11" y="458"/>
                      </a:cubicBezTo>
                      <a:cubicBezTo>
                        <a:pt x="10" y="454"/>
                        <a:pt x="10" y="450"/>
                        <a:pt x="9" y="450"/>
                      </a:cubicBezTo>
                      <a:cubicBezTo>
                        <a:pt x="9" y="453"/>
                        <a:pt x="9" y="457"/>
                        <a:pt x="10" y="461"/>
                      </a:cubicBezTo>
                      <a:cubicBezTo>
                        <a:pt x="9" y="458"/>
                        <a:pt x="9" y="456"/>
                        <a:pt x="10" y="456"/>
                      </a:cubicBezTo>
                      <a:cubicBezTo>
                        <a:pt x="9" y="455"/>
                        <a:pt x="9" y="452"/>
                        <a:pt x="9" y="452"/>
                      </a:cubicBezTo>
                      <a:cubicBezTo>
                        <a:pt x="9" y="454"/>
                        <a:pt x="9" y="458"/>
                        <a:pt x="9" y="458"/>
                      </a:cubicBezTo>
                      <a:cubicBezTo>
                        <a:pt x="9" y="459"/>
                        <a:pt x="9" y="457"/>
                        <a:pt x="8" y="456"/>
                      </a:cubicBezTo>
                      <a:cubicBezTo>
                        <a:pt x="9" y="460"/>
                        <a:pt x="10" y="465"/>
                        <a:pt x="9" y="465"/>
                      </a:cubicBezTo>
                      <a:cubicBezTo>
                        <a:pt x="10" y="467"/>
                        <a:pt x="10" y="466"/>
                        <a:pt x="11" y="469"/>
                      </a:cubicBezTo>
                      <a:cubicBezTo>
                        <a:pt x="11" y="470"/>
                        <a:pt x="10" y="467"/>
                        <a:pt x="10" y="469"/>
                      </a:cubicBezTo>
                      <a:cubicBezTo>
                        <a:pt x="11" y="471"/>
                        <a:pt x="11" y="471"/>
                        <a:pt x="12" y="473"/>
                      </a:cubicBezTo>
                      <a:cubicBezTo>
                        <a:pt x="11" y="473"/>
                        <a:pt x="12" y="474"/>
                        <a:pt x="12" y="475"/>
                      </a:cubicBezTo>
                      <a:cubicBezTo>
                        <a:pt x="11" y="474"/>
                        <a:pt x="11" y="470"/>
                        <a:pt x="10" y="471"/>
                      </a:cubicBezTo>
                      <a:cubicBezTo>
                        <a:pt x="11" y="473"/>
                        <a:pt x="11" y="474"/>
                        <a:pt x="12" y="477"/>
                      </a:cubicBezTo>
                      <a:cubicBezTo>
                        <a:pt x="12" y="476"/>
                        <a:pt x="11" y="474"/>
                        <a:pt x="12" y="477"/>
                      </a:cubicBezTo>
                      <a:cubicBezTo>
                        <a:pt x="13" y="479"/>
                        <a:pt x="13" y="480"/>
                        <a:pt x="13" y="482"/>
                      </a:cubicBezTo>
                      <a:cubicBezTo>
                        <a:pt x="13" y="479"/>
                        <a:pt x="14" y="479"/>
                        <a:pt x="15" y="481"/>
                      </a:cubicBezTo>
                      <a:cubicBezTo>
                        <a:pt x="14" y="479"/>
                        <a:pt x="14" y="479"/>
                        <a:pt x="14" y="478"/>
                      </a:cubicBezTo>
                      <a:cubicBezTo>
                        <a:pt x="15" y="480"/>
                        <a:pt x="16" y="484"/>
                        <a:pt x="16" y="482"/>
                      </a:cubicBezTo>
                      <a:cubicBezTo>
                        <a:pt x="15" y="479"/>
                        <a:pt x="15" y="480"/>
                        <a:pt x="15" y="478"/>
                      </a:cubicBezTo>
                      <a:cubicBezTo>
                        <a:pt x="14" y="479"/>
                        <a:pt x="12" y="474"/>
                        <a:pt x="12" y="471"/>
                      </a:cubicBezTo>
                      <a:cubicBezTo>
                        <a:pt x="12" y="472"/>
                        <a:pt x="13" y="473"/>
                        <a:pt x="13" y="472"/>
                      </a:cubicBezTo>
                      <a:cubicBezTo>
                        <a:pt x="12" y="469"/>
                        <a:pt x="12" y="469"/>
                        <a:pt x="12" y="468"/>
                      </a:cubicBezTo>
                      <a:cubicBezTo>
                        <a:pt x="13" y="472"/>
                        <a:pt x="12" y="467"/>
                        <a:pt x="12" y="466"/>
                      </a:cubicBezTo>
                      <a:cubicBezTo>
                        <a:pt x="12" y="466"/>
                        <a:pt x="12" y="466"/>
                        <a:pt x="12" y="466"/>
                      </a:cubicBezTo>
                      <a:cubicBezTo>
                        <a:pt x="13" y="469"/>
                        <a:pt x="14" y="473"/>
                        <a:pt x="14" y="475"/>
                      </a:cubicBezTo>
                      <a:cubicBezTo>
                        <a:pt x="14" y="475"/>
                        <a:pt x="13" y="470"/>
                        <a:pt x="13" y="471"/>
                      </a:cubicBezTo>
                      <a:cubicBezTo>
                        <a:pt x="13" y="473"/>
                        <a:pt x="14" y="474"/>
                        <a:pt x="14" y="475"/>
                      </a:cubicBezTo>
                      <a:cubicBezTo>
                        <a:pt x="14" y="476"/>
                        <a:pt x="15" y="477"/>
                        <a:pt x="15" y="479"/>
                      </a:cubicBezTo>
                      <a:cubicBezTo>
                        <a:pt x="15" y="480"/>
                        <a:pt x="16" y="481"/>
                        <a:pt x="16" y="481"/>
                      </a:cubicBezTo>
                      <a:cubicBezTo>
                        <a:pt x="16" y="480"/>
                        <a:pt x="15" y="478"/>
                        <a:pt x="15" y="478"/>
                      </a:cubicBezTo>
                      <a:cubicBezTo>
                        <a:pt x="16" y="479"/>
                        <a:pt x="16" y="479"/>
                        <a:pt x="16" y="481"/>
                      </a:cubicBezTo>
                      <a:cubicBezTo>
                        <a:pt x="16" y="480"/>
                        <a:pt x="16" y="480"/>
                        <a:pt x="16" y="480"/>
                      </a:cubicBezTo>
                      <a:cubicBezTo>
                        <a:pt x="16" y="480"/>
                        <a:pt x="16" y="480"/>
                        <a:pt x="16" y="480"/>
                      </a:cubicBezTo>
                      <a:cubicBezTo>
                        <a:pt x="14" y="475"/>
                        <a:pt x="13" y="470"/>
                        <a:pt x="13" y="468"/>
                      </a:cubicBezTo>
                      <a:cubicBezTo>
                        <a:pt x="14" y="472"/>
                        <a:pt x="14" y="471"/>
                        <a:pt x="15" y="475"/>
                      </a:cubicBezTo>
                      <a:cubicBezTo>
                        <a:pt x="15" y="475"/>
                        <a:pt x="15" y="475"/>
                        <a:pt x="15" y="475"/>
                      </a:cubicBezTo>
                      <a:cubicBezTo>
                        <a:pt x="16" y="478"/>
                        <a:pt x="16" y="478"/>
                        <a:pt x="17" y="481"/>
                      </a:cubicBezTo>
                      <a:cubicBezTo>
                        <a:pt x="16" y="478"/>
                        <a:pt x="16" y="477"/>
                        <a:pt x="16" y="476"/>
                      </a:cubicBezTo>
                      <a:cubicBezTo>
                        <a:pt x="15" y="474"/>
                        <a:pt x="14" y="469"/>
                        <a:pt x="13" y="465"/>
                      </a:cubicBezTo>
                      <a:cubicBezTo>
                        <a:pt x="14" y="470"/>
                        <a:pt x="14" y="466"/>
                        <a:pt x="14" y="466"/>
                      </a:cubicBezTo>
                      <a:cubicBezTo>
                        <a:pt x="13" y="463"/>
                        <a:pt x="13" y="465"/>
                        <a:pt x="12" y="460"/>
                      </a:cubicBezTo>
                      <a:cubicBezTo>
                        <a:pt x="12" y="462"/>
                        <a:pt x="13" y="463"/>
                        <a:pt x="13" y="462"/>
                      </a:cubicBezTo>
                      <a:cubicBezTo>
                        <a:pt x="12" y="459"/>
                        <a:pt x="12" y="459"/>
                        <a:pt x="12" y="458"/>
                      </a:cubicBezTo>
                      <a:cubicBezTo>
                        <a:pt x="13" y="460"/>
                        <a:pt x="13" y="460"/>
                        <a:pt x="13" y="461"/>
                      </a:cubicBezTo>
                      <a:cubicBezTo>
                        <a:pt x="13" y="458"/>
                        <a:pt x="14" y="465"/>
                        <a:pt x="14" y="462"/>
                      </a:cubicBezTo>
                      <a:cubicBezTo>
                        <a:pt x="13" y="460"/>
                        <a:pt x="13" y="459"/>
                        <a:pt x="12" y="457"/>
                      </a:cubicBezTo>
                      <a:cubicBezTo>
                        <a:pt x="13" y="457"/>
                        <a:pt x="12" y="450"/>
                        <a:pt x="13" y="454"/>
                      </a:cubicBezTo>
                      <a:cubicBezTo>
                        <a:pt x="13" y="456"/>
                        <a:pt x="13" y="457"/>
                        <a:pt x="14" y="460"/>
                      </a:cubicBezTo>
                      <a:cubicBezTo>
                        <a:pt x="15" y="461"/>
                        <a:pt x="14" y="459"/>
                        <a:pt x="14" y="459"/>
                      </a:cubicBezTo>
                      <a:cubicBezTo>
                        <a:pt x="15" y="461"/>
                        <a:pt x="16" y="464"/>
                        <a:pt x="16" y="466"/>
                      </a:cubicBezTo>
                      <a:cubicBezTo>
                        <a:pt x="16" y="465"/>
                        <a:pt x="16" y="463"/>
                        <a:pt x="16" y="464"/>
                      </a:cubicBezTo>
                      <a:cubicBezTo>
                        <a:pt x="17" y="466"/>
                        <a:pt x="18" y="471"/>
                        <a:pt x="19" y="474"/>
                      </a:cubicBezTo>
                      <a:cubicBezTo>
                        <a:pt x="18" y="472"/>
                        <a:pt x="19" y="472"/>
                        <a:pt x="19" y="474"/>
                      </a:cubicBezTo>
                      <a:cubicBezTo>
                        <a:pt x="19" y="472"/>
                        <a:pt x="18" y="469"/>
                        <a:pt x="18" y="469"/>
                      </a:cubicBezTo>
                      <a:cubicBezTo>
                        <a:pt x="19" y="472"/>
                        <a:pt x="20" y="476"/>
                        <a:pt x="21" y="478"/>
                      </a:cubicBezTo>
                      <a:cubicBezTo>
                        <a:pt x="21" y="479"/>
                        <a:pt x="21" y="480"/>
                        <a:pt x="21" y="480"/>
                      </a:cubicBezTo>
                      <a:cubicBezTo>
                        <a:pt x="21" y="482"/>
                        <a:pt x="22" y="483"/>
                        <a:pt x="22" y="483"/>
                      </a:cubicBezTo>
                      <a:cubicBezTo>
                        <a:pt x="21" y="480"/>
                        <a:pt x="22" y="483"/>
                        <a:pt x="22" y="482"/>
                      </a:cubicBezTo>
                      <a:cubicBezTo>
                        <a:pt x="23" y="485"/>
                        <a:pt x="23" y="484"/>
                        <a:pt x="24" y="486"/>
                      </a:cubicBezTo>
                      <a:cubicBezTo>
                        <a:pt x="24" y="487"/>
                        <a:pt x="24" y="490"/>
                        <a:pt x="23" y="487"/>
                      </a:cubicBezTo>
                      <a:cubicBezTo>
                        <a:pt x="24" y="490"/>
                        <a:pt x="25" y="491"/>
                        <a:pt x="26" y="494"/>
                      </a:cubicBezTo>
                      <a:cubicBezTo>
                        <a:pt x="25" y="495"/>
                        <a:pt x="26" y="497"/>
                        <a:pt x="27" y="501"/>
                      </a:cubicBezTo>
                      <a:cubicBezTo>
                        <a:pt x="28" y="502"/>
                        <a:pt x="27" y="500"/>
                        <a:pt x="28" y="502"/>
                      </a:cubicBezTo>
                      <a:cubicBezTo>
                        <a:pt x="28" y="503"/>
                        <a:pt x="29" y="506"/>
                        <a:pt x="29" y="506"/>
                      </a:cubicBezTo>
                      <a:cubicBezTo>
                        <a:pt x="28" y="504"/>
                        <a:pt x="28" y="502"/>
                        <a:pt x="27" y="503"/>
                      </a:cubicBezTo>
                      <a:cubicBezTo>
                        <a:pt x="29" y="507"/>
                        <a:pt x="30" y="509"/>
                        <a:pt x="31" y="512"/>
                      </a:cubicBezTo>
                      <a:cubicBezTo>
                        <a:pt x="30" y="511"/>
                        <a:pt x="29" y="509"/>
                        <a:pt x="28" y="507"/>
                      </a:cubicBezTo>
                      <a:cubicBezTo>
                        <a:pt x="27" y="505"/>
                        <a:pt x="26" y="503"/>
                        <a:pt x="26" y="501"/>
                      </a:cubicBezTo>
                      <a:cubicBezTo>
                        <a:pt x="26" y="501"/>
                        <a:pt x="27" y="503"/>
                        <a:pt x="27" y="502"/>
                      </a:cubicBezTo>
                      <a:cubicBezTo>
                        <a:pt x="26" y="500"/>
                        <a:pt x="26" y="499"/>
                        <a:pt x="25" y="496"/>
                      </a:cubicBezTo>
                      <a:cubicBezTo>
                        <a:pt x="24" y="495"/>
                        <a:pt x="24" y="495"/>
                        <a:pt x="24" y="496"/>
                      </a:cubicBezTo>
                      <a:cubicBezTo>
                        <a:pt x="24" y="496"/>
                        <a:pt x="25" y="498"/>
                        <a:pt x="25" y="498"/>
                      </a:cubicBezTo>
                      <a:cubicBezTo>
                        <a:pt x="25" y="498"/>
                        <a:pt x="23" y="495"/>
                        <a:pt x="22" y="492"/>
                      </a:cubicBezTo>
                      <a:cubicBezTo>
                        <a:pt x="24" y="497"/>
                        <a:pt x="23" y="497"/>
                        <a:pt x="22" y="497"/>
                      </a:cubicBezTo>
                      <a:cubicBezTo>
                        <a:pt x="23" y="499"/>
                        <a:pt x="24" y="500"/>
                        <a:pt x="25" y="503"/>
                      </a:cubicBezTo>
                      <a:cubicBezTo>
                        <a:pt x="23" y="500"/>
                        <a:pt x="25" y="506"/>
                        <a:pt x="26" y="507"/>
                      </a:cubicBezTo>
                      <a:cubicBezTo>
                        <a:pt x="24" y="504"/>
                        <a:pt x="25" y="506"/>
                        <a:pt x="26" y="508"/>
                      </a:cubicBezTo>
                      <a:cubicBezTo>
                        <a:pt x="25" y="508"/>
                        <a:pt x="24" y="505"/>
                        <a:pt x="24" y="505"/>
                      </a:cubicBezTo>
                      <a:cubicBezTo>
                        <a:pt x="25" y="506"/>
                        <a:pt x="25" y="509"/>
                        <a:pt x="26" y="510"/>
                      </a:cubicBezTo>
                      <a:cubicBezTo>
                        <a:pt x="26" y="509"/>
                        <a:pt x="26" y="509"/>
                        <a:pt x="27" y="510"/>
                      </a:cubicBezTo>
                      <a:cubicBezTo>
                        <a:pt x="25" y="507"/>
                        <a:pt x="26" y="508"/>
                        <a:pt x="25" y="506"/>
                      </a:cubicBezTo>
                      <a:cubicBezTo>
                        <a:pt x="26" y="505"/>
                        <a:pt x="27" y="508"/>
                        <a:pt x="27" y="508"/>
                      </a:cubicBezTo>
                      <a:cubicBezTo>
                        <a:pt x="26" y="507"/>
                        <a:pt x="26" y="506"/>
                        <a:pt x="26" y="505"/>
                      </a:cubicBezTo>
                      <a:cubicBezTo>
                        <a:pt x="26" y="505"/>
                        <a:pt x="26" y="506"/>
                        <a:pt x="25" y="505"/>
                      </a:cubicBezTo>
                      <a:cubicBezTo>
                        <a:pt x="25" y="503"/>
                        <a:pt x="24" y="500"/>
                        <a:pt x="24" y="499"/>
                      </a:cubicBezTo>
                      <a:cubicBezTo>
                        <a:pt x="26" y="504"/>
                        <a:pt x="25" y="504"/>
                        <a:pt x="27" y="509"/>
                      </a:cubicBezTo>
                      <a:cubicBezTo>
                        <a:pt x="27" y="508"/>
                        <a:pt x="27" y="510"/>
                        <a:pt x="27" y="510"/>
                      </a:cubicBezTo>
                      <a:cubicBezTo>
                        <a:pt x="28" y="513"/>
                        <a:pt x="28" y="511"/>
                        <a:pt x="29" y="514"/>
                      </a:cubicBezTo>
                      <a:cubicBezTo>
                        <a:pt x="30" y="516"/>
                        <a:pt x="29" y="514"/>
                        <a:pt x="30" y="516"/>
                      </a:cubicBezTo>
                      <a:cubicBezTo>
                        <a:pt x="30" y="517"/>
                        <a:pt x="30" y="515"/>
                        <a:pt x="30" y="516"/>
                      </a:cubicBezTo>
                      <a:cubicBezTo>
                        <a:pt x="29" y="514"/>
                        <a:pt x="29" y="513"/>
                        <a:pt x="29" y="513"/>
                      </a:cubicBezTo>
                      <a:cubicBezTo>
                        <a:pt x="31" y="516"/>
                        <a:pt x="31" y="519"/>
                        <a:pt x="33" y="521"/>
                      </a:cubicBezTo>
                      <a:cubicBezTo>
                        <a:pt x="32" y="520"/>
                        <a:pt x="32" y="519"/>
                        <a:pt x="31" y="517"/>
                      </a:cubicBezTo>
                      <a:cubicBezTo>
                        <a:pt x="31" y="518"/>
                        <a:pt x="30" y="515"/>
                        <a:pt x="32" y="518"/>
                      </a:cubicBezTo>
                      <a:cubicBezTo>
                        <a:pt x="32" y="520"/>
                        <a:pt x="33" y="520"/>
                        <a:pt x="34" y="522"/>
                      </a:cubicBezTo>
                      <a:cubicBezTo>
                        <a:pt x="33" y="520"/>
                        <a:pt x="33" y="519"/>
                        <a:pt x="32" y="517"/>
                      </a:cubicBezTo>
                      <a:cubicBezTo>
                        <a:pt x="33" y="519"/>
                        <a:pt x="32" y="516"/>
                        <a:pt x="33" y="518"/>
                      </a:cubicBezTo>
                      <a:cubicBezTo>
                        <a:pt x="34" y="519"/>
                        <a:pt x="33" y="520"/>
                        <a:pt x="34" y="522"/>
                      </a:cubicBezTo>
                      <a:cubicBezTo>
                        <a:pt x="33" y="519"/>
                        <a:pt x="34" y="521"/>
                        <a:pt x="34" y="520"/>
                      </a:cubicBezTo>
                      <a:cubicBezTo>
                        <a:pt x="33" y="517"/>
                        <a:pt x="32" y="517"/>
                        <a:pt x="32" y="516"/>
                      </a:cubicBezTo>
                      <a:cubicBezTo>
                        <a:pt x="33" y="517"/>
                        <a:pt x="35" y="522"/>
                        <a:pt x="35" y="523"/>
                      </a:cubicBezTo>
                      <a:cubicBezTo>
                        <a:pt x="35" y="521"/>
                        <a:pt x="34" y="519"/>
                        <a:pt x="34" y="519"/>
                      </a:cubicBezTo>
                      <a:cubicBezTo>
                        <a:pt x="36" y="522"/>
                        <a:pt x="36" y="522"/>
                        <a:pt x="38" y="525"/>
                      </a:cubicBezTo>
                      <a:cubicBezTo>
                        <a:pt x="36" y="524"/>
                        <a:pt x="39" y="530"/>
                        <a:pt x="39" y="530"/>
                      </a:cubicBezTo>
                      <a:cubicBezTo>
                        <a:pt x="39" y="530"/>
                        <a:pt x="38" y="527"/>
                        <a:pt x="37" y="524"/>
                      </a:cubicBezTo>
                      <a:cubicBezTo>
                        <a:pt x="37" y="526"/>
                        <a:pt x="37" y="526"/>
                        <a:pt x="36" y="525"/>
                      </a:cubicBezTo>
                      <a:cubicBezTo>
                        <a:pt x="38" y="528"/>
                        <a:pt x="38" y="530"/>
                        <a:pt x="37" y="528"/>
                      </a:cubicBezTo>
                      <a:cubicBezTo>
                        <a:pt x="38" y="530"/>
                        <a:pt x="39" y="532"/>
                        <a:pt x="40" y="534"/>
                      </a:cubicBezTo>
                      <a:cubicBezTo>
                        <a:pt x="41" y="537"/>
                        <a:pt x="42" y="539"/>
                        <a:pt x="44" y="542"/>
                      </a:cubicBezTo>
                      <a:cubicBezTo>
                        <a:pt x="44" y="541"/>
                        <a:pt x="45" y="544"/>
                        <a:pt x="46" y="545"/>
                      </a:cubicBezTo>
                      <a:cubicBezTo>
                        <a:pt x="46" y="545"/>
                        <a:pt x="45" y="543"/>
                        <a:pt x="46" y="544"/>
                      </a:cubicBezTo>
                      <a:cubicBezTo>
                        <a:pt x="46" y="545"/>
                        <a:pt x="46" y="546"/>
                        <a:pt x="47" y="547"/>
                      </a:cubicBezTo>
                      <a:cubicBezTo>
                        <a:pt x="47" y="547"/>
                        <a:pt x="49" y="549"/>
                        <a:pt x="49" y="549"/>
                      </a:cubicBezTo>
                      <a:cubicBezTo>
                        <a:pt x="49" y="548"/>
                        <a:pt x="48" y="547"/>
                        <a:pt x="48" y="547"/>
                      </a:cubicBezTo>
                      <a:cubicBezTo>
                        <a:pt x="50" y="550"/>
                        <a:pt x="51" y="553"/>
                        <a:pt x="52" y="555"/>
                      </a:cubicBezTo>
                      <a:cubicBezTo>
                        <a:pt x="51" y="554"/>
                        <a:pt x="51" y="556"/>
                        <a:pt x="53" y="559"/>
                      </a:cubicBezTo>
                      <a:cubicBezTo>
                        <a:pt x="52" y="558"/>
                        <a:pt x="49" y="554"/>
                        <a:pt x="50" y="556"/>
                      </a:cubicBezTo>
                      <a:cubicBezTo>
                        <a:pt x="51" y="556"/>
                        <a:pt x="51" y="557"/>
                        <a:pt x="52" y="559"/>
                      </a:cubicBezTo>
                      <a:cubicBezTo>
                        <a:pt x="53" y="560"/>
                        <a:pt x="51" y="558"/>
                        <a:pt x="52" y="560"/>
                      </a:cubicBezTo>
                      <a:cubicBezTo>
                        <a:pt x="54" y="563"/>
                        <a:pt x="53" y="560"/>
                        <a:pt x="55" y="562"/>
                      </a:cubicBezTo>
                      <a:cubicBezTo>
                        <a:pt x="54" y="561"/>
                        <a:pt x="53" y="560"/>
                        <a:pt x="54" y="560"/>
                      </a:cubicBezTo>
                      <a:cubicBezTo>
                        <a:pt x="55" y="562"/>
                        <a:pt x="55" y="562"/>
                        <a:pt x="56" y="564"/>
                      </a:cubicBezTo>
                      <a:cubicBezTo>
                        <a:pt x="58" y="565"/>
                        <a:pt x="58" y="564"/>
                        <a:pt x="60" y="567"/>
                      </a:cubicBezTo>
                      <a:cubicBezTo>
                        <a:pt x="59" y="564"/>
                        <a:pt x="59" y="565"/>
                        <a:pt x="58" y="563"/>
                      </a:cubicBezTo>
                      <a:cubicBezTo>
                        <a:pt x="58" y="563"/>
                        <a:pt x="59" y="565"/>
                        <a:pt x="59" y="565"/>
                      </a:cubicBezTo>
                      <a:cubicBezTo>
                        <a:pt x="59" y="563"/>
                        <a:pt x="58" y="562"/>
                        <a:pt x="58" y="562"/>
                      </a:cubicBezTo>
                      <a:cubicBezTo>
                        <a:pt x="59" y="563"/>
                        <a:pt x="59" y="564"/>
                        <a:pt x="59" y="564"/>
                      </a:cubicBezTo>
                      <a:cubicBezTo>
                        <a:pt x="59" y="563"/>
                        <a:pt x="58" y="561"/>
                        <a:pt x="58" y="561"/>
                      </a:cubicBezTo>
                      <a:cubicBezTo>
                        <a:pt x="61" y="566"/>
                        <a:pt x="61" y="565"/>
                        <a:pt x="59" y="561"/>
                      </a:cubicBezTo>
                      <a:cubicBezTo>
                        <a:pt x="60" y="561"/>
                        <a:pt x="61" y="563"/>
                        <a:pt x="62" y="565"/>
                      </a:cubicBezTo>
                      <a:cubicBezTo>
                        <a:pt x="64" y="568"/>
                        <a:pt x="62" y="565"/>
                        <a:pt x="62" y="566"/>
                      </a:cubicBezTo>
                      <a:cubicBezTo>
                        <a:pt x="65" y="571"/>
                        <a:pt x="65" y="568"/>
                        <a:pt x="63" y="566"/>
                      </a:cubicBezTo>
                      <a:cubicBezTo>
                        <a:pt x="64" y="567"/>
                        <a:pt x="65" y="568"/>
                        <a:pt x="66" y="570"/>
                      </a:cubicBezTo>
                      <a:cubicBezTo>
                        <a:pt x="66" y="569"/>
                        <a:pt x="68" y="572"/>
                        <a:pt x="67" y="572"/>
                      </a:cubicBezTo>
                      <a:cubicBezTo>
                        <a:pt x="66" y="570"/>
                        <a:pt x="66" y="569"/>
                        <a:pt x="66" y="569"/>
                      </a:cubicBezTo>
                      <a:cubicBezTo>
                        <a:pt x="66" y="570"/>
                        <a:pt x="67" y="571"/>
                        <a:pt x="68" y="572"/>
                      </a:cubicBezTo>
                      <a:cubicBezTo>
                        <a:pt x="68" y="570"/>
                        <a:pt x="68" y="571"/>
                        <a:pt x="69" y="571"/>
                      </a:cubicBezTo>
                      <a:cubicBezTo>
                        <a:pt x="68" y="569"/>
                        <a:pt x="67" y="567"/>
                        <a:pt x="66" y="566"/>
                      </a:cubicBezTo>
                      <a:cubicBezTo>
                        <a:pt x="67" y="567"/>
                        <a:pt x="67" y="567"/>
                        <a:pt x="67" y="566"/>
                      </a:cubicBezTo>
                      <a:cubicBezTo>
                        <a:pt x="68" y="567"/>
                        <a:pt x="68" y="568"/>
                        <a:pt x="69" y="569"/>
                      </a:cubicBezTo>
                      <a:cubicBezTo>
                        <a:pt x="70" y="569"/>
                        <a:pt x="68" y="567"/>
                        <a:pt x="68" y="567"/>
                      </a:cubicBezTo>
                      <a:cubicBezTo>
                        <a:pt x="70" y="569"/>
                        <a:pt x="71" y="571"/>
                        <a:pt x="72" y="572"/>
                      </a:cubicBezTo>
                      <a:cubicBezTo>
                        <a:pt x="72" y="572"/>
                        <a:pt x="72" y="573"/>
                        <a:pt x="72" y="573"/>
                      </a:cubicBezTo>
                      <a:cubicBezTo>
                        <a:pt x="71" y="570"/>
                        <a:pt x="70" y="569"/>
                        <a:pt x="69" y="568"/>
                      </a:cubicBezTo>
                      <a:cubicBezTo>
                        <a:pt x="69" y="567"/>
                        <a:pt x="71" y="570"/>
                        <a:pt x="72" y="571"/>
                      </a:cubicBezTo>
                      <a:cubicBezTo>
                        <a:pt x="73" y="572"/>
                        <a:pt x="79" y="580"/>
                        <a:pt x="75" y="573"/>
                      </a:cubicBezTo>
                      <a:cubicBezTo>
                        <a:pt x="75" y="574"/>
                        <a:pt x="76" y="574"/>
                        <a:pt x="76" y="575"/>
                      </a:cubicBezTo>
                      <a:cubicBezTo>
                        <a:pt x="76" y="574"/>
                        <a:pt x="76" y="574"/>
                        <a:pt x="75" y="573"/>
                      </a:cubicBezTo>
                      <a:cubicBezTo>
                        <a:pt x="76" y="573"/>
                        <a:pt x="76" y="573"/>
                        <a:pt x="77" y="574"/>
                      </a:cubicBezTo>
                      <a:cubicBezTo>
                        <a:pt x="78" y="576"/>
                        <a:pt x="78" y="576"/>
                        <a:pt x="79" y="578"/>
                      </a:cubicBezTo>
                      <a:cubicBezTo>
                        <a:pt x="82" y="580"/>
                        <a:pt x="80" y="575"/>
                        <a:pt x="75" y="570"/>
                      </a:cubicBezTo>
                      <a:cubicBezTo>
                        <a:pt x="75" y="569"/>
                        <a:pt x="76" y="570"/>
                        <a:pt x="77" y="571"/>
                      </a:cubicBezTo>
                      <a:cubicBezTo>
                        <a:pt x="78" y="574"/>
                        <a:pt x="80" y="576"/>
                        <a:pt x="82" y="579"/>
                      </a:cubicBezTo>
                      <a:cubicBezTo>
                        <a:pt x="85" y="585"/>
                        <a:pt x="87" y="590"/>
                        <a:pt x="82" y="584"/>
                      </a:cubicBezTo>
                      <a:cubicBezTo>
                        <a:pt x="80" y="581"/>
                        <a:pt x="79" y="579"/>
                        <a:pt x="78" y="578"/>
                      </a:cubicBezTo>
                      <a:cubicBezTo>
                        <a:pt x="80" y="581"/>
                        <a:pt x="80" y="582"/>
                        <a:pt x="82" y="584"/>
                      </a:cubicBezTo>
                      <a:cubicBezTo>
                        <a:pt x="82" y="583"/>
                        <a:pt x="88" y="592"/>
                        <a:pt x="90" y="594"/>
                      </a:cubicBezTo>
                      <a:cubicBezTo>
                        <a:pt x="91" y="595"/>
                        <a:pt x="91" y="595"/>
                        <a:pt x="92" y="597"/>
                      </a:cubicBezTo>
                      <a:cubicBezTo>
                        <a:pt x="93" y="598"/>
                        <a:pt x="94" y="599"/>
                        <a:pt x="95" y="600"/>
                      </a:cubicBezTo>
                      <a:cubicBezTo>
                        <a:pt x="96" y="603"/>
                        <a:pt x="100" y="606"/>
                        <a:pt x="105" y="612"/>
                      </a:cubicBezTo>
                      <a:cubicBezTo>
                        <a:pt x="105" y="612"/>
                        <a:pt x="104" y="611"/>
                        <a:pt x="104" y="611"/>
                      </a:cubicBezTo>
                      <a:cubicBezTo>
                        <a:pt x="106" y="613"/>
                        <a:pt x="107" y="615"/>
                        <a:pt x="109" y="616"/>
                      </a:cubicBezTo>
                      <a:cubicBezTo>
                        <a:pt x="110" y="618"/>
                        <a:pt x="112" y="619"/>
                        <a:pt x="113" y="621"/>
                      </a:cubicBezTo>
                      <a:cubicBezTo>
                        <a:pt x="116" y="623"/>
                        <a:pt x="119" y="626"/>
                        <a:pt x="122" y="629"/>
                      </a:cubicBezTo>
                      <a:cubicBezTo>
                        <a:pt x="124" y="631"/>
                        <a:pt x="125" y="632"/>
                        <a:pt x="128" y="635"/>
                      </a:cubicBezTo>
                      <a:cubicBezTo>
                        <a:pt x="128" y="635"/>
                        <a:pt x="129" y="636"/>
                        <a:pt x="129" y="637"/>
                      </a:cubicBezTo>
                      <a:cubicBezTo>
                        <a:pt x="134" y="640"/>
                        <a:pt x="135" y="640"/>
                        <a:pt x="134" y="638"/>
                      </a:cubicBezTo>
                      <a:cubicBezTo>
                        <a:pt x="132" y="636"/>
                        <a:pt x="129" y="631"/>
                        <a:pt x="123" y="626"/>
                      </a:cubicBezTo>
                      <a:cubicBezTo>
                        <a:pt x="120" y="623"/>
                        <a:pt x="117" y="619"/>
                        <a:pt x="114" y="616"/>
                      </a:cubicBezTo>
                      <a:cubicBezTo>
                        <a:pt x="112" y="614"/>
                        <a:pt x="110" y="612"/>
                        <a:pt x="108" y="610"/>
                      </a:cubicBezTo>
                      <a:cubicBezTo>
                        <a:pt x="107" y="608"/>
                        <a:pt x="105" y="606"/>
                        <a:pt x="103" y="604"/>
                      </a:cubicBezTo>
                      <a:cubicBezTo>
                        <a:pt x="102" y="603"/>
                        <a:pt x="103" y="604"/>
                        <a:pt x="102" y="603"/>
                      </a:cubicBezTo>
                      <a:cubicBezTo>
                        <a:pt x="98" y="598"/>
                        <a:pt x="97" y="595"/>
                        <a:pt x="95" y="593"/>
                      </a:cubicBezTo>
                      <a:cubicBezTo>
                        <a:pt x="95" y="593"/>
                        <a:pt x="94" y="592"/>
                        <a:pt x="93" y="591"/>
                      </a:cubicBezTo>
                      <a:cubicBezTo>
                        <a:pt x="94" y="592"/>
                        <a:pt x="95" y="594"/>
                        <a:pt x="96" y="595"/>
                      </a:cubicBezTo>
                      <a:cubicBezTo>
                        <a:pt x="93" y="591"/>
                        <a:pt x="91" y="589"/>
                        <a:pt x="89" y="587"/>
                      </a:cubicBezTo>
                      <a:cubicBezTo>
                        <a:pt x="88" y="585"/>
                        <a:pt x="86" y="583"/>
                        <a:pt x="84" y="580"/>
                      </a:cubicBezTo>
                      <a:cubicBezTo>
                        <a:pt x="86" y="581"/>
                        <a:pt x="90" y="586"/>
                        <a:pt x="90" y="585"/>
                      </a:cubicBezTo>
                      <a:cubicBezTo>
                        <a:pt x="90" y="584"/>
                        <a:pt x="88" y="582"/>
                        <a:pt x="88" y="581"/>
                      </a:cubicBezTo>
                      <a:cubicBezTo>
                        <a:pt x="87" y="580"/>
                        <a:pt x="87" y="579"/>
                        <a:pt x="86" y="579"/>
                      </a:cubicBezTo>
                      <a:cubicBezTo>
                        <a:pt x="86" y="578"/>
                        <a:pt x="84" y="576"/>
                        <a:pt x="83" y="574"/>
                      </a:cubicBezTo>
                      <a:cubicBezTo>
                        <a:pt x="82" y="572"/>
                        <a:pt x="80" y="569"/>
                        <a:pt x="78" y="567"/>
                      </a:cubicBezTo>
                      <a:cubicBezTo>
                        <a:pt x="78" y="566"/>
                        <a:pt x="78" y="566"/>
                        <a:pt x="77" y="564"/>
                      </a:cubicBezTo>
                      <a:cubicBezTo>
                        <a:pt x="77" y="563"/>
                        <a:pt x="78" y="566"/>
                        <a:pt x="78" y="565"/>
                      </a:cubicBezTo>
                      <a:cubicBezTo>
                        <a:pt x="78" y="564"/>
                        <a:pt x="78" y="564"/>
                        <a:pt x="78" y="564"/>
                      </a:cubicBezTo>
                      <a:cubicBezTo>
                        <a:pt x="77" y="563"/>
                        <a:pt x="76" y="562"/>
                        <a:pt x="76" y="562"/>
                      </a:cubicBezTo>
                      <a:cubicBezTo>
                        <a:pt x="75" y="560"/>
                        <a:pt x="73" y="555"/>
                        <a:pt x="71" y="552"/>
                      </a:cubicBezTo>
                      <a:cubicBezTo>
                        <a:pt x="69" y="548"/>
                        <a:pt x="68" y="546"/>
                        <a:pt x="71" y="549"/>
                      </a:cubicBezTo>
                      <a:cubicBezTo>
                        <a:pt x="72" y="552"/>
                        <a:pt x="74" y="554"/>
                        <a:pt x="74" y="556"/>
                      </a:cubicBezTo>
                      <a:cubicBezTo>
                        <a:pt x="75" y="556"/>
                        <a:pt x="78" y="561"/>
                        <a:pt x="80" y="563"/>
                      </a:cubicBezTo>
                      <a:cubicBezTo>
                        <a:pt x="78" y="561"/>
                        <a:pt x="77" y="559"/>
                        <a:pt x="76" y="558"/>
                      </a:cubicBezTo>
                      <a:cubicBezTo>
                        <a:pt x="75" y="557"/>
                        <a:pt x="75" y="555"/>
                        <a:pt x="74" y="554"/>
                      </a:cubicBezTo>
                      <a:cubicBezTo>
                        <a:pt x="74" y="554"/>
                        <a:pt x="72" y="550"/>
                        <a:pt x="74" y="554"/>
                      </a:cubicBezTo>
                      <a:cubicBezTo>
                        <a:pt x="72" y="550"/>
                        <a:pt x="72" y="549"/>
                        <a:pt x="71" y="547"/>
                      </a:cubicBezTo>
                      <a:cubicBezTo>
                        <a:pt x="72" y="549"/>
                        <a:pt x="71" y="546"/>
                        <a:pt x="71" y="547"/>
                      </a:cubicBezTo>
                      <a:cubicBezTo>
                        <a:pt x="73" y="550"/>
                        <a:pt x="74" y="551"/>
                        <a:pt x="75" y="552"/>
                      </a:cubicBezTo>
                      <a:cubicBezTo>
                        <a:pt x="75" y="554"/>
                        <a:pt x="77" y="557"/>
                        <a:pt x="79" y="560"/>
                      </a:cubicBezTo>
                      <a:cubicBezTo>
                        <a:pt x="79" y="560"/>
                        <a:pt x="79" y="560"/>
                        <a:pt x="80" y="561"/>
                      </a:cubicBezTo>
                      <a:cubicBezTo>
                        <a:pt x="81" y="562"/>
                        <a:pt x="82" y="564"/>
                        <a:pt x="84" y="568"/>
                      </a:cubicBezTo>
                      <a:cubicBezTo>
                        <a:pt x="84" y="567"/>
                        <a:pt x="85" y="568"/>
                        <a:pt x="85" y="567"/>
                      </a:cubicBezTo>
                      <a:cubicBezTo>
                        <a:pt x="89" y="572"/>
                        <a:pt x="85" y="565"/>
                        <a:pt x="89" y="570"/>
                      </a:cubicBezTo>
                      <a:cubicBezTo>
                        <a:pt x="86" y="568"/>
                        <a:pt x="84" y="563"/>
                        <a:pt x="82" y="561"/>
                      </a:cubicBezTo>
                      <a:cubicBezTo>
                        <a:pt x="81" y="559"/>
                        <a:pt x="81" y="558"/>
                        <a:pt x="79" y="556"/>
                      </a:cubicBezTo>
                      <a:cubicBezTo>
                        <a:pt x="79" y="556"/>
                        <a:pt x="74" y="548"/>
                        <a:pt x="74" y="547"/>
                      </a:cubicBezTo>
                      <a:cubicBezTo>
                        <a:pt x="73" y="545"/>
                        <a:pt x="72" y="543"/>
                        <a:pt x="71" y="541"/>
                      </a:cubicBezTo>
                      <a:cubicBezTo>
                        <a:pt x="71" y="541"/>
                        <a:pt x="70" y="540"/>
                        <a:pt x="70" y="540"/>
                      </a:cubicBezTo>
                      <a:cubicBezTo>
                        <a:pt x="71" y="541"/>
                        <a:pt x="72" y="542"/>
                        <a:pt x="73" y="544"/>
                      </a:cubicBezTo>
                      <a:cubicBezTo>
                        <a:pt x="72" y="543"/>
                        <a:pt x="72" y="543"/>
                        <a:pt x="73" y="543"/>
                      </a:cubicBezTo>
                      <a:cubicBezTo>
                        <a:pt x="72" y="541"/>
                        <a:pt x="70" y="538"/>
                        <a:pt x="70" y="538"/>
                      </a:cubicBezTo>
                      <a:cubicBezTo>
                        <a:pt x="71" y="539"/>
                        <a:pt x="73" y="543"/>
                        <a:pt x="72" y="542"/>
                      </a:cubicBezTo>
                      <a:cubicBezTo>
                        <a:pt x="70" y="538"/>
                        <a:pt x="73" y="542"/>
                        <a:pt x="72" y="539"/>
                      </a:cubicBezTo>
                      <a:cubicBezTo>
                        <a:pt x="72" y="541"/>
                        <a:pt x="74" y="543"/>
                        <a:pt x="75" y="545"/>
                      </a:cubicBezTo>
                      <a:cubicBezTo>
                        <a:pt x="76" y="546"/>
                        <a:pt x="75" y="545"/>
                        <a:pt x="76" y="546"/>
                      </a:cubicBezTo>
                      <a:cubicBezTo>
                        <a:pt x="78" y="549"/>
                        <a:pt x="79" y="552"/>
                        <a:pt x="81" y="554"/>
                      </a:cubicBezTo>
                      <a:cubicBezTo>
                        <a:pt x="82" y="557"/>
                        <a:pt x="84" y="559"/>
                        <a:pt x="85" y="561"/>
                      </a:cubicBezTo>
                      <a:cubicBezTo>
                        <a:pt x="84" y="558"/>
                        <a:pt x="85" y="560"/>
                        <a:pt x="87" y="562"/>
                      </a:cubicBezTo>
                      <a:cubicBezTo>
                        <a:pt x="87" y="563"/>
                        <a:pt x="89" y="565"/>
                        <a:pt x="90" y="567"/>
                      </a:cubicBezTo>
                      <a:cubicBezTo>
                        <a:pt x="89" y="566"/>
                        <a:pt x="88" y="565"/>
                        <a:pt x="87" y="562"/>
                      </a:cubicBezTo>
                      <a:cubicBezTo>
                        <a:pt x="86" y="562"/>
                        <a:pt x="87" y="563"/>
                        <a:pt x="86" y="562"/>
                      </a:cubicBezTo>
                      <a:cubicBezTo>
                        <a:pt x="87" y="565"/>
                        <a:pt x="86" y="562"/>
                        <a:pt x="87" y="564"/>
                      </a:cubicBezTo>
                      <a:cubicBezTo>
                        <a:pt x="88" y="565"/>
                        <a:pt x="89" y="566"/>
                        <a:pt x="89" y="567"/>
                      </a:cubicBezTo>
                      <a:cubicBezTo>
                        <a:pt x="89" y="567"/>
                        <a:pt x="88" y="565"/>
                        <a:pt x="88" y="566"/>
                      </a:cubicBezTo>
                      <a:cubicBezTo>
                        <a:pt x="90" y="569"/>
                        <a:pt x="90" y="569"/>
                        <a:pt x="90" y="569"/>
                      </a:cubicBezTo>
                      <a:cubicBezTo>
                        <a:pt x="91" y="571"/>
                        <a:pt x="91" y="570"/>
                        <a:pt x="92" y="572"/>
                      </a:cubicBezTo>
                      <a:cubicBezTo>
                        <a:pt x="92" y="572"/>
                        <a:pt x="91" y="571"/>
                        <a:pt x="91" y="571"/>
                      </a:cubicBezTo>
                      <a:cubicBezTo>
                        <a:pt x="92" y="572"/>
                        <a:pt x="93" y="573"/>
                        <a:pt x="94" y="574"/>
                      </a:cubicBezTo>
                      <a:cubicBezTo>
                        <a:pt x="93" y="573"/>
                        <a:pt x="95" y="577"/>
                        <a:pt x="96" y="578"/>
                      </a:cubicBezTo>
                      <a:cubicBezTo>
                        <a:pt x="96" y="577"/>
                        <a:pt x="95" y="576"/>
                        <a:pt x="95" y="575"/>
                      </a:cubicBezTo>
                      <a:cubicBezTo>
                        <a:pt x="97" y="579"/>
                        <a:pt x="98" y="580"/>
                        <a:pt x="99" y="582"/>
                      </a:cubicBezTo>
                      <a:cubicBezTo>
                        <a:pt x="99" y="581"/>
                        <a:pt x="99" y="581"/>
                        <a:pt x="99" y="580"/>
                      </a:cubicBezTo>
                      <a:cubicBezTo>
                        <a:pt x="99" y="582"/>
                        <a:pt x="102" y="584"/>
                        <a:pt x="102" y="584"/>
                      </a:cubicBezTo>
                      <a:cubicBezTo>
                        <a:pt x="101" y="583"/>
                        <a:pt x="100" y="582"/>
                        <a:pt x="100" y="581"/>
                      </a:cubicBezTo>
                      <a:cubicBezTo>
                        <a:pt x="102" y="584"/>
                        <a:pt x="99" y="579"/>
                        <a:pt x="98" y="578"/>
                      </a:cubicBezTo>
                      <a:cubicBezTo>
                        <a:pt x="102" y="583"/>
                        <a:pt x="98" y="579"/>
                        <a:pt x="99" y="580"/>
                      </a:cubicBezTo>
                      <a:cubicBezTo>
                        <a:pt x="97" y="577"/>
                        <a:pt x="98" y="579"/>
                        <a:pt x="97" y="577"/>
                      </a:cubicBezTo>
                      <a:cubicBezTo>
                        <a:pt x="96" y="575"/>
                        <a:pt x="100" y="581"/>
                        <a:pt x="102" y="582"/>
                      </a:cubicBezTo>
                      <a:cubicBezTo>
                        <a:pt x="100" y="580"/>
                        <a:pt x="99" y="579"/>
                        <a:pt x="98" y="577"/>
                      </a:cubicBezTo>
                      <a:cubicBezTo>
                        <a:pt x="98" y="575"/>
                        <a:pt x="94" y="570"/>
                        <a:pt x="91" y="565"/>
                      </a:cubicBezTo>
                      <a:cubicBezTo>
                        <a:pt x="93" y="568"/>
                        <a:pt x="93" y="567"/>
                        <a:pt x="93" y="567"/>
                      </a:cubicBezTo>
                      <a:cubicBezTo>
                        <a:pt x="91" y="564"/>
                        <a:pt x="92" y="564"/>
                        <a:pt x="91" y="563"/>
                      </a:cubicBezTo>
                      <a:cubicBezTo>
                        <a:pt x="90" y="562"/>
                        <a:pt x="89" y="561"/>
                        <a:pt x="88" y="559"/>
                      </a:cubicBezTo>
                      <a:cubicBezTo>
                        <a:pt x="88" y="558"/>
                        <a:pt x="88" y="559"/>
                        <a:pt x="87" y="557"/>
                      </a:cubicBezTo>
                      <a:cubicBezTo>
                        <a:pt x="86" y="556"/>
                        <a:pt x="83" y="552"/>
                        <a:pt x="85" y="554"/>
                      </a:cubicBezTo>
                      <a:cubicBezTo>
                        <a:pt x="83" y="551"/>
                        <a:pt x="81" y="547"/>
                        <a:pt x="80" y="547"/>
                      </a:cubicBezTo>
                      <a:cubicBezTo>
                        <a:pt x="81" y="548"/>
                        <a:pt x="81" y="548"/>
                        <a:pt x="81" y="549"/>
                      </a:cubicBezTo>
                      <a:cubicBezTo>
                        <a:pt x="81" y="548"/>
                        <a:pt x="80" y="548"/>
                        <a:pt x="80" y="547"/>
                      </a:cubicBezTo>
                      <a:cubicBezTo>
                        <a:pt x="82" y="552"/>
                        <a:pt x="76" y="543"/>
                        <a:pt x="75" y="540"/>
                      </a:cubicBezTo>
                      <a:cubicBezTo>
                        <a:pt x="75" y="541"/>
                        <a:pt x="78" y="545"/>
                        <a:pt x="77" y="542"/>
                      </a:cubicBezTo>
                      <a:cubicBezTo>
                        <a:pt x="76" y="541"/>
                        <a:pt x="75" y="540"/>
                        <a:pt x="76" y="540"/>
                      </a:cubicBezTo>
                      <a:cubicBezTo>
                        <a:pt x="76" y="541"/>
                        <a:pt x="77" y="543"/>
                        <a:pt x="78" y="543"/>
                      </a:cubicBezTo>
                      <a:cubicBezTo>
                        <a:pt x="76" y="540"/>
                        <a:pt x="76" y="540"/>
                        <a:pt x="75" y="539"/>
                      </a:cubicBezTo>
                      <a:cubicBezTo>
                        <a:pt x="74" y="536"/>
                        <a:pt x="70" y="529"/>
                        <a:pt x="68" y="525"/>
                      </a:cubicBezTo>
                      <a:cubicBezTo>
                        <a:pt x="68" y="525"/>
                        <a:pt x="67" y="524"/>
                        <a:pt x="67" y="523"/>
                      </a:cubicBezTo>
                      <a:cubicBezTo>
                        <a:pt x="68" y="524"/>
                        <a:pt x="68" y="526"/>
                        <a:pt x="68" y="525"/>
                      </a:cubicBezTo>
                      <a:cubicBezTo>
                        <a:pt x="66" y="521"/>
                        <a:pt x="66" y="521"/>
                        <a:pt x="64" y="518"/>
                      </a:cubicBezTo>
                      <a:cubicBezTo>
                        <a:pt x="64" y="517"/>
                        <a:pt x="63" y="515"/>
                        <a:pt x="64" y="516"/>
                      </a:cubicBezTo>
                      <a:cubicBezTo>
                        <a:pt x="62" y="514"/>
                        <a:pt x="61" y="512"/>
                        <a:pt x="62" y="512"/>
                      </a:cubicBezTo>
                      <a:cubicBezTo>
                        <a:pt x="64" y="516"/>
                        <a:pt x="63" y="514"/>
                        <a:pt x="64" y="516"/>
                      </a:cubicBezTo>
                      <a:cubicBezTo>
                        <a:pt x="64" y="515"/>
                        <a:pt x="64" y="514"/>
                        <a:pt x="63" y="512"/>
                      </a:cubicBezTo>
                      <a:cubicBezTo>
                        <a:pt x="63" y="512"/>
                        <a:pt x="64" y="514"/>
                        <a:pt x="64" y="514"/>
                      </a:cubicBezTo>
                      <a:cubicBezTo>
                        <a:pt x="63" y="511"/>
                        <a:pt x="62" y="511"/>
                        <a:pt x="61" y="509"/>
                      </a:cubicBezTo>
                      <a:cubicBezTo>
                        <a:pt x="60" y="506"/>
                        <a:pt x="60" y="506"/>
                        <a:pt x="60" y="506"/>
                      </a:cubicBezTo>
                      <a:cubicBezTo>
                        <a:pt x="60" y="505"/>
                        <a:pt x="60" y="506"/>
                        <a:pt x="60" y="505"/>
                      </a:cubicBezTo>
                      <a:cubicBezTo>
                        <a:pt x="59" y="505"/>
                        <a:pt x="59" y="505"/>
                        <a:pt x="59" y="504"/>
                      </a:cubicBezTo>
                      <a:cubicBezTo>
                        <a:pt x="58" y="502"/>
                        <a:pt x="59" y="503"/>
                        <a:pt x="58" y="501"/>
                      </a:cubicBezTo>
                      <a:cubicBezTo>
                        <a:pt x="58" y="501"/>
                        <a:pt x="58" y="500"/>
                        <a:pt x="57" y="499"/>
                      </a:cubicBezTo>
                      <a:cubicBezTo>
                        <a:pt x="57" y="499"/>
                        <a:pt x="56" y="497"/>
                        <a:pt x="57" y="501"/>
                      </a:cubicBezTo>
                      <a:cubicBezTo>
                        <a:pt x="58" y="501"/>
                        <a:pt x="56" y="498"/>
                        <a:pt x="57" y="500"/>
                      </a:cubicBezTo>
                      <a:cubicBezTo>
                        <a:pt x="58" y="502"/>
                        <a:pt x="58" y="502"/>
                        <a:pt x="58" y="503"/>
                      </a:cubicBezTo>
                      <a:cubicBezTo>
                        <a:pt x="57" y="502"/>
                        <a:pt x="55" y="497"/>
                        <a:pt x="55" y="495"/>
                      </a:cubicBezTo>
                      <a:cubicBezTo>
                        <a:pt x="55" y="496"/>
                        <a:pt x="55" y="496"/>
                        <a:pt x="54" y="494"/>
                      </a:cubicBezTo>
                      <a:cubicBezTo>
                        <a:pt x="54" y="493"/>
                        <a:pt x="55" y="495"/>
                        <a:pt x="55" y="494"/>
                      </a:cubicBezTo>
                      <a:cubicBezTo>
                        <a:pt x="54" y="491"/>
                        <a:pt x="53" y="491"/>
                        <a:pt x="52" y="488"/>
                      </a:cubicBezTo>
                      <a:cubicBezTo>
                        <a:pt x="53" y="488"/>
                        <a:pt x="52" y="487"/>
                        <a:pt x="52" y="487"/>
                      </a:cubicBezTo>
                      <a:cubicBezTo>
                        <a:pt x="53" y="489"/>
                        <a:pt x="49" y="480"/>
                        <a:pt x="49" y="477"/>
                      </a:cubicBezTo>
                      <a:cubicBezTo>
                        <a:pt x="49" y="477"/>
                        <a:pt x="48" y="477"/>
                        <a:pt x="48" y="476"/>
                      </a:cubicBezTo>
                      <a:cubicBezTo>
                        <a:pt x="49" y="478"/>
                        <a:pt x="49" y="478"/>
                        <a:pt x="50" y="479"/>
                      </a:cubicBezTo>
                      <a:cubicBezTo>
                        <a:pt x="50" y="481"/>
                        <a:pt x="51" y="483"/>
                        <a:pt x="52" y="484"/>
                      </a:cubicBezTo>
                      <a:cubicBezTo>
                        <a:pt x="50" y="481"/>
                        <a:pt x="50" y="479"/>
                        <a:pt x="50" y="478"/>
                      </a:cubicBezTo>
                      <a:cubicBezTo>
                        <a:pt x="51" y="481"/>
                        <a:pt x="51" y="479"/>
                        <a:pt x="52" y="482"/>
                      </a:cubicBezTo>
                      <a:cubicBezTo>
                        <a:pt x="52" y="483"/>
                        <a:pt x="53" y="488"/>
                        <a:pt x="53" y="487"/>
                      </a:cubicBezTo>
                      <a:cubicBezTo>
                        <a:pt x="53" y="487"/>
                        <a:pt x="53" y="486"/>
                        <a:pt x="53" y="486"/>
                      </a:cubicBezTo>
                      <a:cubicBezTo>
                        <a:pt x="55" y="490"/>
                        <a:pt x="55" y="494"/>
                        <a:pt x="57" y="496"/>
                      </a:cubicBezTo>
                      <a:cubicBezTo>
                        <a:pt x="56" y="493"/>
                        <a:pt x="55" y="490"/>
                        <a:pt x="54" y="488"/>
                      </a:cubicBezTo>
                      <a:cubicBezTo>
                        <a:pt x="54" y="488"/>
                        <a:pt x="55" y="489"/>
                        <a:pt x="56" y="492"/>
                      </a:cubicBezTo>
                      <a:cubicBezTo>
                        <a:pt x="56" y="493"/>
                        <a:pt x="56" y="495"/>
                        <a:pt x="57" y="496"/>
                      </a:cubicBezTo>
                      <a:cubicBezTo>
                        <a:pt x="58" y="498"/>
                        <a:pt x="57" y="494"/>
                        <a:pt x="58" y="497"/>
                      </a:cubicBezTo>
                      <a:cubicBezTo>
                        <a:pt x="57" y="495"/>
                        <a:pt x="56" y="491"/>
                        <a:pt x="56" y="489"/>
                      </a:cubicBezTo>
                      <a:cubicBezTo>
                        <a:pt x="56" y="491"/>
                        <a:pt x="56" y="492"/>
                        <a:pt x="57" y="493"/>
                      </a:cubicBezTo>
                      <a:cubicBezTo>
                        <a:pt x="54" y="487"/>
                        <a:pt x="54" y="484"/>
                        <a:pt x="55" y="484"/>
                      </a:cubicBezTo>
                      <a:cubicBezTo>
                        <a:pt x="54" y="483"/>
                        <a:pt x="54" y="481"/>
                        <a:pt x="53" y="480"/>
                      </a:cubicBezTo>
                      <a:cubicBezTo>
                        <a:pt x="54" y="479"/>
                        <a:pt x="55" y="485"/>
                        <a:pt x="56" y="484"/>
                      </a:cubicBezTo>
                      <a:cubicBezTo>
                        <a:pt x="55" y="482"/>
                        <a:pt x="54" y="482"/>
                        <a:pt x="54" y="482"/>
                      </a:cubicBezTo>
                      <a:cubicBezTo>
                        <a:pt x="56" y="484"/>
                        <a:pt x="55" y="480"/>
                        <a:pt x="56" y="484"/>
                      </a:cubicBezTo>
                      <a:cubicBezTo>
                        <a:pt x="56" y="484"/>
                        <a:pt x="56" y="484"/>
                        <a:pt x="56" y="484"/>
                      </a:cubicBezTo>
                      <a:cubicBezTo>
                        <a:pt x="57" y="488"/>
                        <a:pt x="57" y="484"/>
                        <a:pt x="58" y="487"/>
                      </a:cubicBezTo>
                      <a:cubicBezTo>
                        <a:pt x="58" y="488"/>
                        <a:pt x="59" y="491"/>
                        <a:pt x="59" y="491"/>
                      </a:cubicBezTo>
                      <a:cubicBezTo>
                        <a:pt x="59" y="491"/>
                        <a:pt x="57" y="487"/>
                        <a:pt x="58" y="487"/>
                      </a:cubicBezTo>
                      <a:cubicBezTo>
                        <a:pt x="58" y="487"/>
                        <a:pt x="59" y="489"/>
                        <a:pt x="59" y="489"/>
                      </a:cubicBezTo>
                      <a:cubicBezTo>
                        <a:pt x="58" y="487"/>
                        <a:pt x="60" y="490"/>
                        <a:pt x="59" y="489"/>
                      </a:cubicBezTo>
                      <a:cubicBezTo>
                        <a:pt x="59" y="487"/>
                        <a:pt x="58" y="485"/>
                        <a:pt x="58" y="484"/>
                      </a:cubicBezTo>
                      <a:cubicBezTo>
                        <a:pt x="58" y="484"/>
                        <a:pt x="57" y="482"/>
                        <a:pt x="57" y="484"/>
                      </a:cubicBezTo>
                      <a:cubicBezTo>
                        <a:pt x="57" y="483"/>
                        <a:pt x="56" y="480"/>
                        <a:pt x="57" y="482"/>
                      </a:cubicBezTo>
                      <a:cubicBezTo>
                        <a:pt x="56" y="478"/>
                        <a:pt x="55" y="475"/>
                        <a:pt x="54" y="472"/>
                      </a:cubicBezTo>
                      <a:cubicBezTo>
                        <a:pt x="53" y="469"/>
                        <a:pt x="52" y="466"/>
                        <a:pt x="51" y="464"/>
                      </a:cubicBezTo>
                      <a:cubicBezTo>
                        <a:pt x="51" y="462"/>
                        <a:pt x="51" y="460"/>
                        <a:pt x="51" y="459"/>
                      </a:cubicBezTo>
                      <a:cubicBezTo>
                        <a:pt x="51" y="459"/>
                        <a:pt x="52" y="462"/>
                        <a:pt x="52" y="462"/>
                      </a:cubicBezTo>
                      <a:cubicBezTo>
                        <a:pt x="52" y="461"/>
                        <a:pt x="52" y="461"/>
                        <a:pt x="52" y="462"/>
                      </a:cubicBezTo>
                      <a:cubicBezTo>
                        <a:pt x="51" y="459"/>
                        <a:pt x="51" y="457"/>
                        <a:pt x="51" y="455"/>
                      </a:cubicBezTo>
                      <a:cubicBezTo>
                        <a:pt x="52" y="460"/>
                        <a:pt x="52" y="458"/>
                        <a:pt x="53" y="462"/>
                      </a:cubicBezTo>
                      <a:cubicBezTo>
                        <a:pt x="53" y="462"/>
                        <a:pt x="53" y="463"/>
                        <a:pt x="53" y="465"/>
                      </a:cubicBezTo>
                      <a:cubicBezTo>
                        <a:pt x="54" y="466"/>
                        <a:pt x="54" y="468"/>
                        <a:pt x="55" y="468"/>
                      </a:cubicBezTo>
                      <a:cubicBezTo>
                        <a:pt x="54" y="467"/>
                        <a:pt x="54" y="466"/>
                        <a:pt x="54" y="464"/>
                      </a:cubicBezTo>
                      <a:cubicBezTo>
                        <a:pt x="53" y="463"/>
                        <a:pt x="53" y="462"/>
                        <a:pt x="53" y="462"/>
                      </a:cubicBezTo>
                      <a:cubicBezTo>
                        <a:pt x="54" y="464"/>
                        <a:pt x="55" y="467"/>
                        <a:pt x="55" y="467"/>
                      </a:cubicBezTo>
                      <a:cubicBezTo>
                        <a:pt x="54" y="463"/>
                        <a:pt x="54" y="462"/>
                        <a:pt x="53" y="459"/>
                      </a:cubicBezTo>
                      <a:cubicBezTo>
                        <a:pt x="54" y="460"/>
                        <a:pt x="54" y="463"/>
                        <a:pt x="55" y="466"/>
                      </a:cubicBezTo>
                      <a:cubicBezTo>
                        <a:pt x="56" y="469"/>
                        <a:pt x="57" y="471"/>
                        <a:pt x="57" y="472"/>
                      </a:cubicBezTo>
                      <a:cubicBezTo>
                        <a:pt x="56" y="467"/>
                        <a:pt x="55" y="464"/>
                        <a:pt x="55" y="463"/>
                      </a:cubicBezTo>
                      <a:cubicBezTo>
                        <a:pt x="55" y="461"/>
                        <a:pt x="54" y="460"/>
                        <a:pt x="54" y="459"/>
                      </a:cubicBezTo>
                      <a:cubicBezTo>
                        <a:pt x="55" y="462"/>
                        <a:pt x="54" y="456"/>
                        <a:pt x="54" y="456"/>
                      </a:cubicBezTo>
                      <a:cubicBezTo>
                        <a:pt x="54" y="458"/>
                        <a:pt x="54" y="457"/>
                        <a:pt x="53" y="455"/>
                      </a:cubicBezTo>
                      <a:cubicBezTo>
                        <a:pt x="54" y="457"/>
                        <a:pt x="53" y="455"/>
                        <a:pt x="53" y="454"/>
                      </a:cubicBezTo>
                      <a:cubicBezTo>
                        <a:pt x="52" y="449"/>
                        <a:pt x="51" y="445"/>
                        <a:pt x="50" y="442"/>
                      </a:cubicBezTo>
                      <a:cubicBezTo>
                        <a:pt x="51" y="444"/>
                        <a:pt x="51" y="445"/>
                        <a:pt x="51" y="446"/>
                      </a:cubicBezTo>
                      <a:cubicBezTo>
                        <a:pt x="51" y="449"/>
                        <a:pt x="51" y="448"/>
                        <a:pt x="51" y="451"/>
                      </a:cubicBezTo>
                      <a:cubicBezTo>
                        <a:pt x="51" y="448"/>
                        <a:pt x="51" y="448"/>
                        <a:pt x="50" y="446"/>
                      </a:cubicBezTo>
                      <a:cubicBezTo>
                        <a:pt x="50" y="446"/>
                        <a:pt x="51" y="448"/>
                        <a:pt x="50" y="445"/>
                      </a:cubicBezTo>
                      <a:cubicBezTo>
                        <a:pt x="49" y="444"/>
                        <a:pt x="49" y="439"/>
                        <a:pt x="48" y="436"/>
                      </a:cubicBezTo>
                      <a:cubicBezTo>
                        <a:pt x="48" y="435"/>
                        <a:pt x="47" y="431"/>
                        <a:pt x="46" y="427"/>
                      </a:cubicBezTo>
                      <a:cubicBezTo>
                        <a:pt x="46" y="423"/>
                        <a:pt x="45" y="420"/>
                        <a:pt x="46" y="419"/>
                      </a:cubicBezTo>
                      <a:cubicBezTo>
                        <a:pt x="45" y="418"/>
                        <a:pt x="45" y="418"/>
                        <a:pt x="45" y="417"/>
                      </a:cubicBezTo>
                      <a:cubicBezTo>
                        <a:pt x="45" y="415"/>
                        <a:pt x="45" y="419"/>
                        <a:pt x="45" y="418"/>
                      </a:cubicBezTo>
                      <a:cubicBezTo>
                        <a:pt x="45" y="417"/>
                        <a:pt x="45" y="417"/>
                        <a:pt x="45" y="417"/>
                      </a:cubicBezTo>
                      <a:cubicBezTo>
                        <a:pt x="45" y="416"/>
                        <a:pt x="45" y="414"/>
                        <a:pt x="45" y="413"/>
                      </a:cubicBezTo>
                      <a:cubicBezTo>
                        <a:pt x="44" y="412"/>
                        <a:pt x="44" y="409"/>
                        <a:pt x="43" y="405"/>
                      </a:cubicBezTo>
                      <a:cubicBezTo>
                        <a:pt x="43" y="401"/>
                        <a:pt x="43" y="397"/>
                        <a:pt x="42" y="395"/>
                      </a:cubicBezTo>
                      <a:cubicBezTo>
                        <a:pt x="43" y="395"/>
                        <a:pt x="42" y="390"/>
                        <a:pt x="42" y="389"/>
                      </a:cubicBezTo>
                      <a:cubicBezTo>
                        <a:pt x="42" y="390"/>
                        <a:pt x="42" y="391"/>
                        <a:pt x="42" y="390"/>
                      </a:cubicBezTo>
                      <a:cubicBezTo>
                        <a:pt x="42" y="388"/>
                        <a:pt x="42" y="387"/>
                        <a:pt x="42" y="386"/>
                      </a:cubicBezTo>
                      <a:cubicBezTo>
                        <a:pt x="42" y="387"/>
                        <a:pt x="42" y="387"/>
                        <a:pt x="42" y="386"/>
                      </a:cubicBezTo>
                      <a:cubicBezTo>
                        <a:pt x="42" y="383"/>
                        <a:pt x="42" y="383"/>
                        <a:pt x="42" y="381"/>
                      </a:cubicBezTo>
                      <a:cubicBezTo>
                        <a:pt x="43" y="381"/>
                        <a:pt x="43" y="385"/>
                        <a:pt x="43" y="382"/>
                      </a:cubicBezTo>
                      <a:cubicBezTo>
                        <a:pt x="43" y="381"/>
                        <a:pt x="43" y="373"/>
                        <a:pt x="43" y="371"/>
                      </a:cubicBezTo>
                      <a:cubicBezTo>
                        <a:pt x="44" y="374"/>
                        <a:pt x="44" y="377"/>
                        <a:pt x="44" y="380"/>
                      </a:cubicBezTo>
                      <a:cubicBezTo>
                        <a:pt x="44" y="381"/>
                        <a:pt x="44" y="382"/>
                        <a:pt x="44" y="385"/>
                      </a:cubicBezTo>
                      <a:cubicBezTo>
                        <a:pt x="44" y="384"/>
                        <a:pt x="44" y="386"/>
                        <a:pt x="44" y="387"/>
                      </a:cubicBezTo>
                      <a:cubicBezTo>
                        <a:pt x="44" y="386"/>
                        <a:pt x="45" y="387"/>
                        <a:pt x="44" y="388"/>
                      </a:cubicBezTo>
                      <a:cubicBezTo>
                        <a:pt x="45" y="387"/>
                        <a:pt x="45" y="391"/>
                        <a:pt x="45" y="390"/>
                      </a:cubicBezTo>
                      <a:cubicBezTo>
                        <a:pt x="45" y="386"/>
                        <a:pt x="44" y="386"/>
                        <a:pt x="45" y="383"/>
                      </a:cubicBezTo>
                      <a:cubicBezTo>
                        <a:pt x="45" y="386"/>
                        <a:pt x="45" y="392"/>
                        <a:pt x="46" y="394"/>
                      </a:cubicBezTo>
                      <a:cubicBezTo>
                        <a:pt x="46" y="398"/>
                        <a:pt x="46" y="399"/>
                        <a:pt x="46" y="402"/>
                      </a:cubicBezTo>
                      <a:cubicBezTo>
                        <a:pt x="46" y="400"/>
                        <a:pt x="47" y="406"/>
                        <a:pt x="47" y="406"/>
                      </a:cubicBezTo>
                      <a:cubicBezTo>
                        <a:pt x="47" y="407"/>
                        <a:pt x="47" y="404"/>
                        <a:pt x="47" y="404"/>
                      </a:cubicBezTo>
                      <a:cubicBezTo>
                        <a:pt x="47" y="403"/>
                        <a:pt x="47" y="400"/>
                        <a:pt x="47" y="400"/>
                      </a:cubicBezTo>
                      <a:cubicBezTo>
                        <a:pt x="48" y="404"/>
                        <a:pt x="48" y="407"/>
                        <a:pt x="48" y="410"/>
                      </a:cubicBezTo>
                      <a:cubicBezTo>
                        <a:pt x="48" y="408"/>
                        <a:pt x="49" y="413"/>
                        <a:pt x="49" y="413"/>
                      </a:cubicBezTo>
                      <a:cubicBezTo>
                        <a:pt x="49" y="413"/>
                        <a:pt x="49" y="413"/>
                        <a:pt x="49" y="413"/>
                      </a:cubicBezTo>
                      <a:cubicBezTo>
                        <a:pt x="49" y="412"/>
                        <a:pt x="49" y="411"/>
                        <a:pt x="49" y="409"/>
                      </a:cubicBezTo>
                      <a:cubicBezTo>
                        <a:pt x="50" y="412"/>
                        <a:pt x="49" y="409"/>
                        <a:pt x="49" y="408"/>
                      </a:cubicBezTo>
                      <a:cubicBezTo>
                        <a:pt x="50" y="409"/>
                        <a:pt x="50" y="412"/>
                        <a:pt x="50" y="411"/>
                      </a:cubicBezTo>
                      <a:cubicBezTo>
                        <a:pt x="50" y="410"/>
                        <a:pt x="50" y="405"/>
                        <a:pt x="49" y="405"/>
                      </a:cubicBezTo>
                      <a:cubicBezTo>
                        <a:pt x="50" y="409"/>
                        <a:pt x="49" y="406"/>
                        <a:pt x="48" y="404"/>
                      </a:cubicBezTo>
                      <a:cubicBezTo>
                        <a:pt x="49" y="402"/>
                        <a:pt x="48" y="396"/>
                        <a:pt x="48" y="394"/>
                      </a:cubicBezTo>
                      <a:cubicBezTo>
                        <a:pt x="48" y="394"/>
                        <a:pt x="48" y="393"/>
                        <a:pt x="48" y="392"/>
                      </a:cubicBezTo>
                      <a:cubicBezTo>
                        <a:pt x="48" y="389"/>
                        <a:pt x="48" y="386"/>
                        <a:pt x="48" y="388"/>
                      </a:cubicBezTo>
                      <a:cubicBezTo>
                        <a:pt x="48" y="386"/>
                        <a:pt x="48" y="386"/>
                        <a:pt x="49" y="385"/>
                      </a:cubicBezTo>
                      <a:cubicBezTo>
                        <a:pt x="49" y="386"/>
                        <a:pt x="49" y="391"/>
                        <a:pt x="49" y="391"/>
                      </a:cubicBezTo>
                      <a:cubicBezTo>
                        <a:pt x="49" y="393"/>
                        <a:pt x="49" y="393"/>
                        <a:pt x="49" y="395"/>
                      </a:cubicBezTo>
                      <a:cubicBezTo>
                        <a:pt x="49" y="396"/>
                        <a:pt x="49" y="396"/>
                        <a:pt x="50" y="397"/>
                      </a:cubicBezTo>
                      <a:cubicBezTo>
                        <a:pt x="50" y="401"/>
                        <a:pt x="50" y="401"/>
                        <a:pt x="50" y="404"/>
                      </a:cubicBezTo>
                      <a:cubicBezTo>
                        <a:pt x="51" y="403"/>
                        <a:pt x="51" y="403"/>
                        <a:pt x="51" y="403"/>
                      </a:cubicBezTo>
                      <a:cubicBezTo>
                        <a:pt x="51" y="402"/>
                        <a:pt x="50" y="401"/>
                        <a:pt x="50" y="400"/>
                      </a:cubicBezTo>
                      <a:cubicBezTo>
                        <a:pt x="51" y="402"/>
                        <a:pt x="51" y="403"/>
                        <a:pt x="51" y="402"/>
                      </a:cubicBezTo>
                      <a:cubicBezTo>
                        <a:pt x="51" y="403"/>
                        <a:pt x="52" y="403"/>
                        <a:pt x="52" y="404"/>
                      </a:cubicBezTo>
                      <a:cubicBezTo>
                        <a:pt x="52" y="403"/>
                        <a:pt x="52" y="402"/>
                        <a:pt x="52" y="404"/>
                      </a:cubicBezTo>
                      <a:cubicBezTo>
                        <a:pt x="52" y="402"/>
                        <a:pt x="52" y="401"/>
                        <a:pt x="52" y="401"/>
                      </a:cubicBezTo>
                      <a:cubicBezTo>
                        <a:pt x="52" y="400"/>
                        <a:pt x="52" y="399"/>
                        <a:pt x="52" y="398"/>
                      </a:cubicBezTo>
                      <a:cubicBezTo>
                        <a:pt x="52" y="398"/>
                        <a:pt x="52" y="398"/>
                        <a:pt x="52" y="397"/>
                      </a:cubicBezTo>
                      <a:cubicBezTo>
                        <a:pt x="52" y="399"/>
                        <a:pt x="53" y="400"/>
                        <a:pt x="53" y="401"/>
                      </a:cubicBezTo>
                      <a:cubicBezTo>
                        <a:pt x="53" y="400"/>
                        <a:pt x="53" y="400"/>
                        <a:pt x="53" y="400"/>
                      </a:cubicBezTo>
                      <a:cubicBezTo>
                        <a:pt x="53" y="397"/>
                        <a:pt x="53" y="397"/>
                        <a:pt x="53" y="395"/>
                      </a:cubicBezTo>
                      <a:cubicBezTo>
                        <a:pt x="53" y="393"/>
                        <a:pt x="53" y="394"/>
                        <a:pt x="54" y="395"/>
                      </a:cubicBezTo>
                      <a:cubicBezTo>
                        <a:pt x="54" y="396"/>
                        <a:pt x="54" y="397"/>
                        <a:pt x="54" y="397"/>
                      </a:cubicBezTo>
                      <a:cubicBezTo>
                        <a:pt x="54" y="395"/>
                        <a:pt x="54" y="392"/>
                        <a:pt x="53" y="390"/>
                      </a:cubicBezTo>
                      <a:cubicBezTo>
                        <a:pt x="53" y="389"/>
                        <a:pt x="53" y="386"/>
                        <a:pt x="53" y="388"/>
                      </a:cubicBezTo>
                      <a:cubicBezTo>
                        <a:pt x="53" y="388"/>
                        <a:pt x="53" y="388"/>
                        <a:pt x="53" y="389"/>
                      </a:cubicBezTo>
                      <a:cubicBezTo>
                        <a:pt x="53" y="388"/>
                        <a:pt x="54" y="387"/>
                        <a:pt x="53" y="386"/>
                      </a:cubicBezTo>
                      <a:cubicBezTo>
                        <a:pt x="54" y="385"/>
                        <a:pt x="53" y="384"/>
                        <a:pt x="53" y="383"/>
                      </a:cubicBezTo>
                      <a:cubicBezTo>
                        <a:pt x="54" y="383"/>
                        <a:pt x="54" y="378"/>
                        <a:pt x="54" y="380"/>
                      </a:cubicBezTo>
                      <a:cubicBezTo>
                        <a:pt x="54" y="378"/>
                        <a:pt x="53" y="380"/>
                        <a:pt x="53" y="378"/>
                      </a:cubicBezTo>
                      <a:cubicBezTo>
                        <a:pt x="54" y="377"/>
                        <a:pt x="54" y="375"/>
                        <a:pt x="54" y="373"/>
                      </a:cubicBezTo>
                      <a:cubicBezTo>
                        <a:pt x="54" y="372"/>
                        <a:pt x="54" y="370"/>
                        <a:pt x="54" y="368"/>
                      </a:cubicBezTo>
                      <a:cubicBezTo>
                        <a:pt x="54" y="364"/>
                        <a:pt x="54" y="359"/>
                        <a:pt x="54" y="356"/>
                      </a:cubicBezTo>
                      <a:cubicBezTo>
                        <a:pt x="54" y="356"/>
                        <a:pt x="54" y="357"/>
                        <a:pt x="54" y="357"/>
                      </a:cubicBezTo>
                      <a:cubicBezTo>
                        <a:pt x="54" y="354"/>
                        <a:pt x="54" y="350"/>
                        <a:pt x="55" y="347"/>
                      </a:cubicBezTo>
                      <a:cubicBezTo>
                        <a:pt x="55" y="344"/>
                        <a:pt x="55" y="340"/>
                        <a:pt x="55" y="338"/>
                      </a:cubicBezTo>
                      <a:cubicBezTo>
                        <a:pt x="56" y="336"/>
                        <a:pt x="55" y="339"/>
                        <a:pt x="56" y="337"/>
                      </a:cubicBezTo>
                      <a:cubicBezTo>
                        <a:pt x="56" y="337"/>
                        <a:pt x="56" y="336"/>
                        <a:pt x="56" y="336"/>
                      </a:cubicBezTo>
                      <a:cubicBezTo>
                        <a:pt x="56" y="337"/>
                        <a:pt x="56" y="337"/>
                        <a:pt x="56" y="337"/>
                      </a:cubicBezTo>
                      <a:cubicBezTo>
                        <a:pt x="56" y="338"/>
                        <a:pt x="55" y="339"/>
                        <a:pt x="56" y="339"/>
                      </a:cubicBezTo>
                      <a:cubicBezTo>
                        <a:pt x="56" y="334"/>
                        <a:pt x="57" y="329"/>
                        <a:pt x="58" y="324"/>
                      </a:cubicBezTo>
                      <a:cubicBezTo>
                        <a:pt x="59" y="318"/>
                        <a:pt x="60" y="313"/>
                        <a:pt x="61" y="309"/>
                      </a:cubicBezTo>
                      <a:cubicBezTo>
                        <a:pt x="61" y="307"/>
                        <a:pt x="61" y="305"/>
                        <a:pt x="62" y="304"/>
                      </a:cubicBezTo>
                      <a:cubicBezTo>
                        <a:pt x="62" y="304"/>
                        <a:pt x="62" y="305"/>
                        <a:pt x="61" y="306"/>
                      </a:cubicBezTo>
                      <a:cubicBezTo>
                        <a:pt x="62" y="304"/>
                        <a:pt x="62" y="304"/>
                        <a:pt x="62" y="302"/>
                      </a:cubicBezTo>
                      <a:cubicBezTo>
                        <a:pt x="63" y="301"/>
                        <a:pt x="64" y="295"/>
                        <a:pt x="64" y="292"/>
                      </a:cubicBezTo>
                      <a:cubicBezTo>
                        <a:pt x="67" y="284"/>
                        <a:pt x="68" y="277"/>
                        <a:pt x="71" y="272"/>
                      </a:cubicBezTo>
                      <a:cubicBezTo>
                        <a:pt x="71" y="269"/>
                        <a:pt x="73" y="265"/>
                        <a:pt x="75" y="260"/>
                      </a:cubicBezTo>
                      <a:cubicBezTo>
                        <a:pt x="76" y="256"/>
                        <a:pt x="78" y="251"/>
                        <a:pt x="79" y="248"/>
                      </a:cubicBezTo>
                      <a:cubicBezTo>
                        <a:pt x="79" y="247"/>
                        <a:pt x="80" y="247"/>
                        <a:pt x="80" y="247"/>
                      </a:cubicBezTo>
                      <a:cubicBezTo>
                        <a:pt x="81" y="244"/>
                        <a:pt x="80" y="246"/>
                        <a:pt x="81" y="243"/>
                      </a:cubicBezTo>
                      <a:cubicBezTo>
                        <a:pt x="82" y="241"/>
                        <a:pt x="82" y="242"/>
                        <a:pt x="82" y="241"/>
                      </a:cubicBezTo>
                      <a:cubicBezTo>
                        <a:pt x="83" y="239"/>
                        <a:pt x="84" y="237"/>
                        <a:pt x="83" y="238"/>
                      </a:cubicBezTo>
                      <a:cubicBezTo>
                        <a:pt x="84" y="236"/>
                        <a:pt x="84" y="236"/>
                        <a:pt x="85" y="234"/>
                      </a:cubicBezTo>
                      <a:cubicBezTo>
                        <a:pt x="85" y="233"/>
                        <a:pt x="87" y="230"/>
                        <a:pt x="88" y="229"/>
                      </a:cubicBezTo>
                      <a:cubicBezTo>
                        <a:pt x="90" y="225"/>
                        <a:pt x="92" y="220"/>
                        <a:pt x="95" y="214"/>
                      </a:cubicBezTo>
                      <a:cubicBezTo>
                        <a:pt x="97" y="212"/>
                        <a:pt x="98" y="209"/>
                        <a:pt x="100" y="207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3" y="201"/>
                        <a:pt x="103" y="200"/>
                        <a:pt x="104" y="199"/>
                      </a:cubicBezTo>
                      <a:cubicBezTo>
                        <a:pt x="103" y="201"/>
                        <a:pt x="100" y="205"/>
                        <a:pt x="102" y="202"/>
                      </a:cubicBezTo>
                      <a:cubicBezTo>
                        <a:pt x="101" y="204"/>
                        <a:pt x="98" y="208"/>
                        <a:pt x="98" y="210"/>
                      </a:cubicBezTo>
                      <a:cubicBezTo>
                        <a:pt x="96" y="212"/>
                        <a:pt x="94" y="216"/>
                        <a:pt x="93" y="218"/>
                      </a:cubicBezTo>
                      <a:cubicBezTo>
                        <a:pt x="92" y="220"/>
                        <a:pt x="92" y="220"/>
                        <a:pt x="91" y="223"/>
                      </a:cubicBezTo>
                      <a:cubicBezTo>
                        <a:pt x="91" y="223"/>
                        <a:pt x="90" y="224"/>
                        <a:pt x="90" y="224"/>
                      </a:cubicBezTo>
                      <a:cubicBezTo>
                        <a:pt x="90" y="222"/>
                        <a:pt x="91" y="220"/>
                        <a:pt x="93" y="218"/>
                      </a:cubicBezTo>
                      <a:cubicBezTo>
                        <a:pt x="94" y="215"/>
                        <a:pt x="96" y="212"/>
                        <a:pt x="97" y="209"/>
                      </a:cubicBezTo>
                      <a:cubicBezTo>
                        <a:pt x="93" y="216"/>
                        <a:pt x="91" y="221"/>
                        <a:pt x="87" y="228"/>
                      </a:cubicBezTo>
                      <a:cubicBezTo>
                        <a:pt x="87" y="227"/>
                        <a:pt x="87" y="228"/>
                        <a:pt x="86" y="229"/>
                      </a:cubicBezTo>
                      <a:cubicBezTo>
                        <a:pt x="86" y="230"/>
                        <a:pt x="84" y="234"/>
                        <a:pt x="82" y="238"/>
                      </a:cubicBezTo>
                      <a:cubicBezTo>
                        <a:pt x="81" y="242"/>
                        <a:pt x="79" y="246"/>
                        <a:pt x="78" y="247"/>
                      </a:cubicBezTo>
                      <a:cubicBezTo>
                        <a:pt x="76" y="252"/>
                        <a:pt x="75" y="257"/>
                        <a:pt x="73" y="260"/>
                      </a:cubicBezTo>
                      <a:cubicBezTo>
                        <a:pt x="73" y="259"/>
                        <a:pt x="71" y="269"/>
                        <a:pt x="70" y="269"/>
                      </a:cubicBezTo>
                      <a:cubicBezTo>
                        <a:pt x="70" y="269"/>
                        <a:pt x="71" y="267"/>
                        <a:pt x="70" y="267"/>
                      </a:cubicBezTo>
                      <a:cubicBezTo>
                        <a:pt x="70" y="269"/>
                        <a:pt x="69" y="272"/>
                        <a:pt x="68" y="274"/>
                      </a:cubicBezTo>
                      <a:cubicBezTo>
                        <a:pt x="68" y="276"/>
                        <a:pt x="64" y="286"/>
                        <a:pt x="64" y="290"/>
                      </a:cubicBezTo>
                      <a:cubicBezTo>
                        <a:pt x="63" y="292"/>
                        <a:pt x="63" y="292"/>
                        <a:pt x="63" y="292"/>
                      </a:cubicBezTo>
                      <a:cubicBezTo>
                        <a:pt x="62" y="295"/>
                        <a:pt x="62" y="296"/>
                        <a:pt x="61" y="300"/>
                      </a:cubicBezTo>
                      <a:cubicBezTo>
                        <a:pt x="60" y="302"/>
                        <a:pt x="59" y="306"/>
                        <a:pt x="58" y="311"/>
                      </a:cubicBezTo>
                      <a:cubicBezTo>
                        <a:pt x="58" y="315"/>
                        <a:pt x="57" y="320"/>
                        <a:pt x="56" y="321"/>
                      </a:cubicBezTo>
                      <a:cubicBezTo>
                        <a:pt x="57" y="313"/>
                        <a:pt x="61" y="297"/>
                        <a:pt x="63" y="286"/>
                      </a:cubicBezTo>
                      <a:cubicBezTo>
                        <a:pt x="63" y="288"/>
                        <a:pt x="62" y="290"/>
                        <a:pt x="62" y="292"/>
                      </a:cubicBezTo>
                      <a:cubicBezTo>
                        <a:pt x="61" y="294"/>
                        <a:pt x="61" y="296"/>
                        <a:pt x="61" y="297"/>
                      </a:cubicBezTo>
                      <a:cubicBezTo>
                        <a:pt x="60" y="297"/>
                        <a:pt x="59" y="303"/>
                        <a:pt x="59" y="303"/>
                      </a:cubicBezTo>
                      <a:cubicBezTo>
                        <a:pt x="59" y="300"/>
                        <a:pt x="60" y="296"/>
                        <a:pt x="61" y="292"/>
                      </a:cubicBezTo>
                      <a:cubicBezTo>
                        <a:pt x="62" y="289"/>
                        <a:pt x="63" y="286"/>
                        <a:pt x="64" y="284"/>
                      </a:cubicBezTo>
                      <a:cubicBezTo>
                        <a:pt x="63" y="284"/>
                        <a:pt x="63" y="287"/>
                        <a:pt x="62" y="287"/>
                      </a:cubicBezTo>
                      <a:cubicBezTo>
                        <a:pt x="63" y="285"/>
                        <a:pt x="64" y="282"/>
                        <a:pt x="65" y="280"/>
                      </a:cubicBezTo>
                      <a:cubicBezTo>
                        <a:pt x="65" y="278"/>
                        <a:pt x="66" y="276"/>
                        <a:pt x="67" y="273"/>
                      </a:cubicBezTo>
                      <a:cubicBezTo>
                        <a:pt x="67" y="274"/>
                        <a:pt x="67" y="273"/>
                        <a:pt x="67" y="272"/>
                      </a:cubicBezTo>
                      <a:cubicBezTo>
                        <a:pt x="69" y="267"/>
                        <a:pt x="71" y="260"/>
                        <a:pt x="73" y="256"/>
                      </a:cubicBezTo>
                      <a:cubicBezTo>
                        <a:pt x="74" y="254"/>
                        <a:pt x="75" y="252"/>
                        <a:pt x="76" y="249"/>
                      </a:cubicBezTo>
                      <a:cubicBezTo>
                        <a:pt x="77" y="247"/>
                        <a:pt x="77" y="246"/>
                        <a:pt x="78" y="244"/>
                      </a:cubicBezTo>
                      <a:cubicBezTo>
                        <a:pt x="79" y="242"/>
                        <a:pt x="82" y="237"/>
                        <a:pt x="81" y="239"/>
                      </a:cubicBezTo>
                      <a:cubicBezTo>
                        <a:pt x="82" y="236"/>
                        <a:pt x="84" y="232"/>
                        <a:pt x="85" y="230"/>
                      </a:cubicBezTo>
                      <a:cubicBezTo>
                        <a:pt x="85" y="230"/>
                        <a:pt x="88" y="224"/>
                        <a:pt x="88" y="224"/>
                      </a:cubicBezTo>
                      <a:cubicBezTo>
                        <a:pt x="89" y="222"/>
                        <a:pt x="89" y="222"/>
                        <a:pt x="91" y="219"/>
                      </a:cubicBezTo>
                      <a:cubicBezTo>
                        <a:pt x="91" y="218"/>
                        <a:pt x="92" y="217"/>
                        <a:pt x="93" y="215"/>
                      </a:cubicBezTo>
                      <a:cubicBezTo>
                        <a:pt x="95" y="212"/>
                        <a:pt x="96" y="210"/>
                        <a:pt x="97" y="207"/>
                      </a:cubicBezTo>
                      <a:cubicBezTo>
                        <a:pt x="98" y="205"/>
                        <a:pt x="99" y="204"/>
                        <a:pt x="100" y="202"/>
                      </a:cubicBezTo>
                      <a:cubicBezTo>
                        <a:pt x="101" y="201"/>
                        <a:pt x="102" y="199"/>
                        <a:pt x="103" y="197"/>
                      </a:cubicBezTo>
                      <a:cubicBezTo>
                        <a:pt x="103" y="197"/>
                        <a:pt x="103" y="198"/>
                        <a:pt x="103" y="197"/>
                      </a:cubicBezTo>
                      <a:cubicBezTo>
                        <a:pt x="106" y="192"/>
                        <a:pt x="109" y="187"/>
                        <a:pt x="111" y="185"/>
                      </a:cubicBezTo>
                      <a:cubicBezTo>
                        <a:pt x="112" y="182"/>
                        <a:pt x="115" y="180"/>
                        <a:pt x="117" y="177"/>
                      </a:cubicBezTo>
                      <a:cubicBezTo>
                        <a:pt x="119" y="174"/>
                        <a:pt x="123" y="168"/>
                        <a:pt x="124" y="168"/>
                      </a:cubicBezTo>
                      <a:cubicBezTo>
                        <a:pt x="124" y="167"/>
                        <a:pt x="124" y="167"/>
                        <a:pt x="125" y="166"/>
                      </a:cubicBezTo>
                      <a:cubicBezTo>
                        <a:pt x="125" y="166"/>
                        <a:pt x="127" y="164"/>
                        <a:pt x="127" y="163"/>
                      </a:cubicBezTo>
                      <a:cubicBezTo>
                        <a:pt x="128" y="161"/>
                        <a:pt x="134" y="156"/>
                        <a:pt x="135" y="154"/>
                      </a:cubicBezTo>
                      <a:cubicBezTo>
                        <a:pt x="138" y="151"/>
                        <a:pt x="140" y="149"/>
                        <a:pt x="143" y="146"/>
                      </a:cubicBezTo>
                      <a:cubicBezTo>
                        <a:pt x="145" y="143"/>
                        <a:pt x="147" y="141"/>
                        <a:pt x="150" y="138"/>
                      </a:cubicBezTo>
                      <a:cubicBezTo>
                        <a:pt x="150" y="138"/>
                        <a:pt x="150" y="138"/>
                        <a:pt x="151" y="137"/>
                      </a:cubicBezTo>
                      <a:cubicBezTo>
                        <a:pt x="151" y="137"/>
                        <a:pt x="150" y="138"/>
                        <a:pt x="151" y="137"/>
                      </a:cubicBezTo>
                      <a:cubicBezTo>
                        <a:pt x="154" y="134"/>
                        <a:pt x="155" y="134"/>
                        <a:pt x="157" y="132"/>
                      </a:cubicBezTo>
                      <a:cubicBezTo>
                        <a:pt x="156" y="132"/>
                        <a:pt x="155" y="133"/>
                        <a:pt x="157" y="131"/>
                      </a:cubicBezTo>
                      <a:cubicBezTo>
                        <a:pt x="158" y="130"/>
                        <a:pt x="164" y="125"/>
                        <a:pt x="165" y="124"/>
                      </a:cubicBezTo>
                      <a:cubicBezTo>
                        <a:pt x="172" y="118"/>
                        <a:pt x="177" y="114"/>
                        <a:pt x="183" y="109"/>
                      </a:cubicBezTo>
                      <a:cubicBezTo>
                        <a:pt x="184" y="109"/>
                        <a:pt x="189" y="105"/>
                        <a:pt x="193" y="103"/>
                      </a:cubicBezTo>
                      <a:cubicBezTo>
                        <a:pt x="194" y="101"/>
                        <a:pt x="195" y="101"/>
                        <a:pt x="197" y="100"/>
                      </a:cubicBezTo>
                      <a:cubicBezTo>
                        <a:pt x="199" y="99"/>
                        <a:pt x="203" y="96"/>
                        <a:pt x="206" y="94"/>
                      </a:cubicBezTo>
                      <a:cubicBezTo>
                        <a:pt x="209" y="92"/>
                        <a:pt x="211" y="91"/>
                        <a:pt x="214" y="90"/>
                      </a:cubicBezTo>
                      <a:cubicBezTo>
                        <a:pt x="216" y="88"/>
                        <a:pt x="218" y="87"/>
                        <a:pt x="221" y="85"/>
                      </a:cubicBezTo>
                      <a:cubicBezTo>
                        <a:pt x="221" y="85"/>
                        <a:pt x="219" y="86"/>
                        <a:pt x="220" y="86"/>
                      </a:cubicBezTo>
                      <a:cubicBezTo>
                        <a:pt x="222" y="85"/>
                        <a:pt x="222" y="85"/>
                        <a:pt x="224" y="84"/>
                      </a:cubicBezTo>
                      <a:cubicBezTo>
                        <a:pt x="225" y="83"/>
                        <a:pt x="232" y="79"/>
                        <a:pt x="230" y="81"/>
                      </a:cubicBezTo>
                      <a:cubicBezTo>
                        <a:pt x="234" y="79"/>
                        <a:pt x="233" y="79"/>
                        <a:pt x="236" y="77"/>
                      </a:cubicBezTo>
                      <a:cubicBezTo>
                        <a:pt x="238" y="76"/>
                        <a:pt x="238" y="77"/>
                        <a:pt x="240" y="76"/>
                      </a:cubicBezTo>
                      <a:cubicBezTo>
                        <a:pt x="240" y="75"/>
                        <a:pt x="241" y="75"/>
                        <a:pt x="244" y="74"/>
                      </a:cubicBezTo>
                      <a:cubicBezTo>
                        <a:pt x="244" y="74"/>
                        <a:pt x="245" y="73"/>
                        <a:pt x="244" y="74"/>
                      </a:cubicBezTo>
                      <a:cubicBezTo>
                        <a:pt x="248" y="72"/>
                        <a:pt x="251" y="71"/>
                        <a:pt x="253" y="70"/>
                      </a:cubicBezTo>
                      <a:cubicBezTo>
                        <a:pt x="256" y="69"/>
                        <a:pt x="258" y="68"/>
                        <a:pt x="263" y="66"/>
                      </a:cubicBezTo>
                      <a:cubicBezTo>
                        <a:pt x="262" y="66"/>
                        <a:pt x="262" y="66"/>
                        <a:pt x="264" y="65"/>
                      </a:cubicBezTo>
                      <a:cubicBezTo>
                        <a:pt x="264" y="66"/>
                        <a:pt x="270" y="64"/>
                        <a:pt x="272" y="63"/>
                      </a:cubicBezTo>
                      <a:cubicBezTo>
                        <a:pt x="273" y="63"/>
                        <a:pt x="269" y="64"/>
                        <a:pt x="269" y="64"/>
                      </a:cubicBezTo>
                      <a:cubicBezTo>
                        <a:pt x="272" y="63"/>
                        <a:pt x="273" y="63"/>
                        <a:pt x="273" y="62"/>
                      </a:cubicBezTo>
                      <a:cubicBezTo>
                        <a:pt x="274" y="62"/>
                        <a:pt x="273" y="63"/>
                        <a:pt x="276" y="62"/>
                      </a:cubicBezTo>
                      <a:cubicBezTo>
                        <a:pt x="276" y="62"/>
                        <a:pt x="275" y="61"/>
                        <a:pt x="278" y="61"/>
                      </a:cubicBezTo>
                      <a:cubicBezTo>
                        <a:pt x="277" y="61"/>
                        <a:pt x="279" y="60"/>
                        <a:pt x="279" y="61"/>
                      </a:cubicBezTo>
                      <a:cubicBezTo>
                        <a:pt x="289" y="57"/>
                        <a:pt x="304" y="53"/>
                        <a:pt x="319" y="51"/>
                      </a:cubicBezTo>
                      <a:cubicBezTo>
                        <a:pt x="322" y="50"/>
                        <a:pt x="326" y="49"/>
                        <a:pt x="330" y="49"/>
                      </a:cubicBezTo>
                      <a:cubicBezTo>
                        <a:pt x="334" y="48"/>
                        <a:pt x="338" y="48"/>
                        <a:pt x="341" y="47"/>
                      </a:cubicBezTo>
                      <a:cubicBezTo>
                        <a:pt x="346" y="47"/>
                        <a:pt x="349" y="47"/>
                        <a:pt x="353" y="46"/>
                      </a:cubicBezTo>
                      <a:cubicBezTo>
                        <a:pt x="357" y="46"/>
                        <a:pt x="360" y="46"/>
                        <a:pt x="365" y="46"/>
                      </a:cubicBezTo>
                      <a:cubicBezTo>
                        <a:pt x="366" y="46"/>
                        <a:pt x="368" y="46"/>
                        <a:pt x="370" y="46"/>
                      </a:cubicBezTo>
                      <a:cubicBezTo>
                        <a:pt x="369" y="46"/>
                        <a:pt x="370" y="46"/>
                        <a:pt x="371" y="46"/>
                      </a:cubicBezTo>
                      <a:cubicBezTo>
                        <a:pt x="372" y="46"/>
                        <a:pt x="373" y="46"/>
                        <a:pt x="374" y="46"/>
                      </a:cubicBezTo>
                      <a:cubicBezTo>
                        <a:pt x="375" y="46"/>
                        <a:pt x="376" y="46"/>
                        <a:pt x="377" y="46"/>
                      </a:cubicBezTo>
                      <a:cubicBezTo>
                        <a:pt x="379" y="46"/>
                        <a:pt x="380" y="46"/>
                        <a:pt x="383" y="46"/>
                      </a:cubicBezTo>
                      <a:cubicBezTo>
                        <a:pt x="385" y="46"/>
                        <a:pt x="387" y="46"/>
                        <a:pt x="390" y="46"/>
                      </a:cubicBezTo>
                      <a:cubicBezTo>
                        <a:pt x="392" y="46"/>
                        <a:pt x="394" y="46"/>
                        <a:pt x="397" y="46"/>
                      </a:cubicBezTo>
                      <a:cubicBezTo>
                        <a:pt x="400" y="47"/>
                        <a:pt x="403" y="47"/>
                        <a:pt x="405" y="47"/>
                      </a:cubicBezTo>
                      <a:cubicBezTo>
                        <a:pt x="408" y="48"/>
                        <a:pt x="411" y="48"/>
                        <a:pt x="414" y="48"/>
                      </a:cubicBezTo>
                      <a:cubicBezTo>
                        <a:pt x="416" y="49"/>
                        <a:pt x="418" y="49"/>
                        <a:pt x="420" y="49"/>
                      </a:cubicBezTo>
                      <a:cubicBezTo>
                        <a:pt x="417" y="48"/>
                        <a:pt x="416" y="49"/>
                        <a:pt x="414" y="48"/>
                      </a:cubicBezTo>
                      <a:cubicBezTo>
                        <a:pt x="416" y="48"/>
                        <a:pt x="419" y="48"/>
                        <a:pt x="422" y="49"/>
                      </a:cubicBezTo>
                      <a:cubicBezTo>
                        <a:pt x="426" y="49"/>
                        <a:pt x="430" y="50"/>
                        <a:pt x="434" y="51"/>
                      </a:cubicBezTo>
                      <a:cubicBezTo>
                        <a:pt x="434" y="51"/>
                        <a:pt x="434" y="50"/>
                        <a:pt x="433" y="50"/>
                      </a:cubicBezTo>
                      <a:cubicBezTo>
                        <a:pt x="436" y="51"/>
                        <a:pt x="443" y="52"/>
                        <a:pt x="445" y="53"/>
                      </a:cubicBezTo>
                      <a:cubicBezTo>
                        <a:pt x="447" y="53"/>
                        <a:pt x="451" y="54"/>
                        <a:pt x="454" y="55"/>
                      </a:cubicBezTo>
                      <a:cubicBezTo>
                        <a:pt x="456" y="56"/>
                        <a:pt x="458" y="56"/>
                        <a:pt x="460" y="57"/>
                      </a:cubicBezTo>
                      <a:cubicBezTo>
                        <a:pt x="462" y="58"/>
                        <a:pt x="464" y="58"/>
                        <a:pt x="465" y="59"/>
                      </a:cubicBezTo>
                      <a:cubicBezTo>
                        <a:pt x="466" y="59"/>
                        <a:pt x="467" y="60"/>
                        <a:pt x="468" y="59"/>
                      </a:cubicBezTo>
                      <a:cubicBezTo>
                        <a:pt x="468" y="60"/>
                        <a:pt x="468" y="60"/>
                        <a:pt x="469" y="61"/>
                      </a:cubicBezTo>
                      <a:cubicBezTo>
                        <a:pt x="470" y="61"/>
                        <a:pt x="472" y="61"/>
                        <a:pt x="475" y="62"/>
                      </a:cubicBezTo>
                      <a:cubicBezTo>
                        <a:pt x="477" y="63"/>
                        <a:pt x="480" y="64"/>
                        <a:pt x="481" y="64"/>
                      </a:cubicBezTo>
                      <a:cubicBezTo>
                        <a:pt x="483" y="65"/>
                        <a:pt x="485" y="66"/>
                        <a:pt x="487" y="67"/>
                      </a:cubicBezTo>
                      <a:cubicBezTo>
                        <a:pt x="488" y="67"/>
                        <a:pt x="489" y="68"/>
                        <a:pt x="490" y="68"/>
                      </a:cubicBezTo>
                      <a:cubicBezTo>
                        <a:pt x="491" y="69"/>
                        <a:pt x="492" y="69"/>
                        <a:pt x="493" y="70"/>
                      </a:cubicBezTo>
                      <a:cubicBezTo>
                        <a:pt x="494" y="70"/>
                        <a:pt x="501" y="73"/>
                        <a:pt x="503" y="74"/>
                      </a:cubicBezTo>
                      <a:cubicBezTo>
                        <a:pt x="504" y="74"/>
                        <a:pt x="503" y="73"/>
                        <a:pt x="503" y="73"/>
                      </a:cubicBezTo>
                      <a:cubicBezTo>
                        <a:pt x="505" y="74"/>
                        <a:pt x="504" y="74"/>
                        <a:pt x="505" y="74"/>
                      </a:cubicBezTo>
                      <a:cubicBezTo>
                        <a:pt x="509" y="76"/>
                        <a:pt x="509" y="77"/>
                        <a:pt x="512" y="78"/>
                      </a:cubicBezTo>
                      <a:cubicBezTo>
                        <a:pt x="511" y="77"/>
                        <a:pt x="511" y="78"/>
                        <a:pt x="512" y="78"/>
                      </a:cubicBezTo>
                      <a:cubicBezTo>
                        <a:pt x="512" y="78"/>
                        <a:pt x="514" y="78"/>
                        <a:pt x="516" y="79"/>
                      </a:cubicBezTo>
                      <a:cubicBezTo>
                        <a:pt x="518" y="80"/>
                        <a:pt x="520" y="81"/>
                        <a:pt x="522" y="83"/>
                      </a:cubicBezTo>
                      <a:cubicBezTo>
                        <a:pt x="521" y="82"/>
                        <a:pt x="524" y="84"/>
                        <a:pt x="525" y="84"/>
                      </a:cubicBezTo>
                      <a:cubicBezTo>
                        <a:pt x="525" y="84"/>
                        <a:pt x="524" y="83"/>
                        <a:pt x="522" y="82"/>
                      </a:cubicBezTo>
                      <a:cubicBezTo>
                        <a:pt x="522" y="82"/>
                        <a:pt x="522" y="82"/>
                        <a:pt x="521" y="82"/>
                      </a:cubicBezTo>
                      <a:cubicBezTo>
                        <a:pt x="519" y="80"/>
                        <a:pt x="517" y="79"/>
                        <a:pt x="515" y="78"/>
                      </a:cubicBezTo>
                      <a:cubicBezTo>
                        <a:pt x="516" y="79"/>
                        <a:pt x="518" y="80"/>
                        <a:pt x="519" y="79"/>
                      </a:cubicBezTo>
                      <a:cubicBezTo>
                        <a:pt x="512" y="76"/>
                        <a:pt x="511" y="76"/>
                        <a:pt x="505" y="73"/>
                      </a:cubicBezTo>
                      <a:cubicBezTo>
                        <a:pt x="506" y="73"/>
                        <a:pt x="503" y="72"/>
                        <a:pt x="503" y="71"/>
                      </a:cubicBezTo>
                      <a:cubicBezTo>
                        <a:pt x="501" y="70"/>
                        <a:pt x="500" y="70"/>
                        <a:pt x="498" y="69"/>
                      </a:cubicBezTo>
                      <a:cubicBezTo>
                        <a:pt x="496" y="69"/>
                        <a:pt x="494" y="67"/>
                        <a:pt x="492" y="66"/>
                      </a:cubicBezTo>
                      <a:cubicBezTo>
                        <a:pt x="489" y="65"/>
                        <a:pt x="486" y="64"/>
                        <a:pt x="484" y="63"/>
                      </a:cubicBezTo>
                      <a:cubicBezTo>
                        <a:pt x="481" y="62"/>
                        <a:pt x="477" y="61"/>
                        <a:pt x="476" y="60"/>
                      </a:cubicBezTo>
                      <a:cubicBezTo>
                        <a:pt x="474" y="59"/>
                        <a:pt x="474" y="60"/>
                        <a:pt x="473" y="59"/>
                      </a:cubicBezTo>
                      <a:cubicBezTo>
                        <a:pt x="471" y="59"/>
                        <a:pt x="473" y="59"/>
                        <a:pt x="471" y="58"/>
                      </a:cubicBezTo>
                      <a:cubicBezTo>
                        <a:pt x="471" y="58"/>
                        <a:pt x="469" y="57"/>
                        <a:pt x="468" y="57"/>
                      </a:cubicBezTo>
                      <a:cubicBezTo>
                        <a:pt x="466" y="56"/>
                        <a:pt x="463" y="55"/>
                        <a:pt x="462" y="55"/>
                      </a:cubicBezTo>
                      <a:cubicBezTo>
                        <a:pt x="464" y="55"/>
                        <a:pt x="469" y="57"/>
                        <a:pt x="467" y="55"/>
                      </a:cubicBezTo>
                      <a:cubicBezTo>
                        <a:pt x="463" y="55"/>
                        <a:pt x="451" y="52"/>
                        <a:pt x="449" y="50"/>
                      </a:cubicBezTo>
                      <a:cubicBezTo>
                        <a:pt x="447" y="50"/>
                        <a:pt x="451" y="51"/>
                        <a:pt x="449" y="50"/>
                      </a:cubicBezTo>
                      <a:cubicBezTo>
                        <a:pt x="447" y="50"/>
                        <a:pt x="445" y="49"/>
                        <a:pt x="445" y="49"/>
                      </a:cubicBezTo>
                      <a:cubicBezTo>
                        <a:pt x="446" y="49"/>
                        <a:pt x="447" y="49"/>
                        <a:pt x="448" y="49"/>
                      </a:cubicBezTo>
                      <a:cubicBezTo>
                        <a:pt x="448" y="49"/>
                        <a:pt x="447" y="48"/>
                        <a:pt x="445" y="48"/>
                      </a:cubicBezTo>
                      <a:cubicBezTo>
                        <a:pt x="443" y="48"/>
                        <a:pt x="441" y="47"/>
                        <a:pt x="439" y="47"/>
                      </a:cubicBezTo>
                      <a:cubicBezTo>
                        <a:pt x="440" y="46"/>
                        <a:pt x="442" y="47"/>
                        <a:pt x="445" y="47"/>
                      </a:cubicBezTo>
                      <a:cubicBezTo>
                        <a:pt x="447" y="48"/>
                        <a:pt x="451" y="49"/>
                        <a:pt x="454" y="50"/>
                      </a:cubicBezTo>
                      <a:cubicBezTo>
                        <a:pt x="455" y="50"/>
                        <a:pt x="454" y="50"/>
                        <a:pt x="452" y="49"/>
                      </a:cubicBezTo>
                      <a:cubicBezTo>
                        <a:pt x="455" y="50"/>
                        <a:pt x="458" y="51"/>
                        <a:pt x="461" y="51"/>
                      </a:cubicBezTo>
                      <a:cubicBezTo>
                        <a:pt x="464" y="52"/>
                        <a:pt x="467" y="54"/>
                        <a:pt x="469" y="54"/>
                      </a:cubicBezTo>
                      <a:cubicBezTo>
                        <a:pt x="467" y="53"/>
                        <a:pt x="465" y="52"/>
                        <a:pt x="462" y="51"/>
                      </a:cubicBezTo>
                      <a:cubicBezTo>
                        <a:pt x="469" y="54"/>
                        <a:pt x="474" y="55"/>
                        <a:pt x="478" y="57"/>
                      </a:cubicBezTo>
                      <a:cubicBezTo>
                        <a:pt x="483" y="59"/>
                        <a:pt x="488" y="61"/>
                        <a:pt x="494" y="63"/>
                      </a:cubicBezTo>
                      <a:cubicBezTo>
                        <a:pt x="494" y="63"/>
                        <a:pt x="493" y="63"/>
                        <a:pt x="492" y="63"/>
                      </a:cubicBezTo>
                      <a:cubicBezTo>
                        <a:pt x="495" y="64"/>
                        <a:pt x="496" y="64"/>
                        <a:pt x="499" y="65"/>
                      </a:cubicBezTo>
                      <a:cubicBezTo>
                        <a:pt x="499" y="66"/>
                        <a:pt x="499" y="66"/>
                        <a:pt x="500" y="66"/>
                      </a:cubicBezTo>
                      <a:cubicBezTo>
                        <a:pt x="500" y="66"/>
                        <a:pt x="502" y="67"/>
                        <a:pt x="502" y="67"/>
                      </a:cubicBezTo>
                      <a:cubicBezTo>
                        <a:pt x="503" y="67"/>
                        <a:pt x="500" y="66"/>
                        <a:pt x="500" y="66"/>
                      </a:cubicBezTo>
                      <a:cubicBezTo>
                        <a:pt x="502" y="66"/>
                        <a:pt x="504" y="67"/>
                        <a:pt x="507" y="69"/>
                      </a:cubicBezTo>
                      <a:cubicBezTo>
                        <a:pt x="510" y="70"/>
                        <a:pt x="512" y="71"/>
                        <a:pt x="515" y="72"/>
                      </a:cubicBezTo>
                      <a:cubicBezTo>
                        <a:pt x="516" y="73"/>
                        <a:pt x="519" y="75"/>
                        <a:pt x="521" y="76"/>
                      </a:cubicBezTo>
                      <a:cubicBezTo>
                        <a:pt x="522" y="76"/>
                        <a:pt x="520" y="75"/>
                        <a:pt x="523" y="76"/>
                      </a:cubicBezTo>
                      <a:cubicBezTo>
                        <a:pt x="524" y="78"/>
                        <a:pt x="527" y="80"/>
                        <a:pt x="523" y="78"/>
                      </a:cubicBezTo>
                      <a:cubicBezTo>
                        <a:pt x="524" y="78"/>
                        <a:pt x="523" y="78"/>
                        <a:pt x="524" y="79"/>
                      </a:cubicBezTo>
                      <a:cubicBezTo>
                        <a:pt x="524" y="78"/>
                        <a:pt x="528" y="81"/>
                        <a:pt x="531" y="82"/>
                      </a:cubicBezTo>
                      <a:cubicBezTo>
                        <a:pt x="531" y="82"/>
                        <a:pt x="536" y="84"/>
                        <a:pt x="536" y="85"/>
                      </a:cubicBezTo>
                      <a:cubicBezTo>
                        <a:pt x="537" y="85"/>
                        <a:pt x="538" y="86"/>
                        <a:pt x="540" y="87"/>
                      </a:cubicBezTo>
                      <a:cubicBezTo>
                        <a:pt x="542" y="89"/>
                        <a:pt x="538" y="86"/>
                        <a:pt x="538" y="87"/>
                      </a:cubicBezTo>
                      <a:cubicBezTo>
                        <a:pt x="540" y="88"/>
                        <a:pt x="543" y="90"/>
                        <a:pt x="544" y="90"/>
                      </a:cubicBezTo>
                      <a:cubicBezTo>
                        <a:pt x="540" y="88"/>
                        <a:pt x="547" y="92"/>
                        <a:pt x="544" y="90"/>
                      </a:cubicBezTo>
                      <a:cubicBezTo>
                        <a:pt x="542" y="89"/>
                        <a:pt x="543" y="89"/>
                        <a:pt x="541" y="88"/>
                      </a:cubicBezTo>
                      <a:cubicBezTo>
                        <a:pt x="541" y="88"/>
                        <a:pt x="542" y="88"/>
                        <a:pt x="544" y="89"/>
                      </a:cubicBezTo>
                      <a:cubicBezTo>
                        <a:pt x="546" y="91"/>
                        <a:pt x="546" y="91"/>
                        <a:pt x="546" y="92"/>
                      </a:cubicBezTo>
                      <a:cubicBezTo>
                        <a:pt x="548" y="93"/>
                        <a:pt x="550" y="95"/>
                        <a:pt x="552" y="96"/>
                      </a:cubicBezTo>
                      <a:cubicBezTo>
                        <a:pt x="549" y="94"/>
                        <a:pt x="545" y="91"/>
                        <a:pt x="547" y="91"/>
                      </a:cubicBezTo>
                      <a:cubicBezTo>
                        <a:pt x="549" y="93"/>
                        <a:pt x="548" y="92"/>
                        <a:pt x="549" y="93"/>
                      </a:cubicBezTo>
                      <a:cubicBezTo>
                        <a:pt x="550" y="94"/>
                        <a:pt x="554" y="97"/>
                        <a:pt x="553" y="96"/>
                      </a:cubicBezTo>
                      <a:cubicBezTo>
                        <a:pt x="556" y="98"/>
                        <a:pt x="555" y="98"/>
                        <a:pt x="554" y="97"/>
                      </a:cubicBezTo>
                      <a:cubicBezTo>
                        <a:pt x="557" y="99"/>
                        <a:pt x="557" y="99"/>
                        <a:pt x="555" y="98"/>
                      </a:cubicBezTo>
                      <a:cubicBezTo>
                        <a:pt x="557" y="99"/>
                        <a:pt x="557" y="99"/>
                        <a:pt x="558" y="100"/>
                      </a:cubicBezTo>
                      <a:cubicBezTo>
                        <a:pt x="559" y="101"/>
                        <a:pt x="557" y="99"/>
                        <a:pt x="558" y="99"/>
                      </a:cubicBezTo>
                      <a:cubicBezTo>
                        <a:pt x="559" y="100"/>
                        <a:pt x="559" y="100"/>
                        <a:pt x="560" y="101"/>
                      </a:cubicBezTo>
                      <a:cubicBezTo>
                        <a:pt x="562" y="102"/>
                        <a:pt x="563" y="103"/>
                        <a:pt x="566" y="105"/>
                      </a:cubicBezTo>
                      <a:cubicBezTo>
                        <a:pt x="567" y="107"/>
                        <a:pt x="569" y="108"/>
                        <a:pt x="571" y="111"/>
                      </a:cubicBezTo>
                      <a:cubicBezTo>
                        <a:pt x="571" y="110"/>
                        <a:pt x="570" y="109"/>
                        <a:pt x="572" y="111"/>
                      </a:cubicBezTo>
                      <a:cubicBezTo>
                        <a:pt x="573" y="112"/>
                        <a:pt x="573" y="112"/>
                        <a:pt x="574" y="113"/>
                      </a:cubicBezTo>
                      <a:cubicBezTo>
                        <a:pt x="574" y="112"/>
                        <a:pt x="574" y="112"/>
                        <a:pt x="575" y="113"/>
                      </a:cubicBezTo>
                      <a:cubicBezTo>
                        <a:pt x="575" y="113"/>
                        <a:pt x="575" y="113"/>
                        <a:pt x="576" y="114"/>
                      </a:cubicBezTo>
                      <a:cubicBezTo>
                        <a:pt x="576" y="114"/>
                        <a:pt x="574" y="113"/>
                        <a:pt x="574" y="113"/>
                      </a:cubicBezTo>
                      <a:cubicBezTo>
                        <a:pt x="578" y="116"/>
                        <a:pt x="580" y="118"/>
                        <a:pt x="582" y="120"/>
                      </a:cubicBezTo>
                      <a:cubicBezTo>
                        <a:pt x="584" y="121"/>
                        <a:pt x="585" y="123"/>
                        <a:pt x="587" y="125"/>
                      </a:cubicBezTo>
                      <a:cubicBezTo>
                        <a:pt x="588" y="126"/>
                        <a:pt x="591" y="129"/>
                        <a:pt x="593" y="130"/>
                      </a:cubicBezTo>
                      <a:cubicBezTo>
                        <a:pt x="592" y="130"/>
                        <a:pt x="593" y="131"/>
                        <a:pt x="594" y="131"/>
                      </a:cubicBezTo>
                      <a:cubicBezTo>
                        <a:pt x="591" y="129"/>
                        <a:pt x="593" y="129"/>
                        <a:pt x="593" y="129"/>
                      </a:cubicBezTo>
                      <a:cubicBezTo>
                        <a:pt x="591" y="127"/>
                        <a:pt x="590" y="127"/>
                        <a:pt x="588" y="124"/>
                      </a:cubicBezTo>
                      <a:cubicBezTo>
                        <a:pt x="588" y="125"/>
                        <a:pt x="586" y="123"/>
                        <a:pt x="585" y="122"/>
                      </a:cubicBezTo>
                      <a:cubicBezTo>
                        <a:pt x="585" y="122"/>
                        <a:pt x="584" y="121"/>
                        <a:pt x="583" y="120"/>
                      </a:cubicBezTo>
                      <a:cubicBezTo>
                        <a:pt x="583" y="120"/>
                        <a:pt x="579" y="116"/>
                        <a:pt x="579" y="116"/>
                      </a:cubicBezTo>
                      <a:cubicBezTo>
                        <a:pt x="579" y="116"/>
                        <a:pt x="583" y="120"/>
                        <a:pt x="582" y="118"/>
                      </a:cubicBezTo>
                      <a:cubicBezTo>
                        <a:pt x="579" y="116"/>
                        <a:pt x="580" y="116"/>
                        <a:pt x="581" y="118"/>
                      </a:cubicBezTo>
                      <a:cubicBezTo>
                        <a:pt x="578" y="114"/>
                        <a:pt x="576" y="113"/>
                        <a:pt x="575" y="111"/>
                      </a:cubicBezTo>
                      <a:cubicBezTo>
                        <a:pt x="573" y="110"/>
                        <a:pt x="571" y="109"/>
                        <a:pt x="568" y="106"/>
                      </a:cubicBezTo>
                      <a:cubicBezTo>
                        <a:pt x="568" y="106"/>
                        <a:pt x="570" y="107"/>
                        <a:pt x="569" y="106"/>
                      </a:cubicBezTo>
                      <a:cubicBezTo>
                        <a:pt x="568" y="106"/>
                        <a:pt x="564" y="102"/>
                        <a:pt x="561" y="100"/>
                      </a:cubicBezTo>
                      <a:cubicBezTo>
                        <a:pt x="562" y="100"/>
                        <a:pt x="563" y="101"/>
                        <a:pt x="564" y="101"/>
                      </a:cubicBezTo>
                      <a:cubicBezTo>
                        <a:pt x="563" y="100"/>
                        <a:pt x="562" y="100"/>
                        <a:pt x="561" y="99"/>
                      </a:cubicBezTo>
                      <a:cubicBezTo>
                        <a:pt x="562" y="100"/>
                        <a:pt x="561" y="99"/>
                        <a:pt x="561" y="99"/>
                      </a:cubicBezTo>
                      <a:cubicBezTo>
                        <a:pt x="560" y="98"/>
                        <a:pt x="560" y="99"/>
                        <a:pt x="559" y="98"/>
                      </a:cubicBezTo>
                      <a:cubicBezTo>
                        <a:pt x="557" y="96"/>
                        <a:pt x="553" y="94"/>
                        <a:pt x="550" y="91"/>
                      </a:cubicBezTo>
                      <a:cubicBezTo>
                        <a:pt x="547" y="89"/>
                        <a:pt x="545" y="87"/>
                        <a:pt x="544" y="86"/>
                      </a:cubicBezTo>
                      <a:cubicBezTo>
                        <a:pt x="546" y="88"/>
                        <a:pt x="549" y="89"/>
                        <a:pt x="552" y="92"/>
                      </a:cubicBezTo>
                      <a:cubicBezTo>
                        <a:pt x="552" y="91"/>
                        <a:pt x="553" y="92"/>
                        <a:pt x="553" y="92"/>
                      </a:cubicBezTo>
                      <a:cubicBezTo>
                        <a:pt x="549" y="89"/>
                        <a:pt x="546" y="87"/>
                        <a:pt x="542" y="84"/>
                      </a:cubicBezTo>
                      <a:cubicBezTo>
                        <a:pt x="543" y="84"/>
                        <a:pt x="543" y="84"/>
                        <a:pt x="541" y="83"/>
                      </a:cubicBezTo>
                      <a:cubicBezTo>
                        <a:pt x="541" y="83"/>
                        <a:pt x="541" y="84"/>
                        <a:pt x="540" y="83"/>
                      </a:cubicBezTo>
                      <a:cubicBezTo>
                        <a:pt x="541" y="83"/>
                        <a:pt x="541" y="83"/>
                        <a:pt x="539" y="82"/>
                      </a:cubicBezTo>
                      <a:cubicBezTo>
                        <a:pt x="540" y="82"/>
                        <a:pt x="536" y="80"/>
                        <a:pt x="536" y="80"/>
                      </a:cubicBezTo>
                      <a:cubicBezTo>
                        <a:pt x="540" y="82"/>
                        <a:pt x="537" y="80"/>
                        <a:pt x="539" y="81"/>
                      </a:cubicBezTo>
                      <a:cubicBezTo>
                        <a:pt x="542" y="83"/>
                        <a:pt x="541" y="83"/>
                        <a:pt x="543" y="84"/>
                      </a:cubicBezTo>
                      <a:cubicBezTo>
                        <a:pt x="542" y="83"/>
                        <a:pt x="543" y="84"/>
                        <a:pt x="541" y="83"/>
                      </a:cubicBezTo>
                      <a:cubicBezTo>
                        <a:pt x="542" y="83"/>
                        <a:pt x="545" y="84"/>
                        <a:pt x="546" y="85"/>
                      </a:cubicBezTo>
                      <a:cubicBezTo>
                        <a:pt x="544" y="85"/>
                        <a:pt x="546" y="86"/>
                        <a:pt x="547" y="87"/>
                      </a:cubicBezTo>
                      <a:cubicBezTo>
                        <a:pt x="546" y="86"/>
                        <a:pt x="547" y="86"/>
                        <a:pt x="547" y="86"/>
                      </a:cubicBezTo>
                      <a:cubicBezTo>
                        <a:pt x="549" y="87"/>
                        <a:pt x="550" y="88"/>
                        <a:pt x="552" y="89"/>
                      </a:cubicBezTo>
                      <a:cubicBezTo>
                        <a:pt x="553" y="90"/>
                        <a:pt x="554" y="91"/>
                        <a:pt x="554" y="91"/>
                      </a:cubicBezTo>
                      <a:cubicBezTo>
                        <a:pt x="553" y="91"/>
                        <a:pt x="553" y="90"/>
                        <a:pt x="553" y="91"/>
                      </a:cubicBezTo>
                      <a:cubicBezTo>
                        <a:pt x="555" y="92"/>
                        <a:pt x="553" y="91"/>
                        <a:pt x="555" y="92"/>
                      </a:cubicBezTo>
                      <a:cubicBezTo>
                        <a:pt x="556" y="92"/>
                        <a:pt x="557" y="93"/>
                        <a:pt x="557" y="93"/>
                      </a:cubicBezTo>
                      <a:cubicBezTo>
                        <a:pt x="556" y="92"/>
                        <a:pt x="554" y="92"/>
                        <a:pt x="554" y="91"/>
                      </a:cubicBezTo>
                      <a:cubicBezTo>
                        <a:pt x="556" y="93"/>
                        <a:pt x="556" y="92"/>
                        <a:pt x="558" y="94"/>
                      </a:cubicBezTo>
                      <a:cubicBezTo>
                        <a:pt x="558" y="94"/>
                        <a:pt x="560" y="95"/>
                        <a:pt x="560" y="95"/>
                      </a:cubicBezTo>
                      <a:cubicBezTo>
                        <a:pt x="558" y="94"/>
                        <a:pt x="559" y="95"/>
                        <a:pt x="559" y="95"/>
                      </a:cubicBezTo>
                      <a:cubicBezTo>
                        <a:pt x="559" y="95"/>
                        <a:pt x="563" y="99"/>
                        <a:pt x="561" y="96"/>
                      </a:cubicBezTo>
                      <a:cubicBezTo>
                        <a:pt x="561" y="97"/>
                        <a:pt x="560" y="96"/>
                        <a:pt x="560" y="96"/>
                      </a:cubicBezTo>
                      <a:cubicBezTo>
                        <a:pt x="561" y="96"/>
                        <a:pt x="560" y="96"/>
                        <a:pt x="561" y="96"/>
                      </a:cubicBezTo>
                      <a:cubicBezTo>
                        <a:pt x="562" y="97"/>
                        <a:pt x="563" y="98"/>
                        <a:pt x="564" y="99"/>
                      </a:cubicBezTo>
                      <a:cubicBezTo>
                        <a:pt x="564" y="99"/>
                        <a:pt x="562" y="98"/>
                        <a:pt x="562" y="98"/>
                      </a:cubicBezTo>
                      <a:cubicBezTo>
                        <a:pt x="564" y="99"/>
                        <a:pt x="568" y="101"/>
                        <a:pt x="568" y="102"/>
                      </a:cubicBezTo>
                      <a:cubicBezTo>
                        <a:pt x="567" y="102"/>
                        <a:pt x="565" y="100"/>
                        <a:pt x="565" y="100"/>
                      </a:cubicBezTo>
                      <a:cubicBezTo>
                        <a:pt x="567" y="102"/>
                        <a:pt x="569" y="103"/>
                        <a:pt x="572" y="106"/>
                      </a:cubicBezTo>
                      <a:cubicBezTo>
                        <a:pt x="571" y="105"/>
                        <a:pt x="572" y="105"/>
                        <a:pt x="573" y="106"/>
                      </a:cubicBezTo>
                      <a:cubicBezTo>
                        <a:pt x="573" y="107"/>
                        <a:pt x="575" y="109"/>
                        <a:pt x="576" y="109"/>
                      </a:cubicBezTo>
                      <a:cubicBezTo>
                        <a:pt x="578" y="111"/>
                        <a:pt x="576" y="109"/>
                        <a:pt x="577" y="110"/>
                      </a:cubicBezTo>
                      <a:cubicBezTo>
                        <a:pt x="577" y="110"/>
                        <a:pt x="578" y="111"/>
                        <a:pt x="579" y="112"/>
                      </a:cubicBezTo>
                      <a:cubicBezTo>
                        <a:pt x="579" y="112"/>
                        <a:pt x="580" y="113"/>
                        <a:pt x="580" y="113"/>
                      </a:cubicBezTo>
                      <a:cubicBezTo>
                        <a:pt x="580" y="113"/>
                        <a:pt x="580" y="113"/>
                        <a:pt x="580" y="113"/>
                      </a:cubicBezTo>
                      <a:cubicBezTo>
                        <a:pt x="580" y="113"/>
                        <a:pt x="579" y="112"/>
                        <a:pt x="579" y="112"/>
                      </a:cubicBezTo>
                      <a:cubicBezTo>
                        <a:pt x="580" y="113"/>
                        <a:pt x="581" y="113"/>
                        <a:pt x="583" y="115"/>
                      </a:cubicBezTo>
                      <a:cubicBezTo>
                        <a:pt x="583" y="115"/>
                        <a:pt x="580" y="113"/>
                        <a:pt x="580" y="112"/>
                      </a:cubicBezTo>
                      <a:cubicBezTo>
                        <a:pt x="583" y="115"/>
                        <a:pt x="581" y="112"/>
                        <a:pt x="581" y="112"/>
                      </a:cubicBezTo>
                      <a:cubicBezTo>
                        <a:pt x="582" y="113"/>
                        <a:pt x="584" y="115"/>
                        <a:pt x="584" y="116"/>
                      </a:cubicBezTo>
                      <a:cubicBezTo>
                        <a:pt x="583" y="115"/>
                        <a:pt x="586" y="117"/>
                        <a:pt x="583" y="114"/>
                      </a:cubicBezTo>
                      <a:cubicBezTo>
                        <a:pt x="583" y="114"/>
                        <a:pt x="581" y="112"/>
                        <a:pt x="579" y="111"/>
                      </a:cubicBezTo>
                      <a:cubicBezTo>
                        <a:pt x="580" y="111"/>
                        <a:pt x="579" y="111"/>
                        <a:pt x="578" y="110"/>
                      </a:cubicBezTo>
                      <a:cubicBezTo>
                        <a:pt x="577" y="109"/>
                        <a:pt x="579" y="111"/>
                        <a:pt x="577" y="109"/>
                      </a:cubicBezTo>
                      <a:cubicBezTo>
                        <a:pt x="575" y="107"/>
                        <a:pt x="574" y="106"/>
                        <a:pt x="575" y="107"/>
                      </a:cubicBezTo>
                      <a:cubicBezTo>
                        <a:pt x="576" y="107"/>
                        <a:pt x="576" y="107"/>
                        <a:pt x="577" y="108"/>
                      </a:cubicBezTo>
                      <a:cubicBezTo>
                        <a:pt x="578" y="109"/>
                        <a:pt x="579" y="109"/>
                        <a:pt x="580" y="110"/>
                      </a:cubicBezTo>
                      <a:cubicBezTo>
                        <a:pt x="578" y="109"/>
                        <a:pt x="578" y="109"/>
                        <a:pt x="576" y="107"/>
                      </a:cubicBezTo>
                      <a:cubicBezTo>
                        <a:pt x="578" y="108"/>
                        <a:pt x="575" y="106"/>
                        <a:pt x="574" y="105"/>
                      </a:cubicBezTo>
                      <a:cubicBezTo>
                        <a:pt x="575" y="106"/>
                        <a:pt x="577" y="107"/>
                        <a:pt x="578" y="108"/>
                      </a:cubicBezTo>
                      <a:cubicBezTo>
                        <a:pt x="579" y="109"/>
                        <a:pt x="581" y="110"/>
                        <a:pt x="581" y="110"/>
                      </a:cubicBezTo>
                      <a:cubicBezTo>
                        <a:pt x="577" y="107"/>
                        <a:pt x="574" y="104"/>
                        <a:pt x="572" y="103"/>
                      </a:cubicBezTo>
                      <a:cubicBezTo>
                        <a:pt x="573" y="104"/>
                        <a:pt x="575" y="105"/>
                        <a:pt x="577" y="107"/>
                      </a:cubicBezTo>
                      <a:cubicBezTo>
                        <a:pt x="579" y="108"/>
                        <a:pt x="581" y="110"/>
                        <a:pt x="583" y="112"/>
                      </a:cubicBezTo>
                      <a:cubicBezTo>
                        <a:pt x="583" y="112"/>
                        <a:pt x="583" y="112"/>
                        <a:pt x="584" y="113"/>
                      </a:cubicBezTo>
                      <a:cubicBezTo>
                        <a:pt x="586" y="114"/>
                        <a:pt x="589" y="117"/>
                        <a:pt x="590" y="118"/>
                      </a:cubicBezTo>
                      <a:cubicBezTo>
                        <a:pt x="590" y="119"/>
                        <a:pt x="594" y="122"/>
                        <a:pt x="594" y="123"/>
                      </a:cubicBezTo>
                      <a:cubicBezTo>
                        <a:pt x="594" y="122"/>
                        <a:pt x="595" y="122"/>
                        <a:pt x="593" y="121"/>
                      </a:cubicBezTo>
                      <a:cubicBezTo>
                        <a:pt x="594" y="122"/>
                        <a:pt x="593" y="121"/>
                        <a:pt x="592" y="120"/>
                      </a:cubicBezTo>
                      <a:cubicBezTo>
                        <a:pt x="592" y="120"/>
                        <a:pt x="591" y="119"/>
                        <a:pt x="591" y="119"/>
                      </a:cubicBezTo>
                      <a:cubicBezTo>
                        <a:pt x="590" y="118"/>
                        <a:pt x="588" y="116"/>
                        <a:pt x="587" y="115"/>
                      </a:cubicBezTo>
                      <a:cubicBezTo>
                        <a:pt x="587" y="115"/>
                        <a:pt x="587" y="115"/>
                        <a:pt x="587" y="116"/>
                      </a:cubicBezTo>
                      <a:cubicBezTo>
                        <a:pt x="584" y="113"/>
                        <a:pt x="582" y="111"/>
                        <a:pt x="581" y="109"/>
                      </a:cubicBezTo>
                      <a:cubicBezTo>
                        <a:pt x="579" y="108"/>
                        <a:pt x="578" y="107"/>
                        <a:pt x="576" y="105"/>
                      </a:cubicBezTo>
                      <a:cubicBezTo>
                        <a:pt x="574" y="104"/>
                        <a:pt x="572" y="102"/>
                        <a:pt x="569" y="100"/>
                      </a:cubicBezTo>
                      <a:cubicBezTo>
                        <a:pt x="567" y="98"/>
                        <a:pt x="565" y="96"/>
                        <a:pt x="563" y="95"/>
                      </a:cubicBezTo>
                      <a:cubicBezTo>
                        <a:pt x="563" y="95"/>
                        <a:pt x="564" y="96"/>
                        <a:pt x="563" y="95"/>
                      </a:cubicBezTo>
                      <a:cubicBezTo>
                        <a:pt x="562" y="94"/>
                        <a:pt x="560" y="93"/>
                        <a:pt x="557" y="91"/>
                      </a:cubicBezTo>
                      <a:cubicBezTo>
                        <a:pt x="557" y="91"/>
                        <a:pt x="557" y="90"/>
                        <a:pt x="556" y="89"/>
                      </a:cubicBezTo>
                      <a:cubicBezTo>
                        <a:pt x="556" y="90"/>
                        <a:pt x="553" y="87"/>
                        <a:pt x="552" y="87"/>
                      </a:cubicBezTo>
                      <a:cubicBezTo>
                        <a:pt x="552" y="87"/>
                        <a:pt x="552" y="87"/>
                        <a:pt x="552" y="87"/>
                      </a:cubicBezTo>
                      <a:cubicBezTo>
                        <a:pt x="551" y="86"/>
                        <a:pt x="552" y="87"/>
                        <a:pt x="553" y="87"/>
                      </a:cubicBezTo>
                      <a:cubicBezTo>
                        <a:pt x="553" y="88"/>
                        <a:pt x="554" y="88"/>
                        <a:pt x="553" y="87"/>
                      </a:cubicBezTo>
                      <a:cubicBezTo>
                        <a:pt x="553" y="87"/>
                        <a:pt x="550" y="85"/>
                        <a:pt x="550" y="86"/>
                      </a:cubicBezTo>
                      <a:cubicBezTo>
                        <a:pt x="551" y="86"/>
                        <a:pt x="552" y="87"/>
                        <a:pt x="552" y="87"/>
                      </a:cubicBezTo>
                      <a:cubicBezTo>
                        <a:pt x="550" y="86"/>
                        <a:pt x="548" y="85"/>
                        <a:pt x="547" y="84"/>
                      </a:cubicBezTo>
                      <a:cubicBezTo>
                        <a:pt x="548" y="85"/>
                        <a:pt x="546" y="84"/>
                        <a:pt x="548" y="86"/>
                      </a:cubicBezTo>
                      <a:cubicBezTo>
                        <a:pt x="549" y="86"/>
                        <a:pt x="547" y="85"/>
                        <a:pt x="548" y="85"/>
                      </a:cubicBezTo>
                      <a:cubicBezTo>
                        <a:pt x="550" y="86"/>
                        <a:pt x="554" y="88"/>
                        <a:pt x="553" y="88"/>
                      </a:cubicBezTo>
                      <a:cubicBezTo>
                        <a:pt x="553" y="88"/>
                        <a:pt x="560" y="94"/>
                        <a:pt x="557" y="91"/>
                      </a:cubicBezTo>
                      <a:cubicBezTo>
                        <a:pt x="558" y="92"/>
                        <a:pt x="559" y="93"/>
                        <a:pt x="560" y="93"/>
                      </a:cubicBezTo>
                      <a:cubicBezTo>
                        <a:pt x="560" y="94"/>
                        <a:pt x="559" y="94"/>
                        <a:pt x="559" y="94"/>
                      </a:cubicBezTo>
                      <a:cubicBezTo>
                        <a:pt x="561" y="95"/>
                        <a:pt x="562" y="96"/>
                        <a:pt x="563" y="97"/>
                      </a:cubicBezTo>
                      <a:cubicBezTo>
                        <a:pt x="562" y="96"/>
                        <a:pt x="562" y="97"/>
                        <a:pt x="562" y="96"/>
                      </a:cubicBezTo>
                      <a:cubicBezTo>
                        <a:pt x="560" y="95"/>
                        <a:pt x="559" y="95"/>
                        <a:pt x="558" y="94"/>
                      </a:cubicBezTo>
                      <a:cubicBezTo>
                        <a:pt x="559" y="94"/>
                        <a:pt x="561" y="95"/>
                        <a:pt x="560" y="95"/>
                      </a:cubicBezTo>
                      <a:cubicBezTo>
                        <a:pt x="558" y="93"/>
                        <a:pt x="559" y="93"/>
                        <a:pt x="556" y="91"/>
                      </a:cubicBezTo>
                      <a:cubicBezTo>
                        <a:pt x="555" y="91"/>
                        <a:pt x="553" y="90"/>
                        <a:pt x="551" y="88"/>
                      </a:cubicBezTo>
                      <a:cubicBezTo>
                        <a:pt x="548" y="87"/>
                        <a:pt x="546" y="85"/>
                        <a:pt x="547" y="85"/>
                      </a:cubicBezTo>
                      <a:cubicBezTo>
                        <a:pt x="544" y="84"/>
                        <a:pt x="543" y="83"/>
                        <a:pt x="545" y="85"/>
                      </a:cubicBezTo>
                      <a:cubicBezTo>
                        <a:pt x="543" y="83"/>
                        <a:pt x="539" y="80"/>
                        <a:pt x="539" y="81"/>
                      </a:cubicBezTo>
                      <a:cubicBezTo>
                        <a:pt x="539" y="81"/>
                        <a:pt x="537" y="80"/>
                        <a:pt x="537" y="80"/>
                      </a:cubicBezTo>
                      <a:cubicBezTo>
                        <a:pt x="538" y="80"/>
                        <a:pt x="541" y="82"/>
                        <a:pt x="541" y="81"/>
                      </a:cubicBezTo>
                      <a:cubicBezTo>
                        <a:pt x="541" y="81"/>
                        <a:pt x="540" y="80"/>
                        <a:pt x="538" y="80"/>
                      </a:cubicBezTo>
                      <a:cubicBezTo>
                        <a:pt x="537" y="79"/>
                        <a:pt x="536" y="78"/>
                        <a:pt x="536" y="78"/>
                      </a:cubicBezTo>
                      <a:cubicBezTo>
                        <a:pt x="538" y="79"/>
                        <a:pt x="537" y="78"/>
                        <a:pt x="539" y="79"/>
                      </a:cubicBezTo>
                      <a:cubicBezTo>
                        <a:pt x="537" y="79"/>
                        <a:pt x="540" y="80"/>
                        <a:pt x="541" y="81"/>
                      </a:cubicBezTo>
                      <a:cubicBezTo>
                        <a:pt x="540" y="81"/>
                        <a:pt x="541" y="82"/>
                        <a:pt x="543" y="83"/>
                      </a:cubicBezTo>
                      <a:cubicBezTo>
                        <a:pt x="542" y="81"/>
                        <a:pt x="542" y="82"/>
                        <a:pt x="545" y="83"/>
                      </a:cubicBezTo>
                      <a:cubicBezTo>
                        <a:pt x="543" y="82"/>
                        <a:pt x="541" y="81"/>
                        <a:pt x="539" y="79"/>
                      </a:cubicBezTo>
                      <a:cubicBezTo>
                        <a:pt x="537" y="78"/>
                        <a:pt x="535" y="77"/>
                        <a:pt x="533" y="76"/>
                      </a:cubicBezTo>
                      <a:cubicBezTo>
                        <a:pt x="535" y="77"/>
                        <a:pt x="531" y="75"/>
                        <a:pt x="531" y="75"/>
                      </a:cubicBezTo>
                      <a:cubicBezTo>
                        <a:pt x="526" y="73"/>
                        <a:pt x="525" y="71"/>
                        <a:pt x="520" y="69"/>
                      </a:cubicBezTo>
                      <a:cubicBezTo>
                        <a:pt x="522" y="70"/>
                        <a:pt x="519" y="68"/>
                        <a:pt x="521" y="69"/>
                      </a:cubicBezTo>
                      <a:cubicBezTo>
                        <a:pt x="520" y="69"/>
                        <a:pt x="526" y="72"/>
                        <a:pt x="526" y="72"/>
                      </a:cubicBezTo>
                      <a:cubicBezTo>
                        <a:pt x="525" y="71"/>
                        <a:pt x="526" y="71"/>
                        <a:pt x="526" y="72"/>
                      </a:cubicBezTo>
                      <a:cubicBezTo>
                        <a:pt x="520" y="68"/>
                        <a:pt x="518" y="67"/>
                        <a:pt x="525" y="70"/>
                      </a:cubicBezTo>
                      <a:cubicBezTo>
                        <a:pt x="525" y="70"/>
                        <a:pt x="525" y="70"/>
                        <a:pt x="525" y="71"/>
                      </a:cubicBezTo>
                      <a:cubicBezTo>
                        <a:pt x="527" y="72"/>
                        <a:pt x="530" y="74"/>
                        <a:pt x="529" y="73"/>
                      </a:cubicBezTo>
                      <a:cubicBezTo>
                        <a:pt x="524" y="70"/>
                        <a:pt x="528" y="71"/>
                        <a:pt x="524" y="69"/>
                      </a:cubicBezTo>
                      <a:cubicBezTo>
                        <a:pt x="523" y="69"/>
                        <a:pt x="524" y="70"/>
                        <a:pt x="522" y="68"/>
                      </a:cubicBezTo>
                      <a:cubicBezTo>
                        <a:pt x="520" y="67"/>
                        <a:pt x="523" y="68"/>
                        <a:pt x="521" y="67"/>
                      </a:cubicBezTo>
                      <a:cubicBezTo>
                        <a:pt x="519" y="66"/>
                        <a:pt x="520" y="67"/>
                        <a:pt x="519" y="67"/>
                      </a:cubicBezTo>
                      <a:cubicBezTo>
                        <a:pt x="517" y="66"/>
                        <a:pt x="514" y="64"/>
                        <a:pt x="518" y="66"/>
                      </a:cubicBezTo>
                      <a:cubicBezTo>
                        <a:pt x="516" y="65"/>
                        <a:pt x="515" y="64"/>
                        <a:pt x="514" y="64"/>
                      </a:cubicBezTo>
                      <a:cubicBezTo>
                        <a:pt x="515" y="64"/>
                        <a:pt x="515" y="64"/>
                        <a:pt x="516" y="64"/>
                      </a:cubicBezTo>
                      <a:cubicBezTo>
                        <a:pt x="519" y="66"/>
                        <a:pt x="522" y="68"/>
                        <a:pt x="525" y="69"/>
                      </a:cubicBezTo>
                      <a:cubicBezTo>
                        <a:pt x="527" y="71"/>
                        <a:pt x="530" y="72"/>
                        <a:pt x="532" y="73"/>
                      </a:cubicBezTo>
                      <a:cubicBezTo>
                        <a:pt x="531" y="73"/>
                        <a:pt x="529" y="72"/>
                        <a:pt x="531" y="72"/>
                      </a:cubicBezTo>
                      <a:cubicBezTo>
                        <a:pt x="533" y="74"/>
                        <a:pt x="534" y="74"/>
                        <a:pt x="535" y="75"/>
                      </a:cubicBezTo>
                      <a:cubicBezTo>
                        <a:pt x="535" y="75"/>
                        <a:pt x="535" y="75"/>
                        <a:pt x="537" y="76"/>
                      </a:cubicBezTo>
                      <a:cubicBezTo>
                        <a:pt x="537" y="76"/>
                        <a:pt x="536" y="75"/>
                        <a:pt x="536" y="75"/>
                      </a:cubicBezTo>
                      <a:cubicBezTo>
                        <a:pt x="540" y="78"/>
                        <a:pt x="543" y="80"/>
                        <a:pt x="545" y="81"/>
                      </a:cubicBezTo>
                      <a:cubicBezTo>
                        <a:pt x="543" y="80"/>
                        <a:pt x="546" y="82"/>
                        <a:pt x="547" y="83"/>
                      </a:cubicBezTo>
                      <a:cubicBezTo>
                        <a:pt x="544" y="82"/>
                        <a:pt x="542" y="80"/>
                        <a:pt x="539" y="78"/>
                      </a:cubicBezTo>
                      <a:cubicBezTo>
                        <a:pt x="537" y="76"/>
                        <a:pt x="534" y="75"/>
                        <a:pt x="533" y="74"/>
                      </a:cubicBezTo>
                      <a:cubicBezTo>
                        <a:pt x="534" y="75"/>
                        <a:pt x="537" y="77"/>
                        <a:pt x="538" y="78"/>
                      </a:cubicBezTo>
                      <a:cubicBezTo>
                        <a:pt x="533" y="75"/>
                        <a:pt x="532" y="73"/>
                        <a:pt x="529" y="72"/>
                      </a:cubicBezTo>
                      <a:cubicBezTo>
                        <a:pt x="529" y="72"/>
                        <a:pt x="532" y="74"/>
                        <a:pt x="534" y="76"/>
                      </a:cubicBezTo>
                      <a:cubicBezTo>
                        <a:pt x="535" y="77"/>
                        <a:pt x="528" y="73"/>
                        <a:pt x="527" y="72"/>
                      </a:cubicBezTo>
                      <a:cubicBezTo>
                        <a:pt x="530" y="74"/>
                        <a:pt x="534" y="76"/>
                        <a:pt x="537" y="77"/>
                      </a:cubicBezTo>
                      <a:cubicBezTo>
                        <a:pt x="539" y="79"/>
                        <a:pt x="541" y="81"/>
                        <a:pt x="545" y="83"/>
                      </a:cubicBezTo>
                      <a:cubicBezTo>
                        <a:pt x="544" y="82"/>
                        <a:pt x="544" y="82"/>
                        <a:pt x="545" y="82"/>
                      </a:cubicBezTo>
                      <a:cubicBezTo>
                        <a:pt x="543" y="81"/>
                        <a:pt x="542" y="81"/>
                        <a:pt x="542" y="81"/>
                      </a:cubicBezTo>
                      <a:cubicBezTo>
                        <a:pt x="543" y="81"/>
                        <a:pt x="545" y="83"/>
                        <a:pt x="546" y="83"/>
                      </a:cubicBezTo>
                      <a:cubicBezTo>
                        <a:pt x="547" y="84"/>
                        <a:pt x="548" y="84"/>
                        <a:pt x="550" y="85"/>
                      </a:cubicBezTo>
                      <a:cubicBezTo>
                        <a:pt x="550" y="85"/>
                        <a:pt x="546" y="83"/>
                        <a:pt x="549" y="84"/>
                      </a:cubicBezTo>
                      <a:cubicBezTo>
                        <a:pt x="551" y="86"/>
                        <a:pt x="550" y="84"/>
                        <a:pt x="552" y="86"/>
                      </a:cubicBezTo>
                      <a:cubicBezTo>
                        <a:pt x="554" y="88"/>
                        <a:pt x="552" y="86"/>
                        <a:pt x="555" y="88"/>
                      </a:cubicBezTo>
                      <a:cubicBezTo>
                        <a:pt x="555" y="88"/>
                        <a:pt x="558" y="90"/>
                        <a:pt x="559" y="91"/>
                      </a:cubicBezTo>
                      <a:cubicBezTo>
                        <a:pt x="559" y="91"/>
                        <a:pt x="557" y="90"/>
                        <a:pt x="559" y="91"/>
                      </a:cubicBezTo>
                      <a:cubicBezTo>
                        <a:pt x="561" y="92"/>
                        <a:pt x="563" y="94"/>
                        <a:pt x="563" y="94"/>
                      </a:cubicBezTo>
                      <a:cubicBezTo>
                        <a:pt x="566" y="96"/>
                        <a:pt x="567" y="96"/>
                        <a:pt x="570" y="99"/>
                      </a:cubicBezTo>
                      <a:cubicBezTo>
                        <a:pt x="571" y="100"/>
                        <a:pt x="570" y="99"/>
                        <a:pt x="570" y="99"/>
                      </a:cubicBezTo>
                      <a:cubicBezTo>
                        <a:pt x="572" y="101"/>
                        <a:pt x="574" y="102"/>
                        <a:pt x="575" y="103"/>
                      </a:cubicBezTo>
                      <a:cubicBezTo>
                        <a:pt x="575" y="103"/>
                        <a:pt x="574" y="102"/>
                        <a:pt x="573" y="102"/>
                      </a:cubicBezTo>
                      <a:cubicBezTo>
                        <a:pt x="577" y="105"/>
                        <a:pt x="573" y="102"/>
                        <a:pt x="576" y="104"/>
                      </a:cubicBezTo>
                      <a:cubicBezTo>
                        <a:pt x="578" y="105"/>
                        <a:pt x="586" y="113"/>
                        <a:pt x="583" y="111"/>
                      </a:cubicBezTo>
                      <a:cubicBezTo>
                        <a:pt x="582" y="110"/>
                        <a:pt x="580" y="108"/>
                        <a:pt x="582" y="110"/>
                      </a:cubicBezTo>
                      <a:cubicBezTo>
                        <a:pt x="582" y="110"/>
                        <a:pt x="583" y="111"/>
                        <a:pt x="584" y="112"/>
                      </a:cubicBezTo>
                      <a:cubicBezTo>
                        <a:pt x="585" y="112"/>
                        <a:pt x="586" y="113"/>
                        <a:pt x="589" y="115"/>
                      </a:cubicBezTo>
                      <a:cubicBezTo>
                        <a:pt x="588" y="115"/>
                        <a:pt x="586" y="114"/>
                        <a:pt x="588" y="116"/>
                      </a:cubicBezTo>
                      <a:cubicBezTo>
                        <a:pt x="588" y="115"/>
                        <a:pt x="590" y="118"/>
                        <a:pt x="591" y="119"/>
                      </a:cubicBezTo>
                      <a:cubicBezTo>
                        <a:pt x="591" y="118"/>
                        <a:pt x="592" y="119"/>
                        <a:pt x="593" y="120"/>
                      </a:cubicBezTo>
                      <a:cubicBezTo>
                        <a:pt x="593" y="119"/>
                        <a:pt x="590" y="117"/>
                        <a:pt x="592" y="118"/>
                      </a:cubicBezTo>
                      <a:cubicBezTo>
                        <a:pt x="593" y="119"/>
                        <a:pt x="593" y="120"/>
                        <a:pt x="594" y="120"/>
                      </a:cubicBezTo>
                      <a:cubicBezTo>
                        <a:pt x="594" y="121"/>
                        <a:pt x="594" y="121"/>
                        <a:pt x="594" y="121"/>
                      </a:cubicBezTo>
                      <a:cubicBezTo>
                        <a:pt x="599" y="125"/>
                        <a:pt x="602" y="128"/>
                        <a:pt x="606" y="133"/>
                      </a:cubicBezTo>
                      <a:cubicBezTo>
                        <a:pt x="606" y="133"/>
                        <a:pt x="608" y="135"/>
                        <a:pt x="608" y="135"/>
                      </a:cubicBezTo>
                      <a:cubicBezTo>
                        <a:pt x="608" y="135"/>
                        <a:pt x="606" y="132"/>
                        <a:pt x="607" y="134"/>
                      </a:cubicBezTo>
                      <a:cubicBezTo>
                        <a:pt x="610" y="136"/>
                        <a:pt x="610" y="137"/>
                        <a:pt x="612" y="139"/>
                      </a:cubicBezTo>
                      <a:cubicBezTo>
                        <a:pt x="612" y="139"/>
                        <a:pt x="612" y="140"/>
                        <a:pt x="613" y="141"/>
                      </a:cubicBezTo>
                      <a:cubicBezTo>
                        <a:pt x="613" y="140"/>
                        <a:pt x="615" y="143"/>
                        <a:pt x="614" y="141"/>
                      </a:cubicBezTo>
                      <a:cubicBezTo>
                        <a:pt x="615" y="143"/>
                        <a:pt x="616" y="144"/>
                        <a:pt x="617" y="145"/>
                      </a:cubicBezTo>
                      <a:cubicBezTo>
                        <a:pt x="618" y="146"/>
                        <a:pt x="616" y="144"/>
                        <a:pt x="617" y="146"/>
                      </a:cubicBezTo>
                      <a:cubicBezTo>
                        <a:pt x="618" y="147"/>
                        <a:pt x="623" y="153"/>
                        <a:pt x="624" y="154"/>
                      </a:cubicBezTo>
                      <a:cubicBezTo>
                        <a:pt x="625" y="155"/>
                        <a:pt x="623" y="153"/>
                        <a:pt x="624" y="155"/>
                      </a:cubicBezTo>
                      <a:cubicBezTo>
                        <a:pt x="626" y="156"/>
                        <a:pt x="629" y="161"/>
                        <a:pt x="632" y="165"/>
                      </a:cubicBezTo>
                      <a:cubicBezTo>
                        <a:pt x="630" y="162"/>
                        <a:pt x="628" y="159"/>
                        <a:pt x="626" y="156"/>
                      </a:cubicBezTo>
                      <a:cubicBezTo>
                        <a:pt x="625" y="154"/>
                        <a:pt x="624" y="153"/>
                        <a:pt x="623" y="152"/>
                      </a:cubicBezTo>
                      <a:cubicBezTo>
                        <a:pt x="621" y="150"/>
                        <a:pt x="620" y="149"/>
                        <a:pt x="619" y="148"/>
                      </a:cubicBezTo>
                      <a:cubicBezTo>
                        <a:pt x="618" y="146"/>
                        <a:pt x="616" y="143"/>
                        <a:pt x="614" y="141"/>
                      </a:cubicBezTo>
                      <a:cubicBezTo>
                        <a:pt x="612" y="138"/>
                        <a:pt x="609" y="136"/>
                        <a:pt x="607" y="133"/>
                      </a:cubicBezTo>
                      <a:cubicBezTo>
                        <a:pt x="603" y="128"/>
                        <a:pt x="598" y="124"/>
                        <a:pt x="593" y="119"/>
                      </a:cubicBezTo>
                      <a:cubicBezTo>
                        <a:pt x="593" y="119"/>
                        <a:pt x="594" y="120"/>
                        <a:pt x="593" y="119"/>
                      </a:cubicBezTo>
                      <a:cubicBezTo>
                        <a:pt x="591" y="116"/>
                        <a:pt x="590" y="115"/>
                        <a:pt x="587" y="113"/>
                      </a:cubicBezTo>
                      <a:cubicBezTo>
                        <a:pt x="587" y="113"/>
                        <a:pt x="589" y="115"/>
                        <a:pt x="589" y="115"/>
                      </a:cubicBezTo>
                      <a:cubicBezTo>
                        <a:pt x="587" y="113"/>
                        <a:pt x="585" y="111"/>
                        <a:pt x="582" y="109"/>
                      </a:cubicBezTo>
                      <a:cubicBezTo>
                        <a:pt x="582" y="109"/>
                        <a:pt x="580" y="106"/>
                        <a:pt x="578" y="105"/>
                      </a:cubicBezTo>
                      <a:cubicBezTo>
                        <a:pt x="580" y="106"/>
                        <a:pt x="579" y="105"/>
                        <a:pt x="578" y="105"/>
                      </a:cubicBezTo>
                      <a:cubicBezTo>
                        <a:pt x="576" y="103"/>
                        <a:pt x="574" y="102"/>
                        <a:pt x="574" y="101"/>
                      </a:cubicBezTo>
                      <a:cubicBezTo>
                        <a:pt x="576" y="103"/>
                        <a:pt x="578" y="105"/>
                        <a:pt x="578" y="104"/>
                      </a:cubicBezTo>
                      <a:cubicBezTo>
                        <a:pt x="574" y="101"/>
                        <a:pt x="572" y="100"/>
                        <a:pt x="571" y="98"/>
                      </a:cubicBezTo>
                      <a:cubicBezTo>
                        <a:pt x="571" y="99"/>
                        <a:pt x="570" y="98"/>
                        <a:pt x="569" y="97"/>
                      </a:cubicBezTo>
                      <a:cubicBezTo>
                        <a:pt x="567" y="95"/>
                        <a:pt x="562" y="92"/>
                        <a:pt x="560" y="91"/>
                      </a:cubicBezTo>
                      <a:cubicBezTo>
                        <a:pt x="559" y="90"/>
                        <a:pt x="558" y="89"/>
                        <a:pt x="556" y="87"/>
                      </a:cubicBezTo>
                      <a:cubicBezTo>
                        <a:pt x="556" y="87"/>
                        <a:pt x="557" y="88"/>
                        <a:pt x="556" y="88"/>
                      </a:cubicBezTo>
                      <a:cubicBezTo>
                        <a:pt x="554" y="86"/>
                        <a:pt x="554" y="86"/>
                        <a:pt x="552" y="85"/>
                      </a:cubicBezTo>
                      <a:cubicBezTo>
                        <a:pt x="552" y="85"/>
                        <a:pt x="550" y="83"/>
                        <a:pt x="547" y="82"/>
                      </a:cubicBezTo>
                      <a:cubicBezTo>
                        <a:pt x="547" y="82"/>
                        <a:pt x="548" y="82"/>
                        <a:pt x="549" y="82"/>
                      </a:cubicBezTo>
                      <a:cubicBezTo>
                        <a:pt x="546" y="81"/>
                        <a:pt x="543" y="78"/>
                        <a:pt x="541" y="77"/>
                      </a:cubicBezTo>
                      <a:cubicBezTo>
                        <a:pt x="541" y="77"/>
                        <a:pt x="542" y="78"/>
                        <a:pt x="543" y="78"/>
                      </a:cubicBezTo>
                      <a:cubicBezTo>
                        <a:pt x="542" y="77"/>
                        <a:pt x="540" y="76"/>
                        <a:pt x="541" y="76"/>
                      </a:cubicBezTo>
                      <a:cubicBezTo>
                        <a:pt x="540" y="76"/>
                        <a:pt x="537" y="74"/>
                        <a:pt x="537" y="74"/>
                      </a:cubicBezTo>
                      <a:cubicBezTo>
                        <a:pt x="538" y="75"/>
                        <a:pt x="541" y="77"/>
                        <a:pt x="541" y="77"/>
                      </a:cubicBezTo>
                      <a:cubicBezTo>
                        <a:pt x="538" y="75"/>
                        <a:pt x="540" y="76"/>
                        <a:pt x="538" y="76"/>
                      </a:cubicBezTo>
                      <a:cubicBezTo>
                        <a:pt x="538" y="75"/>
                        <a:pt x="535" y="73"/>
                        <a:pt x="537" y="75"/>
                      </a:cubicBezTo>
                      <a:cubicBezTo>
                        <a:pt x="536" y="74"/>
                        <a:pt x="533" y="72"/>
                        <a:pt x="533" y="72"/>
                      </a:cubicBezTo>
                      <a:cubicBezTo>
                        <a:pt x="535" y="73"/>
                        <a:pt x="536" y="73"/>
                        <a:pt x="538" y="75"/>
                      </a:cubicBezTo>
                      <a:cubicBezTo>
                        <a:pt x="537" y="73"/>
                        <a:pt x="538" y="74"/>
                        <a:pt x="540" y="75"/>
                      </a:cubicBezTo>
                      <a:cubicBezTo>
                        <a:pt x="538" y="74"/>
                        <a:pt x="537" y="73"/>
                        <a:pt x="535" y="73"/>
                      </a:cubicBezTo>
                      <a:cubicBezTo>
                        <a:pt x="537" y="74"/>
                        <a:pt x="537" y="74"/>
                        <a:pt x="536" y="73"/>
                      </a:cubicBezTo>
                      <a:cubicBezTo>
                        <a:pt x="535" y="73"/>
                        <a:pt x="534" y="72"/>
                        <a:pt x="533" y="71"/>
                      </a:cubicBezTo>
                      <a:cubicBezTo>
                        <a:pt x="533" y="71"/>
                        <a:pt x="533" y="72"/>
                        <a:pt x="532" y="71"/>
                      </a:cubicBezTo>
                      <a:cubicBezTo>
                        <a:pt x="531" y="71"/>
                        <a:pt x="530" y="70"/>
                        <a:pt x="530" y="70"/>
                      </a:cubicBezTo>
                      <a:cubicBezTo>
                        <a:pt x="532" y="70"/>
                        <a:pt x="535" y="72"/>
                        <a:pt x="539" y="75"/>
                      </a:cubicBezTo>
                      <a:cubicBezTo>
                        <a:pt x="540" y="75"/>
                        <a:pt x="539" y="74"/>
                        <a:pt x="540" y="74"/>
                      </a:cubicBezTo>
                      <a:cubicBezTo>
                        <a:pt x="540" y="75"/>
                        <a:pt x="541" y="75"/>
                        <a:pt x="541" y="75"/>
                      </a:cubicBezTo>
                      <a:cubicBezTo>
                        <a:pt x="542" y="76"/>
                        <a:pt x="540" y="75"/>
                        <a:pt x="542" y="77"/>
                      </a:cubicBezTo>
                      <a:cubicBezTo>
                        <a:pt x="543" y="76"/>
                        <a:pt x="552" y="82"/>
                        <a:pt x="555" y="84"/>
                      </a:cubicBezTo>
                      <a:cubicBezTo>
                        <a:pt x="557" y="86"/>
                        <a:pt x="553" y="83"/>
                        <a:pt x="555" y="84"/>
                      </a:cubicBezTo>
                      <a:cubicBezTo>
                        <a:pt x="558" y="86"/>
                        <a:pt x="561" y="89"/>
                        <a:pt x="563" y="90"/>
                      </a:cubicBezTo>
                      <a:cubicBezTo>
                        <a:pt x="563" y="90"/>
                        <a:pt x="563" y="90"/>
                        <a:pt x="563" y="91"/>
                      </a:cubicBezTo>
                      <a:cubicBezTo>
                        <a:pt x="564" y="91"/>
                        <a:pt x="567" y="93"/>
                        <a:pt x="570" y="95"/>
                      </a:cubicBezTo>
                      <a:cubicBezTo>
                        <a:pt x="572" y="98"/>
                        <a:pt x="575" y="100"/>
                        <a:pt x="576" y="101"/>
                      </a:cubicBezTo>
                      <a:cubicBezTo>
                        <a:pt x="576" y="100"/>
                        <a:pt x="575" y="100"/>
                        <a:pt x="576" y="100"/>
                      </a:cubicBezTo>
                      <a:cubicBezTo>
                        <a:pt x="578" y="102"/>
                        <a:pt x="577" y="102"/>
                        <a:pt x="579" y="103"/>
                      </a:cubicBezTo>
                      <a:cubicBezTo>
                        <a:pt x="579" y="103"/>
                        <a:pt x="577" y="101"/>
                        <a:pt x="578" y="102"/>
                      </a:cubicBezTo>
                      <a:cubicBezTo>
                        <a:pt x="579" y="104"/>
                        <a:pt x="579" y="103"/>
                        <a:pt x="581" y="104"/>
                      </a:cubicBezTo>
                      <a:cubicBezTo>
                        <a:pt x="582" y="105"/>
                        <a:pt x="584" y="107"/>
                        <a:pt x="583" y="107"/>
                      </a:cubicBezTo>
                      <a:cubicBezTo>
                        <a:pt x="588" y="110"/>
                        <a:pt x="593" y="116"/>
                        <a:pt x="596" y="119"/>
                      </a:cubicBezTo>
                      <a:cubicBezTo>
                        <a:pt x="596" y="120"/>
                        <a:pt x="598" y="122"/>
                        <a:pt x="600" y="123"/>
                      </a:cubicBezTo>
                      <a:cubicBezTo>
                        <a:pt x="600" y="123"/>
                        <a:pt x="597" y="121"/>
                        <a:pt x="597" y="120"/>
                      </a:cubicBezTo>
                      <a:cubicBezTo>
                        <a:pt x="598" y="121"/>
                        <a:pt x="600" y="123"/>
                        <a:pt x="601" y="124"/>
                      </a:cubicBezTo>
                      <a:cubicBezTo>
                        <a:pt x="602" y="125"/>
                        <a:pt x="603" y="126"/>
                        <a:pt x="604" y="126"/>
                      </a:cubicBezTo>
                      <a:cubicBezTo>
                        <a:pt x="606" y="129"/>
                        <a:pt x="606" y="129"/>
                        <a:pt x="606" y="129"/>
                      </a:cubicBezTo>
                      <a:cubicBezTo>
                        <a:pt x="609" y="132"/>
                        <a:pt x="612" y="135"/>
                        <a:pt x="614" y="137"/>
                      </a:cubicBezTo>
                      <a:cubicBezTo>
                        <a:pt x="614" y="138"/>
                        <a:pt x="613" y="136"/>
                        <a:pt x="613" y="136"/>
                      </a:cubicBezTo>
                      <a:cubicBezTo>
                        <a:pt x="615" y="139"/>
                        <a:pt x="614" y="137"/>
                        <a:pt x="615" y="139"/>
                      </a:cubicBezTo>
                      <a:cubicBezTo>
                        <a:pt x="618" y="142"/>
                        <a:pt x="621" y="147"/>
                        <a:pt x="623" y="149"/>
                      </a:cubicBezTo>
                      <a:cubicBezTo>
                        <a:pt x="623" y="148"/>
                        <a:pt x="621" y="147"/>
                        <a:pt x="621" y="147"/>
                      </a:cubicBezTo>
                      <a:cubicBezTo>
                        <a:pt x="622" y="147"/>
                        <a:pt x="623" y="149"/>
                        <a:pt x="625" y="150"/>
                      </a:cubicBezTo>
                      <a:cubicBezTo>
                        <a:pt x="626" y="152"/>
                        <a:pt x="627" y="154"/>
                        <a:pt x="628" y="155"/>
                      </a:cubicBezTo>
                      <a:cubicBezTo>
                        <a:pt x="628" y="155"/>
                        <a:pt x="628" y="155"/>
                        <a:pt x="627" y="154"/>
                      </a:cubicBezTo>
                      <a:cubicBezTo>
                        <a:pt x="626" y="153"/>
                        <a:pt x="626" y="152"/>
                        <a:pt x="625" y="151"/>
                      </a:cubicBezTo>
                      <a:cubicBezTo>
                        <a:pt x="625" y="152"/>
                        <a:pt x="623" y="150"/>
                        <a:pt x="623" y="150"/>
                      </a:cubicBezTo>
                      <a:cubicBezTo>
                        <a:pt x="625" y="152"/>
                        <a:pt x="624" y="151"/>
                        <a:pt x="626" y="153"/>
                      </a:cubicBezTo>
                      <a:cubicBezTo>
                        <a:pt x="626" y="153"/>
                        <a:pt x="625" y="152"/>
                        <a:pt x="625" y="153"/>
                      </a:cubicBezTo>
                      <a:cubicBezTo>
                        <a:pt x="626" y="154"/>
                        <a:pt x="629" y="158"/>
                        <a:pt x="628" y="156"/>
                      </a:cubicBezTo>
                      <a:cubicBezTo>
                        <a:pt x="629" y="158"/>
                        <a:pt x="633" y="163"/>
                        <a:pt x="635" y="165"/>
                      </a:cubicBezTo>
                      <a:cubicBezTo>
                        <a:pt x="634" y="165"/>
                        <a:pt x="633" y="162"/>
                        <a:pt x="632" y="162"/>
                      </a:cubicBezTo>
                      <a:cubicBezTo>
                        <a:pt x="633" y="164"/>
                        <a:pt x="635" y="166"/>
                        <a:pt x="636" y="168"/>
                      </a:cubicBezTo>
                      <a:cubicBezTo>
                        <a:pt x="637" y="168"/>
                        <a:pt x="635" y="166"/>
                        <a:pt x="635" y="166"/>
                      </a:cubicBezTo>
                      <a:cubicBezTo>
                        <a:pt x="635" y="165"/>
                        <a:pt x="639" y="172"/>
                        <a:pt x="639" y="170"/>
                      </a:cubicBezTo>
                      <a:cubicBezTo>
                        <a:pt x="637" y="168"/>
                        <a:pt x="636" y="166"/>
                        <a:pt x="634" y="164"/>
                      </a:cubicBezTo>
                      <a:cubicBezTo>
                        <a:pt x="633" y="162"/>
                        <a:pt x="632" y="161"/>
                        <a:pt x="632" y="161"/>
                      </a:cubicBezTo>
                      <a:cubicBezTo>
                        <a:pt x="631" y="159"/>
                        <a:pt x="629" y="156"/>
                        <a:pt x="628" y="155"/>
                      </a:cubicBezTo>
                      <a:cubicBezTo>
                        <a:pt x="630" y="157"/>
                        <a:pt x="630" y="157"/>
                        <a:pt x="633" y="161"/>
                      </a:cubicBezTo>
                      <a:cubicBezTo>
                        <a:pt x="633" y="161"/>
                        <a:pt x="633" y="162"/>
                        <a:pt x="634" y="164"/>
                      </a:cubicBezTo>
                      <a:cubicBezTo>
                        <a:pt x="635" y="165"/>
                        <a:pt x="636" y="166"/>
                        <a:pt x="636" y="166"/>
                      </a:cubicBezTo>
                      <a:cubicBezTo>
                        <a:pt x="635" y="164"/>
                        <a:pt x="634" y="163"/>
                        <a:pt x="634" y="162"/>
                      </a:cubicBezTo>
                      <a:cubicBezTo>
                        <a:pt x="635" y="165"/>
                        <a:pt x="636" y="165"/>
                        <a:pt x="637" y="168"/>
                      </a:cubicBezTo>
                      <a:cubicBezTo>
                        <a:pt x="637" y="167"/>
                        <a:pt x="634" y="162"/>
                        <a:pt x="633" y="161"/>
                      </a:cubicBezTo>
                      <a:cubicBezTo>
                        <a:pt x="633" y="161"/>
                        <a:pt x="634" y="162"/>
                        <a:pt x="634" y="161"/>
                      </a:cubicBezTo>
                      <a:cubicBezTo>
                        <a:pt x="631" y="158"/>
                        <a:pt x="628" y="154"/>
                        <a:pt x="626" y="151"/>
                      </a:cubicBezTo>
                      <a:cubicBezTo>
                        <a:pt x="624" y="148"/>
                        <a:pt x="621" y="145"/>
                        <a:pt x="619" y="142"/>
                      </a:cubicBezTo>
                      <a:cubicBezTo>
                        <a:pt x="619" y="142"/>
                        <a:pt x="622" y="146"/>
                        <a:pt x="622" y="147"/>
                      </a:cubicBezTo>
                      <a:cubicBezTo>
                        <a:pt x="622" y="146"/>
                        <a:pt x="621" y="146"/>
                        <a:pt x="621" y="145"/>
                      </a:cubicBezTo>
                      <a:cubicBezTo>
                        <a:pt x="621" y="145"/>
                        <a:pt x="620" y="143"/>
                        <a:pt x="618" y="141"/>
                      </a:cubicBezTo>
                      <a:cubicBezTo>
                        <a:pt x="618" y="141"/>
                        <a:pt x="617" y="139"/>
                        <a:pt x="616" y="139"/>
                      </a:cubicBezTo>
                      <a:cubicBezTo>
                        <a:pt x="614" y="136"/>
                        <a:pt x="609" y="131"/>
                        <a:pt x="606" y="127"/>
                      </a:cubicBezTo>
                      <a:cubicBezTo>
                        <a:pt x="606" y="127"/>
                        <a:pt x="607" y="128"/>
                        <a:pt x="607" y="128"/>
                      </a:cubicBezTo>
                      <a:cubicBezTo>
                        <a:pt x="604" y="125"/>
                        <a:pt x="602" y="123"/>
                        <a:pt x="601" y="122"/>
                      </a:cubicBezTo>
                      <a:cubicBezTo>
                        <a:pt x="602" y="122"/>
                        <a:pt x="598" y="119"/>
                        <a:pt x="598" y="118"/>
                      </a:cubicBezTo>
                      <a:cubicBezTo>
                        <a:pt x="598" y="119"/>
                        <a:pt x="600" y="120"/>
                        <a:pt x="598" y="118"/>
                      </a:cubicBezTo>
                      <a:cubicBezTo>
                        <a:pt x="597" y="118"/>
                        <a:pt x="595" y="115"/>
                        <a:pt x="592" y="113"/>
                      </a:cubicBezTo>
                      <a:cubicBezTo>
                        <a:pt x="592" y="112"/>
                        <a:pt x="591" y="112"/>
                        <a:pt x="590" y="111"/>
                      </a:cubicBezTo>
                      <a:cubicBezTo>
                        <a:pt x="589" y="109"/>
                        <a:pt x="591" y="112"/>
                        <a:pt x="590" y="111"/>
                      </a:cubicBezTo>
                      <a:cubicBezTo>
                        <a:pt x="588" y="109"/>
                        <a:pt x="584" y="106"/>
                        <a:pt x="583" y="104"/>
                      </a:cubicBezTo>
                      <a:cubicBezTo>
                        <a:pt x="583" y="104"/>
                        <a:pt x="582" y="104"/>
                        <a:pt x="581" y="103"/>
                      </a:cubicBezTo>
                      <a:cubicBezTo>
                        <a:pt x="581" y="103"/>
                        <a:pt x="582" y="103"/>
                        <a:pt x="581" y="102"/>
                      </a:cubicBezTo>
                      <a:cubicBezTo>
                        <a:pt x="581" y="103"/>
                        <a:pt x="576" y="99"/>
                        <a:pt x="577" y="99"/>
                      </a:cubicBezTo>
                      <a:cubicBezTo>
                        <a:pt x="582" y="103"/>
                        <a:pt x="579" y="100"/>
                        <a:pt x="583" y="103"/>
                      </a:cubicBezTo>
                      <a:cubicBezTo>
                        <a:pt x="583" y="103"/>
                        <a:pt x="583" y="104"/>
                        <a:pt x="583" y="104"/>
                      </a:cubicBezTo>
                      <a:cubicBezTo>
                        <a:pt x="583" y="104"/>
                        <a:pt x="582" y="102"/>
                        <a:pt x="582" y="103"/>
                      </a:cubicBezTo>
                      <a:cubicBezTo>
                        <a:pt x="585" y="106"/>
                        <a:pt x="585" y="106"/>
                        <a:pt x="587" y="107"/>
                      </a:cubicBezTo>
                      <a:cubicBezTo>
                        <a:pt x="588" y="108"/>
                        <a:pt x="589" y="109"/>
                        <a:pt x="588" y="109"/>
                      </a:cubicBezTo>
                      <a:cubicBezTo>
                        <a:pt x="590" y="111"/>
                        <a:pt x="589" y="109"/>
                        <a:pt x="591" y="111"/>
                      </a:cubicBezTo>
                      <a:cubicBezTo>
                        <a:pt x="592" y="112"/>
                        <a:pt x="593" y="113"/>
                        <a:pt x="594" y="114"/>
                      </a:cubicBezTo>
                      <a:cubicBezTo>
                        <a:pt x="594" y="115"/>
                        <a:pt x="594" y="115"/>
                        <a:pt x="594" y="115"/>
                      </a:cubicBezTo>
                      <a:cubicBezTo>
                        <a:pt x="597" y="117"/>
                        <a:pt x="596" y="116"/>
                        <a:pt x="598" y="118"/>
                      </a:cubicBezTo>
                      <a:cubicBezTo>
                        <a:pt x="600" y="120"/>
                        <a:pt x="601" y="121"/>
                        <a:pt x="601" y="122"/>
                      </a:cubicBezTo>
                      <a:cubicBezTo>
                        <a:pt x="602" y="123"/>
                        <a:pt x="601" y="121"/>
                        <a:pt x="602" y="122"/>
                      </a:cubicBezTo>
                      <a:cubicBezTo>
                        <a:pt x="605" y="125"/>
                        <a:pt x="607" y="127"/>
                        <a:pt x="609" y="129"/>
                      </a:cubicBezTo>
                      <a:cubicBezTo>
                        <a:pt x="609" y="129"/>
                        <a:pt x="607" y="128"/>
                        <a:pt x="607" y="128"/>
                      </a:cubicBezTo>
                      <a:cubicBezTo>
                        <a:pt x="609" y="130"/>
                        <a:pt x="609" y="130"/>
                        <a:pt x="609" y="130"/>
                      </a:cubicBezTo>
                      <a:cubicBezTo>
                        <a:pt x="610" y="130"/>
                        <a:pt x="608" y="128"/>
                        <a:pt x="609" y="129"/>
                      </a:cubicBezTo>
                      <a:cubicBezTo>
                        <a:pt x="608" y="128"/>
                        <a:pt x="606" y="126"/>
                        <a:pt x="605" y="125"/>
                      </a:cubicBezTo>
                      <a:cubicBezTo>
                        <a:pt x="604" y="124"/>
                        <a:pt x="602" y="122"/>
                        <a:pt x="601" y="121"/>
                      </a:cubicBezTo>
                      <a:cubicBezTo>
                        <a:pt x="598" y="118"/>
                        <a:pt x="596" y="115"/>
                        <a:pt x="593" y="113"/>
                      </a:cubicBezTo>
                      <a:cubicBezTo>
                        <a:pt x="593" y="113"/>
                        <a:pt x="593" y="112"/>
                        <a:pt x="593" y="112"/>
                      </a:cubicBezTo>
                      <a:cubicBezTo>
                        <a:pt x="590" y="110"/>
                        <a:pt x="587" y="107"/>
                        <a:pt x="591" y="111"/>
                      </a:cubicBezTo>
                      <a:cubicBezTo>
                        <a:pt x="590" y="110"/>
                        <a:pt x="589" y="110"/>
                        <a:pt x="589" y="109"/>
                      </a:cubicBezTo>
                      <a:cubicBezTo>
                        <a:pt x="589" y="108"/>
                        <a:pt x="585" y="105"/>
                        <a:pt x="586" y="106"/>
                      </a:cubicBezTo>
                      <a:cubicBezTo>
                        <a:pt x="586" y="106"/>
                        <a:pt x="584" y="105"/>
                        <a:pt x="584" y="104"/>
                      </a:cubicBezTo>
                      <a:cubicBezTo>
                        <a:pt x="583" y="103"/>
                        <a:pt x="587" y="107"/>
                        <a:pt x="589" y="108"/>
                      </a:cubicBezTo>
                      <a:cubicBezTo>
                        <a:pt x="587" y="106"/>
                        <a:pt x="583" y="103"/>
                        <a:pt x="580" y="100"/>
                      </a:cubicBezTo>
                      <a:cubicBezTo>
                        <a:pt x="582" y="102"/>
                        <a:pt x="575" y="97"/>
                        <a:pt x="575" y="96"/>
                      </a:cubicBezTo>
                      <a:cubicBezTo>
                        <a:pt x="575" y="96"/>
                        <a:pt x="579" y="99"/>
                        <a:pt x="577" y="97"/>
                      </a:cubicBezTo>
                      <a:cubicBezTo>
                        <a:pt x="574" y="96"/>
                        <a:pt x="572" y="93"/>
                        <a:pt x="569" y="92"/>
                      </a:cubicBezTo>
                      <a:cubicBezTo>
                        <a:pt x="568" y="90"/>
                        <a:pt x="565" y="88"/>
                        <a:pt x="562" y="86"/>
                      </a:cubicBezTo>
                      <a:cubicBezTo>
                        <a:pt x="559" y="84"/>
                        <a:pt x="556" y="82"/>
                        <a:pt x="553" y="80"/>
                      </a:cubicBezTo>
                      <a:cubicBezTo>
                        <a:pt x="552" y="80"/>
                        <a:pt x="549" y="77"/>
                        <a:pt x="547" y="76"/>
                      </a:cubicBezTo>
                      <a:cubicBezTo>
                        <a:pt x="548" y="76"/>
                        <a:pt x="551" y="79"/>
                        <a:pt x="550" y="78"/>
                      </a:cubicBezTo>
                      <a:cubicBezTo>
                        <a:pt x="548" y="76"/>
                        <a:pt x="546" y="75"/>
                        <a:pt x="545" y="75"/>
                      </a:cubicBezTo>
                      <a:cubicBezTo>
                        <a:pt x="544" y="74"/>
                        <a:pt x="544" y="74"/>
                        <a:pt x="543" y="73"/>
                      </a:cubicBezTo>
                      <a:cubicBezTo>
                        <a:pt x="543" y="73"/>
                        <a:pt x="539" y="71"/>
                        <a:pt x="539" y="71"/>
                      </a:cubicBezTo>
                      <a:cubicBezTo>
                        <a:pt x="539" y="71"/>
                        <a:pt x="540" y="72"/>
                        <a:pt x="541" y="72"/>
                      </a:cubicBezTo>
                      <a:cubicBezTo>
                        <a:pt x="542" y="72"/>
                        <a:pt x="540" y="71"/>
                        <a:pt x="539" y="71"/>
                      </a:cubicBezTo>
                      <a:cubicBezTo>
                        <a:pt x="539" y="71"/>
                        <a:pt x="540" y="71"/>
                        <a:pt x="539" y="71"/>
                      </a:cubicBezTo>
                      <a:cubicBezTo>
                        <a:pt x="538" y="70"/>
                        <a:pt x="534" y="67"/>
                        <a:pt x="530" y="64"/>
                      </a:cubicBezTo>
                      <a:cubicBezTo>
                        <a:pt x="530" y="65"/>
                        <a:pt x="526" y="62"/>
                        <a:pt x="526" y="63"/>
                      </a:cubicBezTo>
                      <a:cubicBezTo>
                        <a:pt x="529" y="64"/>
                        <a:pt x="533" y="66"/>
                        <a:pt x="530" y="65"/>
                      </a:cubicBezTo>
                      <a:cubicBezTo>
                        <a:pt x="532" y="66"/>
                        <a:pt x="534" y="67"/>
                        <a:pt x="535" y="68"/>
                      </a:cubicBezTo>
                      <a:cubicBezTo>
                        <a:pt x="535" y="68"/>
                        <a:pt x="535" y="68"/>
                        <a:pt x="535" y="68"/>
                      </a:cubicBezTo>
                      <a:cubicBezTo>
                        <a:pt x="532" y="66"/>
                        <a:pt x="529" y="64"/>
                        <a:pt x="526" y="63"/>
                      </a:cubicBezTo>
                      <a:cubicBezTo>
                        <a:pt x="526" y="63"/>
                        <a:pt x="528" y="64"/>
                        <a:pt x="528" y="64"/>
                      </a:cubicBezTo>
                      <a:cubicBezTo>
                        <a:pt x="527" y="64"/>
                        <a:pt x="527" y="64"/>
                        <a:pt x="526" y="63"/>
                      </a:cubicBezTo>
                      <a:cubicBezTo>
                        <a:pt x="525" y="63"/>
                        <a:pt x="526" y="63"/>
                        <a:pt x="523" y="62"/>
                      </a:cubicBezTo>
                      <a:cubicBezTo>
                        <a:pt x="526" y="63"/>
                        <a:pt x="516" y="58"/>
                        <a:pt x="517" y="59"/>
                      </a:cubicBezTo>
                      <a:cubicBezTo>
                        <a:pt x="515" y="58"/>
                        <a:pt x="515" y="58"/>
                        <a:pt x="512" y="57"/>
                      </a:cubicBezTo>
                      <a:cubicBezTo>
                        <a:pt x="512" y="57"/>
                        <a:pt x="512" y="56"/>
                        <a:pt x="512" y="56"/>
                      </a:cubicBezTo>
                      <a:cubicBezTo>
                        <a:pt x="511" y="56"/>
                        <a:pt x="515" y="57"/>
                        <a:pt x="513" y="56"/>
                      </a:cubicBezTo>
                      <a:cubicBezTo>
                        <a:pt x="513" y="56"/>
                        <a:pt x="508" y="54"/>
                        <a:pt x="509" y="55"/>
                      </a:cubicBezTo>
                      <a:cubicBezTo>
                        <a:pt x="510" y="55"/>
                        <a:pt x="512" y="56"/>
                        <a:pt x="510" y="55"/>
                      </a:cubicBezTo>
                      <a:cubicBezTo>
                        <a:pt x="507" y="54"/>
                        <a:pt x="507" y="53"/>
                        <a:pt x="504" y="53"/>
                      </a:cubicBezTo>
                      <a:cubicBezTo>
                        <a:pt x="505" y="53"/>
                        <a:pt x="506" y="54"/>
                        <a:pt x="505" y="53"/>
                      </a:cubicBezTo>
                      <a:cubicBezTo>
                        <a:pt x="501" y="51"/>
                        <a:pt x="499" y="50"/>
                        <a:pt x="496" y="49"/>
                      </a:cubicBezTo>
                      <a:cubicBezTo>
                        <a:pt x="498" y="50"/>
                        <a:pt x="501" y="51"/>
                        <a:pt x="501" y="51"/>
                      </a:cubicBezTo>
                      <a:cubicBezTo>
                        <a:pt x="498" y="50"/>
                        <a:pt x="496" y="49"/>
                        <a:pt x="496" y="48"/>
                      </a:cubicBezTo>
                      <a:cubicBezTo>
                        <a:pt x="495" y="48"/>
                        <a:pt x="497" y="49"/>
                        <a:pt x="495" y="49"/>
                      </a:cubicBezTo>
                      <a:cubicBezTo>
                        <a:pt x="495" y="48"/>
                        <a:pt x="491" y="47"/>
                        <a:pt x="490" y="46"/>
                      </a:cubicBezTo>
                      <a:cubicBezTo>
                        <a:pt x="492" y="47"/>
                        <a:pt x="488" y="46"/>
                        <a:pt x="490" y="47"/>
                      </a:cubicBezTo>
                      <a:cubicBezTo>
                        <a:pt x="492" y="47"/>
                        <a:pt x="490" y="47"/>
                        <a:pt x="491" y="48"/>
                      </a:cubicBezTo>
                      <a:cubicBezTo>
                        <a:pt x="491" y="47"/>
                        <a:pt x="495" y="49"/>
                        <a:pt x="495" y="49"/>
                      </a:cubicBezTo>
                      <a:cubicBezTo>
                        <a:pt x="493" y="48"/>
                        <a:pt x="490" y="47"/>
                        <a:pt x="491" y="48"/>
                      </a:cubicBezTo>
                      <a:cubicBezTo>
                        <a:pt x="491" y="48"/>
                        <a:pt x="494" y="49"/>
                        <a:pt x="494" y="49"/>
                      </a:cubicBezTo>
                      <a:cubicBezTo>
                        <a:pt x="492" y="48"/>
                        <a:pt x="491" y="48"/>
                        <a:pt x="489" y="47"/>
                      </a:cubicBezTo>
                      <a:cubicBezTo>
                        <a:pt x="488" y="47"/>
                        <a:pt x="491" y="48"/>
                        <a:pt x="489" y="48"/>
                      </a:cubicBezTo>
                      <a:cubicBezTo>
                        <a:pt x="485" y="46"/>
                        <a:pt x="482" y="44"/>
                        <a:pt x="476" y="43"/>
                      </a:cubicBezTo>
                      <a:cubicBezTo>
                        <a:pt x="478" y="43"/>
                        <a:pt x="472" y="41"/>
                        <a:pt x="474" y="41"/>
                      </a:cubicBezTo>
                      <a:cubicBezTo>
                        <a:pt x="476" y="42"/>
                        <a:pt x="480" y="44"/>
                        <a:pt x="482" y="44"/>
                      </a:cubicBezTo>
                      <a:cubicBezTo>
                        <a:pt x="478" y="43"/>
                        <a:pt x="472" y="41"/>
                        <a:pt x="469" y="39"/>
                      </a:cubicBezTo>
                      <a:cubicBezTo>
                        <a:pt x="474" y="41"/>
                        <a:pt x="475" y="41"/>
                        <a:pt x="478" y="43"/>
                      </a:cubicBezTo>
                      <a:cubicBezTo>
                        <a:pt x="478" y="42"/>
                        <a:pt x="479" y="42"/>
                        <a:pt x="480" y="42"/>
                      </a:cubicBezTo>
                      <a:cubicBezTo>
                        <a:pt x="478" y="41"/>
                        <a:pt x="475" y="41"/>
                        <a:pt x="475" y="41"/>
                      </a:cubicBezTo>
                      <a:cubicBezTo>
                        <a:pt x="477" y="42"/>
                        <a:pt x="478" y="41"/>
                        <a:pt x="478" y="42"/>
                      </a:cubicBezTo>
                      <a:cubicBezTo>
                        <a:pt x="478" y="42"/>
                        <a:pt x="477" y="42"/>
                        <a:pt x="475" y="41"/>
                      </a:cubicBezTo>
                      <a:cubicBezTo>
                        <a:pt x="473" y="40"/>
                        <a:pt x="472" y="40"/>
                        <a:pt x="469" y="39"/>
                      </a:cubicBezTo>
                      <a:cubicBezTo>
                        <a:pt x="470" y="39"/>
                        <a:pt x="467" y="38"/>
                        <a:pt x="466" y="38"/>
                      </a:cubicBezTo>
                      <a:cubicBezTo>
                        <a:pt x="468" y="38"/>
                        <a:pt x="468" y="38"/>
                        <a:pt x="470" y="39"/>
                      </a:cubicBezTo>
                      <a:cubicBezTo>
                        <a:pt x="469" y="38"/>
                        <a:pt x="467" y="38"/>
                        <a:pt x="465" y="37"/>
                      </a:cubicBezTo>
                      <a:cubicBezTo>
                        <a:pt x="465" y="37"/>
                        <a:pt x="465" y="37"/>
                        <a:pt x="466" y="37"/>
                      </a:cubicBezTo>
                      <a:cubicBezTo>
                        <a:pt x="464" y="37"/>
                        <a:pt x="463" y="36"/>
                        <a:pt x="463" y="36"/>
                      </a:cubicBezTo>
                      <a:cubicBezTo>
                        <a:pt x="466" y="38"/>
                        <a:pt x="462" y="37"/>
                        <a:pt x="458" y="36"/>
                      </a:cubicBezTo>
                      <a:cubicBezTo>
                        <a:pt x="457" y="35"/>
                        <a:pt x="457" y="35"/>
                        <a:pt x="457" y="35"/>
                      </a:cubicBezTo>
                      <a:cubicBezTo>
                        <a:pt x="456" y="35"/>
                        <a:pt x="456" y="35"/>
                        <a:pt x="454" y="35"/>
                      </a:cubicBezTo>
                      <a:cubicBezTo>
                        <a:pt x="454" y="34"/>
                        <a:pt x="451" y="33"/>
                        <a:pt x="451" y="33"/>
                      </a:cubicBezTo>
                      <a:cubicBezTo>
                        <a:pt x="448" y="32"/>
                        <a:pt x="447" y="32"/>
                        <a:pt x="446" y="32"/>
                      </a:cubicBezTo>
                      <a:cubicBezTo>
                        <a:pt x="447" y="33"/>
                        <a:pt x="449" y="33"/>
                        <a:pt x="450" y="33"/>
                      </a:cubicBezTo>
                      <a:cubicBezTo>
                        <a:pt x="449" y="33"/>
                        <a:pt x="446" y="33"/>
                        <a:pt x="445" y="32"/>
                      </a:cubicBezTo>
                      <a:cubicBezTo>
                        <a:pt x="445" y="32"/>
                        <a:pt x="447" y="32"/>
                        <a:pt x="443" y="31"/>
                      </a:cubicBezTo>
                      <a:cubicBezTo>
                        <a:pt x="445" y="32"/>
                        <a:pt x="442" y="31"/>
                        <a:pt x="441" y="31"/>
                      </a:cubicBezTo>
                      <a:cubicBezTo>
                        <a:pt x="442" y="32"/>
                        <a:pt x="444" y="32"/>
                        <a:pt x="444" y="32"/>
                      </a:cubicBezTo>
                      <a:cubicBezTo>
                        <a:pt x="439" y="31"/>
                        <a:pt x="437" y="31"/>
                        <a:pt x="435" y="30"/>
                      </a:cubicBezTo>
                      <a:cubicBezTo>
                        <a:pt x="437" y="31"/>
                        <a:pt x="440" y="31"/>
                        <a:pt x="441" y="31"/>
                      </a:cubicBezTo>
                      <a:cubicBezTo>
                        <a:pt x="438" y="30"/>
                        <a:pt x="432" y="30"/>
                        <a:pt x="429" y="29"/>
                      </a:cubicBezTo>
                      <a:cubicBezTo>
                        <a:pt x="433" y="30"/>
                        <a:pt x="433" y="29"/>
                        <a:pt x="435" y="29"/>
                      </a:cubicBezTo>
                      <a:cubicBezTo>
                        <a:pt x="435" y="30"/>
                        <a:pt x="436" y="30"/>
                        <a:pt x="438" y="30"/>
                      </a:cubicBezTo>
                      <a:cubicBezTo>
                        <a:pt x="438" y="30"/>
                        <a:pt x="439" y="30"/>
                        <a:pt x="441" y="31"/>
                      </a:cubicBezTo>
                      <a:cubicBezTo>
                        <a:pt x="441" y="31"/>
                        <a:pt x="441" y="31"/>
                        <a:pt x="443" y="31"/>
                      </a:cubicBezTo>
                      <a:cubicBezTo>
                        <a:pt x="445" y="32"/>
                        <a:pt x="444" y="31"/>
                        <a:pt x="447" y="32"/>
                      </a:cubicBezTo>
                      <a:cubicBezTo>
                        <a:pt x="446" y="32"/>
                        <a:pt x="444" y="31"/>
                        <a:pt x="442" y="30"/>
                      </a:cubicBezTo>
                      <a:cubicBezTo>
                        <a:pt x="443" y="31"/>
                        <a:pt x="441" y="30"/>
                        <a:pt x="440" y="30"/>
                      </a:cubicBezTo>
                      <a:cubicBezTo>
                        <a:pt x="438" y="30"/>
                        <a:pt x="438" y="30"/>
                        <a:pt x="437" y="29"/>
                      </a:cubicBezTo>
                      <a:cubicBezTo>
                        <a:pt x="437" y="30"/>
                        <a:pt x="437" y="30"/>
                        <a:pt x="435" y="29"/>
                      </a:cubicBezTo>
                      <a:cubicBezTo>
                        <a:pt x="433" y="29"/>
                        <a:pt x="436" y="29"/>
                        <a:pt x="434" y="29"/>
                      </a:cubicBezTo>
                      <a:cubicBezTo>
                        <a:pt x="434" y="29"/>
                        <a:pt x="433" y="29"/>
                        <a:pt x="432" y="29"/>
                      </a:cubicBezTo>
                      <a:cubicBezTo>
                        <a:pt x="431" y="28"/>
                        <a:pt x="427" y="28"/>
                        <a:pt x="428" y="28"/>
                      </a:cubicBezTo>
                      <a:cubicBezTo>
                        <a:pt x="425" y="27"/>
                        <a:pt x="419" y="27"/>
                        <a:pt x="416" y="26"/>
                      </a:cubicBezTo>
                      <a:cubicBezTo>
                        <a:pt x="417" y="26"/>
                        <a:pt x="418" y="26"/>
                        <a:pt x="419" y="26"/>
                      </a:cubicBezTo>
                      <a:cubicBezTo>
                        <a:pt x="418" y="26"/>
                        <a:pt x="418" y="26"/>
                        <a:pt x="419" y="26"/>
                      </a:cubicBezTo>
                      <a:cubicBezTo>
                        <a:pt x="421" y="26"/>
                        <a:pt x="418" y="26"/>
                        <a:pt x="421" y="27"/>
                      </a:cubicBezTo>
                      <a:cubicBezTo>
                        <a:pt x="422" y="26"/>
                        <a:pt x="428" y="27"/>
                        <a:pt x="431" y="28"/>
                      </a:cubicBezTo>
                      <a:cubicBezTo>
                        <a:pt x="431" y="28"/>
                        <a:pt x="433" y="28"/>
                        <a:pt x="434" y="28"/>
                      </a:cubicBezTo>
                      <a:cubicBezTo>
                        <a:pt x="432" y="28"/>
                        <a:pt x="437" y="29"/>
                        <a:pt x="434" y="28"/>
                      </a:cubicBezTo>
                      <a:cubicBezTo>
                        <a:pt x="433" y="28"/>
                        <a:pt x="432" y="27"/>
                        <a:pt x="430" y="27"/>
                      </a:cubicBezTo>
                      <a:cubicBezTo>
                        <a:pt x="430" y="28"/>
                        <a:pt x="425" y="26"/>
                        <a:pt x="422" y="26"/>
                      </a:cubicBezTo>
                      <a:cubicBezTo>
                        <a:pt x="422" y="26"/>
                        <a:pt x="421" y="26"/>
                        <a:pt x="422" y="26"/>
                      </a:cubicBezTo>
                      <a:cubicBezTo>
                        <a:pt x="423" y="26"/>
                        <a:pt x="425" y="27"/>
                        <a:pt x="425" y="26"/>
                      </a:cubicBezTo>
                      <a:cubicBezTo>
                        <a:pt x="424" y="26"/>
                        <a:pt x="422" y="26"/>
                        <a:pt x="420" y="25"/>
                      </a:cubicBezTo>
                      <a:cubicBezTo>
                        <a:pt x="420" y="26"/>
                        <a:pt x="419" y="25"/>
                        <a:pt x="418" y="25"/>
                      </a:cubicBezTo>
                      <a:cubicBezTo>
                        <a:pt x="419" y="26"/>
                        <a:pt x="418" y="26"/>
                        <a:pt x="416" y="25"/>
                      </a:cubicBezTo>
                      <a:cubicBezTo>
                        <a:pt x="416" y="25"/>
                        <a:pt x="418" y="25"/>
                        <a:pt x="415" y="25"/>
                      </a:cubicBezTo>
                      <a:cubicBezTo>
                        <a:pt x="414" y="25"/>
                        <a:pt x="412" y="25"/>
                        <a:pt x="410" y="25"/>
                      </a:cubicBezTo>
                      <a:cubicBezTo>
                        <a:pt x="411" y="25"/>
                        <a:pt x="409" y="25"/>
                        <a:pt x="408" y="25"/>
                      </a:cubicBezTo>
                      <a:cubicBezTo>
                        <a:pt x="409" y="25"/>
                        <a:pt x="410" y="25"/>
                        <a:pt x="410" y="25"/>
                      </a:cubicBezTo>
                      <a:cubicBezTo>
                        <a:pt x="406" y="24"/>
                        <a:pt x="411" y="25"/>
                        <a:pt x="408" y="24"/>
                      </a:cubicBezTo>
                      <a:cubicBezTo>
                        <a:pt x="407" y="25"/>
                        <a:pt x="406" y="24"/>
                        <a:pt x="403" y="24"/>
                      </a:cubicBezTo>
                      <a:cubicBezTo>
                        <a:pt x="404" y="24"/>
                        <a:pt x="404" y="24"/>
                        <a:pt x="402" y="24"/>
                      </a:cubicBezTo>
                      <a:cubicBezTo>
                        <a:pt x="406" y="24"/>
                        <a:pt x="403" y="24"/>
                        <a:pt x="403" y="24"/>
                      </a:cubicBezTo>
                      <a:cubicBezTo>
                        <a:pt x="403" y="24"/>
                        <a:pt x="404" y="24"/>
                        <a:pt x="404" y="24"/>
                      </a:cubicBezTo>
                      <a:cubicBezTo>
                        <a:pt x="403" y="24"/>
                        <a:pt x="408" y="24"/>
                        <a:pt x="407" y="24"/>
                      </a:cubicBezTo>
                      <a:cubicBezTo>
                        <a:pt x="406" y="24"/>
                        <a:pt x="407" y="23"/>
                        <a:pt x="407" y="23"/>
                      </a:cubicBezTo>
                      <a:cubicBezTo>
                        <a:pt x="404" y="23"/>
                        <a:pt x="401" y="23"/>
                        <a:pt x="400" y="23"/>
                      </a:cubicBezTo>
                      <a:cubicBezTo>
                        <a:pt x="397" y="23"/>
                        <a:pt x="393" y="23"/>
                        <a:pt x="394" y="22"/>
                      </a:cubicBezTo>
                      <a:cubicBezTo>
                        <a:pt x="396" y="22"/>
                        <a:pt x="396" y="23"/>
                        <a:pt x="398" y="23"/>
                      </a:cubicBezTo>
                      <a:cubicBezTo>
                        <a:pt x="401" y="23"/>
                        <a:pt x="404" y="23"/>
                        <a:pt x="406" y="23"/>
                      </a:cubicBezTo>
                      <a:cubicBezTo>
                        <a:pt x="404" y="23"/>
                        <a:pt x="404" y="22"/>
                        <a:pt x="405" y="23"/>
                      </a:cubicBezTo>
                      <a:cubicBezTo>
                        <a:pt x="408" y="23"/>
                        <a:pt x="411" y="24"/>
                        <a:pt x="411" y="23"/>
                      </a:cubicBezTo>
                      <a:cubicBezTo>
                        <a:pt x="412" y="24"/>
                        <a:pt x="418" y="24"/>
                        <a:pt x="418" y="25"/>
                      </a:cubicBezTo>
                      <a:cubicBezTo>
                        <a:pt x="421" y="25"/>
                        <a:pt x="421" y="25"/>
                        <a:pt x="422" y="25"/>
                      </a:cubicBezTo>
                      <a:cubicBezTo>
                        <a:pt x="422" y="25"/>
                        <a:pt x="425" y="26"/>
                        <a:pt x="426" y="26"/>
                      </a:cubicBezTo>
                      <a:cubicBezTo>
                        <a:pt x="425" y="26"/>
                        <a:pt x="427" y="27"/>
                        <a:pt x="428" y="27"/>
                      </a:cubicBezTo>
                      <a:cubicBezTo>
                        <a:pt x="428" y="27"/>
                        <a:pt x="433" y="28"/>
                        <a:pt x="431" y="27"/>
                      </a:cubicBezTo>
                      <a:cubicBezTo>
                        <a:pt x="430" y="27"/>
                        <a:pt x="429" y="27"/>
                        <a:pt x="429" y="27"/>
                      </a:cubicBezTo>
                      <a:cubicBezTo>
                        <a:pt x="431" y="27"/>
                        <a:pt x="432" y="27"/>
                        <a:pt x="433" y="27"/>
                      </a:cubicBezTo>
                      <a:cubicBezTo>
                        <a:pt x="433" y="27"/>
                        <a:pt x="430" y="26"/>
                        <a:pt x="431" y="26"/>
                      </a:cubicBezTo>
                      <a:cubicBezTo>
                        <a:pt x="432" y="27"/>
                        <a:pt x="434" y="27"/>
                        <a:pt x="435" y="27"/>
                      </a:cubicBezTo>
                      <a:cubicBezTo>
                        <a:pt x="433" y="27"/>
                        <a:pt x="437" y="28"/>
                        <a:pt x="436" y="28"/>
                      </a:cubicBezTo>
                      <a:cubicBezTo>
                        <a:pt x="440" y="28"/>
                        <a:pt x="440" y="29"/>
                        <a:pt x="444" y="30"/>
                      </a:cubicBezTo>
                      <a:cubicBezTo>
                        <a:pt x="444" y="29"/>
                        <a:pt x="441" y="29"/>
                        <a:pt x="437" y="28"/>
                      </a:cubicBezTo>
                      <a:cubicBezTo>
                        <a:pt x="437" y="27"/>
                        <a:pt x="435" y="27"/>
                        <a:pt x="433" y="26"/>
                      </a:cubicBezTo>
                      <a:cubicBezTo>
                        <a:pt x="431" y="26"/>
                        <a:pt x="429" y="26"/>
                        <a:pt x="429" y="25"/>
                      </a:cubicBezTo>
                      <a:cubicBezTo>
                        <a:pt x="426" y="25"/>
                        <a:pt x="427" y="25"/>
                        <a:pt x="424" y="24"/>
                      </a:cubicBezTo>
                      <a:cubicBezTo>
                        <a:pt x="424" y="25"/>
                        <a:pt x="424" y="25"/>
                        <a:pt x="424" y="25"/>
                      </a:cubicBezTo>
                      <a:cubicBezTo>
                        <a:pt x="427" y="25"/>
                        <a:pt x="426" y="25"/>
                        <a:pt x="429" y="25"/>
                      </a:cubicBezTo>
                      <a:cubicBezTo>
                        <a:pt x="430" y="26"/>
                        <a:pt x="432" y="26"/>
                        <a:pt x="432" y="26"/>
                      </a:cubicBezTo>
                      <a:cubicBezTo>
                        <a:pt x="430" y="26"/>
                        <a:pt x="429" y="26"/>
                        <a:pt x="426" y="25"/>
                      </a:cubicBezTo>
                      <a:cubicBezTo>
                        <a:pt x="426" y="25"/>
                        <a:pt x="422" y="25"/>
                        <a:pt x="422" y="24"/>
                      </a:cubicBezTo>
                      <a:cubicBezTo>
                        <a:pt x="423" y="25"/>
                        <a:pt x="429" y="26"/>
                        <a:pt x="432" y="27"/>
                      </a:cubicBezTo>
                      <a:cubicBezTo>
                        <a:pt x="427" y="26"/>
                        <a:pt x="422" y="25"/>
                        <a:pt x="418" y="24"/>
                      </a:cubicBezTo>
                      <a:cubicBezTo>
                        <a:pt x="416" y="24"/>
                        <a:pt x="418" y="24"/>
                        <a:pt x="417" y="24"/>
                      </a:cubicBezTo>
                      <a:cubicBezTo>
                        <a:pt x="417" y="24"/>
                        <a:pt x="416" y="24"/>
                        <a:pt x="416" y="24"/>
                      </a:cubicBezTo>
                      <a:cubicBezTo>
                        <a:pt x="417" y="24"/>
                        <a:pt x="420" y="25"/>
                        <a:pt x="418" y="24"/>
                      </a:cubicBezTo>
                      <a:cubicBezTo>
                        <a:pt x="416" y="24"/>
                        <a:pt x="413" y="24"/>
                        <a:pt x="412" y="23"/>
                      </a:cubicBezTo>
                      <a:cubicBezTo>
                        <a:pt x="412" y="23"/>
                        <a:pt x="414" y="23"/>
                        <a:pt x="415" y="23"/>
                      </a:cubicBezTo>
                      <a:cubicBezTo>
                        <a:pt x="413" y="23"/>
                        <a:pt x="412" y="23"/>
                        <a:pt x="411" y="23"/>
                      </a:cubicBezTo>
                      <a:cubicBezTo>
                        <a:pt x="411" y="23"/>
                        <a:pt x="409" y="23"/>
                        <a:pt x="407" y="23"/>
                      </a:cubicBezTo>
                      <a:cubicBezTo>
                        <a:pt x="412" y="23"/>
                        <a:pt x="400" y="22"/>
                        <a:pt x="402" y="21"/>
                      </a:cubicBezTo>
                      <a:cubicBezTo>
                        <a:pt x="400" y="21"/>
                        <a:pt x="400" y="22"/>
                        <a:pt x="397" y="21"/>
                      </a:cubicBezTo>
                      <a:cubicBezTo>
                        <a:pt x="399" y="21"/>
                        <a:pt x="396" y="21"/>
                        <a:pt x="394" y="21"/>
                      </a:cubicBezTo>
                      <a:cubicBezTo>
                        <a:pt x="396" y="21"/>
                        <a:pt x="399" y="21"/>
                        <a:pt x="401" y="21"/>
                      </a:cubicBezTo>
                      <a:cubicBezTo>
                        <a:pt x="404" y="21"/>
                        <a:pt x="406" y="22"/>
                        <a:pt x="408" y="22"/>
                      </a:cubicBezTo>
                      <a:cubicBezTo>
                        <a:pt x="413" y="22"/>
                        <a:pt x="417" y="23"/>
                        <a:pt x="418" y="23"/>
                      </a:cubicBezTo>
                      <a:cubicBezTo>
                        <a:pt x="423" y="24"/>
                        <a:pt x="425" y="25"/>
                        <a:pt x="429" y="25"/>
                      </a:cubicBezTo>
                      <a:cubicBezTo>
                        <a:pt x="428" y="25"/>
                        <a:pt x="429" y="25"/>
                        <a:pt x="429" y="25"/>
                      </a:cubicBezTo>
                      <a:cubicBezTo>
                        <a:pt x="426" y="24"/>
                        <a:pt x="427" y="24"/>
                        <a:pt x="425" y="24"/>
                      </a:cubicBezTo>
                      <a:cubicBezTo>
                        <a:pt x="426" y="24"/>
                        <a:pt x="426" y="24"/>
                        <a:pt x="425" y="24"/>
                      </a:cubicBezTo>
                      <a:cubicBezTo>
                        <a:pt x="423" y="24"/>
                        <a:pt x="421" y="24"/>
                        <a:pt x="420" y="23"/>
                      </a:cubicBezTo>
                      <a:cubicBezTo>
                        <a:pt x="421" y="23"/>
                        <a:pt x="423" y="24"/>
                        <a:pt x="424" y="24"/>
                      </a:cubicBezTo>
                      <a:cubicBezTo>
                        <a:pt x="423" y="24"/>
                        <a:pt x="419" y="22"/>
                        <a:pt x="416" y="22"/>
                      </a:cubicBezTo>
                      <a:cubicBezTo>
                        <a:pt x="418" y="22"/>
                        <a:pt x="420" y="23"/>
                        <a:pt x="420" y="23"/>
                      </a:cubicBezTo>
                      <a:cubicBezTo>
                        <a:pt x="414" y="22"/>
                        <a:pt x="409" y="22"/>
                        <a:pt x="404" y="21"/>
                      </a:cubicBezTo>
                      <a:cubicBezTo>
                        <a:pt x="402" y="21"/>
                        <a:pt x="400" y="21"/>
                        <a:pt x="398" y="20"/>
                      </a:cubicBezTo>
                      <a:cubicBezTo>
                        <a:pt x="397" y="20"/>
                        <a:pt x="396" y="20"/>
                        <a:pt x="395" y="20"/>
                      </a:cubicBezTo>
                      <a:cubicBezTo>
                        <a:pt x="394" y="20"/>
                        <a:pt x="392" y="19"/>
                        <a:pt x="390" y="19"/>
                      </a:cubicBezTo>
                      <a:cubicBezTo>
                        <a:pt x="390" y="19"/>
                        <a:pt x="393" y="19"/>
                        <a:pt x="392" y="20"/>
                      </a:cubicBezTo>
                      <a:cubicBezTo>
                        <a:pt x="388" y="19"/>
                        <a:pt x="393" y="20"/>
                        <a:pt x="392" y="20"/>
                      </a:cubicBezTo>
                      <a:cubicBezTo>
                        <a:pt x="391" y="20"/>
                        <a:pt x="389" y="20"/>
                        <a:pt x="388" y="20"/>
                      </a:cubicBezTo>
                      <a:cubicBezTo>
                        <a:pt x="388" y="20"/>
                        <a:pt x="391" y="20"/>
                        <a:pt x="392" y="21"/>
                      </a:cubicBezTo>
                      <a:cubicBezTo>
                        <a:pt x="389" y="20"/>
                        <a:pt x="385" y="20"/>
                        <a:pt x="382" y="19"/>
                      </a:cubicBezTo>
                      <a:cubicBezTo>
                        <a:pt x="379" y="19"/>
                        <a:pt x="376" y="19"/>
                        <a:pt x="376" y="20"/>
                      </a:cubicBezTo>
                      <a:cubicBezTo>
                        <a:pt x="374" y="20"/>
                        <a:pt x="374" y="20"/>
                        <a:pt x="374" y="20"/>
                      </a:cubicBezTo>
                      <a:cubicBezTo>
                        <a:pt x="373" y="19"/>
                        <a:pt x="376" y="19"/>
                        <a:pt x="374" y="19"/>
                      </a:cubicBezTo>
                      <a:cubicBezTo>
                        <a:pt x="373" y="19"/>
                        <a:pt x="373" y="19"/>
                        <a:pt x="371" y="19"/>
                      </a:cubicBezTo>
                      <a:cubicBezTo>
                        <a:pt x="371" y="19"/>
                        <a:pt x="367" y="19"/>
                        <a:pt x="365" y="19"/>
                      </a:cubicBezTo>
                      <a:cubicBezTo>
                        <a:pt x="368" y="19"/>
                        <a:pt x="374" y="19"/>
                        <a:pt x="380" y="19"/>
                      </a:cubicBezTo>
                      <a:cubicBezTo>
                        <a:pt x="380" y="19"/>
                        <a:pt x="381" y="19"/>
                        <a:pt x="382" y="19"/>
                      </a:cubicBezTo>
                      <a:cubicBezTo>
                        <a:pt x="383" y="18"/>
                        <a:pt x="378" y="18"/>
                        <a:pt x="380" y="18"/>
                      </a:cubicBezTo>
                      <a:cubicBezTo>
                        <a:pt x="382" y="18"/>
                        <a:pt x="381" y="18"/>
                        <a:pt x="383" y="18"/>
                      </a:cubicBezTo>
                      <a:cubicBezTo>
                        <a:pt x="384" y="18"/>
                        <a:pt x="386" y="19"/>
                        <a:pt x="389" y="19"/>
                      </a:cubicBezTo>
                      <a:cubicBezTo>
                        <a:pt x="390" y="18"/>
                        <a:pt x="387" y="19"/>
                        <a:pt x="385" y="18"/>
                      </a:cubicBezTo>
                      <a:cubicBezTo>
                        <a:pt x="389" y="18"/>
                        <a:pt x="392" y="19"/>
                        <a:pt x="395" y="19"/>
                      </a:cubicBezTo>
                      <a:cubicBezTo>
                        <a:pt x="398" y="19"/>
                        <a:pt x="401" y="19"/>
                        <a:pt x="404" y="20"/>
                      </a:cubicBezTo>
                      <a:cubicBezTo>
                        <a:pt x="405" y="19"/>
                        <a:pt x="409" y="20"/>
                        <a:pt x="408" y="19"/>
                      </a:cubicBezTo>
                      <a:cubicBezTo>
                        <a:pt x="409" y="20"/>
                        <a:pt x="412" y="20"/>
                        <a:pt x="409" y="20"/>
                      </a:cubicBezTo>
                      <a:cubicBezTo>
                        <a:pt x="411" y="21"/>
                        <a:pt x="414" y="21"/>
                        <a:pt x="412" y="20"/>
                      </a:cubicBezTo>
                      <a:cubicBezTo>
                        <a:pt x="411" y="20"/>
                        <a:pt x="414" y="20"/>
                        <a:pt x="410" y="20"/>
                      </a:cubicBezTo>
                      <a:cubicBezTo>
                        <a:pt x="411" y="20"/>
                        <a:pt x="412" y="20"/>
                        <a:pt x="414" y="20"/>
                      </a:cubicBezTo>
                      <a:cubicBezTo>
                        <a:pt x="416" y="20"/>
                        <a:pt x="414" y="20"/>
                        <a:pt x="415" y="20"/>
                      </a:cubicBezTo>
                      <a:cubicBezTo>
                        <a:pt x="418" y="21"/>
                        <a:pt x="417" y="21"/>
                        <a:pt x="420" y="21"/>
                      </a:cubicBezTo>
                      <a:cubicBezTo>
                        <a:pt x="422" y="21"/>
                        <a:pt x="418" y="20"/>
                        <a:pt x="421" y="21"/>
                      </a:cubicBezTo>
                      <a:cubicBezTo>
                        <a:pt x="422" y="21"/>
                        <a:pt x="424" y="22"/>
                        <a:pt x="427" y="22"/>
                      </a:cubicBezTo>
                      <a:cubicBezTo>
                        <a:pt x="428" y="22"/>
                        <a:pt x="431" y="23"/>
                        <a:pt x="434" y="23"/>
                      </a:cubicBezTo>
                      <a:cubicBezTo>
                        <a:pt x="437" y="24"/>
                        <a:pt x="440" y="24"/>
                        <a:pt x="442" y="25"/>
                      </a:cubicBezTo>
                      <a:cubicBezTo>
                        <a:pt x="442" y="25"/>
                        <a:pt x="444" y="26"/>
                        <a:pt x="445" y="26"/>
                      </a:cubicBezTo>
                      <a:cubicBezTo>
                        <a:pt x="444" y="25"/>
                        <a:pt x="443" y="25"/>
                        <a:pt x="442" y="25"/>
                      </a:cubicBezTo>
                      <a:cubicBezTo>
                        <a:pt x="445" y="26"/>
                        <a:pt x="446" y="26"/>
                        <a:pt x="449" y="26"/>
                      </a:cubicBezTo>
                      <a:cubicBezTo>
                        <a:pt x="449" y="27"/>
                        <a:pt x="453" y="27"/>
                        <a:pt x="454" y="28"/>
                      </a:cubicBezTo>
                      <a:cubicBezTo>
                        <a:pt x="455" y="28"/>
                        <a:pt x="453" y="27"/>
                        <a:pt x="455" y="28"/>
                      </a:cubicBezTo>
                      <a:cubicBezTo>
                        <a:pt x="456" y="28"/>
                        <a:pt x="456" y="28"/>
                        <a:pt x="456" y="28"/>
                      </a:cubicBezTo>
                      <a:cubicBezTo>
                        <a:pt x="457" y="28"/>
                        <a:pt x="455" y="28"/>
                        <a:pt x="455" y="28"/>
                      </a:cubicBezTo>
                      <a:cubicBezTo>
                        <a:pt x="458" y="29"/>
                        <a:pt x="455" y="28"/>
                        <a:pt x="458" y="29"/>
                      </a:cubicBezTo>
                      <a:cubicBezTo>
                        <a:pt x="459" y="29"/>
                        <a:pt x="457" y="28"/>
                        <a:pt x="457" y="28"/>
                      </a:cubicBezTo>
                      <a:cubicBezTo>
                        <a:pt x="461" y="29"/>
                        <a:pt x="465" y="30"/>
                        <a:pt x="468" y="31"/>
                      </a:cubicBezTo>
                      <a:cubicBezTo>
                        <a:pt x="469" y="31"/>
                        <a:pt x="471" y="32"/>
                        <a:pt x="473" y="33"/>
                      </a:cubicBezTo>
                      <a:cubicBezTo>
                        <a:pt x="474" y="33"/>
                        <a:pt x="473" y="33"/>
                        <a:pt x="475" y="34"/>
                      </a:cubicBezTo>
                      <a:cubicBezTo>
                        <a:pt x="475" y="34"/>
                        <a:pt x="476" y="34"/>
                        <a:pt x="476" y="34"/>
                      </a:cubicBezTo>
                      <a:cubicBezTo>
                        <a:pt x="475" y="33"/>
                        <a:pt x="474" y="33"/>
                        <a:pt x="474" y="33"/>
                      </a:cubicBezTo>
                      <a:cubicBezTo>
                        <a:pt x="475" y="33"/>
                        <a:pt x="478" y="34"/>
                        <a:pt x="480" y="35"/>
                      </a:cubicBezTo>
                      <a:cubicBezTo>
                        <a:pt x="483" y="36"/>
                        <a:pt x="486" y="37"/>
                        <a:pt x="488" y="37"/>
                      </a:cubicBezTo>
                      <a:cubicBezTo>
                        <a:pt x="489" y="38"/>
                        <a:pt x="495" y="40"/>
                        <a:pt x="492" y="39"/>
                      </a:cubicBezTo>
                      <a:cubicBezTo>
                        <a:pt x="494" y="40"/>
                        <a:pt x="497" y="41"/>
                        <a:pt x="497" y="42"/>
                      </a:cubicBezTo>
                      <a:cubicBezTo>
                        <a:pt x="495" y="41"/>
                        <a:pt x="495" y="40"/>
                        <a:pt x="492" y="40"/>
                      </a:cubicBezTo>
                      <a:cubicBezTo>
                        <a:pt x="493" y="40"/>
                        <a:pt x="491" y="39"/>
                        <a:pt x="490" y="39"/>
                      </a:cubicBezTo>
                      <a:cubicBezTo>
                        <a:pt x="494" y="41"/>
                        <a:pt x="489" y="39"/>
                        <a:pt x="493" y="40"/>
                      </a:cubicBezTo>
                      <a:cubicBezTo>
                        <a:pt x="495" y="41"/>
                        <a:pt x="491" y="39"/>
                        <a:pt x="493" y="40"/>
                      </a:cubicBezTo>
                      <a:cubicBezTo>
                        <a:pt x="494" y="41"/>
                        <a:pt x="496" y="41"/>
                        <a:pt x="496" y="42"/>
                      </a:cubicBezTo>
                      <a:cubicBezTo>
                        <a:pt x="495" y="41"/>
                        <a:pt x="496" y="41"/>
                        <a:pt x="495" y="41"/>
                      </a:cubicBezTo>
                      <a:cubicBezTo>
                        <a:pt x="496" y="42"/>
                        <a:pt x="500" y="44"/>
                        <a:pt x="501" y="44"/>
                      </a:cubicBezTo>
                      <a:cubicBezTo>
                        <a:pt x="500" y="43"/>
                        <a:pt x="497" y="42"/>
                        <a:pt x="497" y="42"/>
                      </a:cubicBezTo>
                      <a:cubicBezTo>
                        <a:pt x="497" y="42"/>
                        <a:pt x="499" y="42"/>
                        <a:pt x="498" y="42"/>
                      </a:cubicBezTo>
                      <a:cubicBezTo>
                        <a:pt x="501" y="43"/>
                        <a:pt x="498" y="42"/>
                        <a:pt x="502" y="44"/>
                      </a:cubicBezTo>
                      <a:cubicBezTo>
                        <a:pt x="503" y="44"/>
                        <a:pt x="501" y="43"/>
                        <a:pt x="502" y="44"/>
                      </a:cubicBezTo>
                      <a:cubicBezTo>
                        <a:pt x="505" y="45"/>
                        <a:pt x="502" y="43"/>
                        <a:pt x="504" y="44"/>
                      </a:cubicBezTo>
                      <a:cubicBezTo>
                        <a:pt x="506" y="45"/>
                        <a:pt x="506" y="45"/>
                        <a:pt x="507" y="46"/>
                      </a:cubicBezTo>
                      <a:cubicBezTo>
                        <a:pt x="509" y="47"/>
                        <a:pt x="516" y="50"/>
                        <a:pt x="512" y="48"/>
                      </a:cubicBezTo>
                      <a:cubicBezTo>
                        <a:pt x="513" y="48"/>
                        <a:pt x="515" y="49"/>
                        <a:pt x="516" y="50"/>
                      </a:cubicBezTo>
                      <a:cubicBezTo>
                        <a:pt x="513" y="49"/>
                        <a:pt x="515" y="49"/>
                        <a:pt x="515" y="50"/>
                      </a:cubicBezTo>
                      <a:cubicBezTo>
                        <a:pt x="519" y="51"/>
                        <a:pt x="521" y="53"/>
                        <a:pt x="524" y="55"/>
                      </a:cubicBezTo>
                      <a:cubicBezTo>
                        <a:pt x="525" y="55"/>
                        <a:pt x="522" y="53"/>
                        <a:pt x="524" y="54"/>
                      </a:cubicBezTo>
                      <a:cubicBezTo>
                        <a:pt x="524" y="54"/>
                        <a:pt x="525" y="55"/>
                        <a:pt x="527" y="56"/>
                      </a:cubicBezTo>
                      <a:cubicBezTo>
                        <a:pt x="527" y="56"/>
                        <a:pt x="527" y="56"/>
                        <a:pt x="528" y="56"/>
                      </a:cubicBezTo>
                      <a:cubicBezTo>
                        <a:pt x="531" y="58"/>
                        <a:pt x="534" y="60"/>
                        <a:pt x="535" y="60"/>
                      </a:cubicBezTo>
                      <a:cubicBezTo>
                        <a:pt x="534" y="60"/>
                        <a:pt x="531" y="58"/>
                        <a:pt x="531" y="59"/>
                      </a:cubicBezTo>
                      <a:cubicBezTo>
                        <a:pt x="534" y="60"/>
                        <a:pt x="536" y="61"/>
                        <a:pt x="538" y="63"/>
                      </a:cubicBezTo>
                      <a:cubicBezTo>
                        <a:pt x="538" y="62"/>
                        <a:pt x="538" y="62"/>
                        <a:pt x="538" y="62"/>
                      </a:cubicBezTo>
                      <a:cubicBezTo>
                        <a:pt x="541" y="64"/>
                        <a:pt x="544" y="65"/>
                        <a:pt x="544" y="66"/>
                      </a:cubicBezTo>
                      <a:cubicBezTo>
                        <a:pt x="541" y="64"/>
                        <a:pt x="538" y="63"/>
                        <a:pt x="540" y="64"/>
                      </a:cubicBezTo>
                      <a:cubicBezTo>
                        <a:pt x="542" y="65"/>
                        <a:pt x="544" y="67"/>
                        <a:pt x="545" y="67"/>
                      </a:cubicBezTo>
                      <a:cubicBezTo>
                        <a:pt x="547" y="68"/>
                        <a:pt x="544" y="66"/>
                        <a:pt x="546" y="67"/>
                      </a:cubicBezTo>
                      <a:cubicBezTo>
                        <a:pt x="548" y="69"/>
                        <a:pt x="555" y="72"/>
                        <a:pt x="558" y="75"/>
                      </a:cubicBezTo>
                      <a:cubicBezTo>
                        <a:pt x="557" y="74"/>
                        <a:pt x="554" y="72"/>
                        <a:pt x="554" y="72"/>
                      </a:cubicBezTo>
                      <a:cubicBezTo>
                        <a:pt x="557" y="74"/>
                        <a:pt x="559" y="75"/>
                        <a:pt x="561" y="77"/>
                      </a:cubicBezTo>
                      <a:cubicBezTo>
                        <a:pt x="564" y="79"/>
                        <a:pt x="566" y="80"/>
                        <a:pt x="567" y="82"/>
                      </a:cubicBezTo>
                      <a:cubicBezTo>
                        <a:pt x="567" y="81"/>
                        <a:pt x="565" y="79"/>
                        <a:pt x="564" y="79"/>
                      </a:cubicBezTo>
                      <a:cubicBezTo>
                        <a:pt x="567" y="81"/>
                        <a:pt x="570" y="83"/>
                        <a:pt x="575" y="87"/>
                      </a:cubicBezTo>
                      <a:cubicBezTo>
                        <a:pt x="574" y="86"/>
                        <a:pt x="574" y="86"/>
                        <a:pt x="573" y="86"/>
                      </a:cubicBezTo>
                      <a:cubicBezTo>
                        <a:pt x="576" y="89"/>
                        <a:pt x="576" y="88"/>
                        <a:pt x="578" y="89"/>
                      </a:cubicBezTo>
                      <a:cubicBezTo>
                        <a:pt x="576" y="88"/>
                        <a:pt x="576" y="88"/>
                        <a:pt x="575" y="87"/>
                      </a:cubicBezTo>
                      <a:cubicBezTo>
                        <a:pt x="575" y="87"/>
                        <a:pt x="575" y="87"/>
                        <a:pt x="576" y="87"/>
                      </a:cubicBezTo>
                      <a:cubicBezTo>
                        <a:pt x="579" y="90"/>
                        <a:pt x="582" y="93"/>
                        <a:pt x="583" y="94"/>
                      </a:cubicBezTo>
                      <a:cubicBezTo>
                        <a:pt x="584" y="94"/>
                        <a:pt x="580" y="91"/>
                        <a:pt x="578" y="90"/>
                      </a:cubicBezTo>
                      <a:cubicBezTo>
                        <a:pt x="582" y="92"/>
                        <a:pt x="582" y="93"/>
                        <a:pt x="585" y="95"/>
                      </a:cubicBezTo>
                      <a:cubicBezTo>
                        <a:pt x="585" y="95"/>
                        <a:pt x="582" y="93"/>
                        <a:pt x="583" y="93"/>
                      </a:cubicBezTo>
                      <a:cubicBezTo>
                        <a:pt x="580" y="91"/>
                        <a:pt x="577" y="89"/>
                        <a:pt x="575" y="87"/>
                      </a:cubicBezTo>
                      <a:cubicBezTo>
                        <a:pt x="572" y="85"/>
                        <a:pt x="570" y="83"/>
                        <a:pt x="568" y="81"/>
                      </a:cubicBezTo>
                      <a:cubicBezTo>
                        <a:pt x="572" y="85"/>
                        <a:pt x="570" y="82"/>
                        <a:pt x="572" y="84"/>
                      </a:cubicBezTo>
                      <a:cubicBezTo>
                        <a:pt x="574" y="85"/>
                        <a:pt x="577" y="88"/>
                        <a:pt x="578" y="88"/>
                      </a:cubicBezTo>
                      <a:cubicBezTo>
                        <a:pt x="577" y="88"/>
                        <a:pt x="577" y="88"/>
                        <a:pt x="577" y="88"/>
                      </a:cubicBezTo>
                      <a:cubicBezTo>
                        <a:pt x="579" y="89"/>
                        <a:pt x="583" y="92"/>
                        <a:pt x="582" y="92"/>
                      </a:cubicBezTo>
                      <a:cubicBezTo>
                        <a:pt x="581" y="91"/>
                        <a:pt x="581" y="90"/>
                        <a:pt x="580" y="90"/>
                      </a:cubicBezTo>
                      <a:cubicBezTo>
                        <a:pt x="583" y="92"/>
                        <a:pt x="585" y="94"/>
                        <a:pt x="587" y="96"/>
                      </a:cubicBezTo>
                      <a:cubicBezTo>
                        <a:pt x="589" y="97"/>
                        <a:pt x="591" y="99"/>
                        <a:pt x="592" y="100"/>
                      </a:cubicBezTo>
                      <a:cubicBezTo>
                        <a:pt x="592" y="101"/>
                        <a:pt x="601" y="108"/>
                        <a:pt x="602" y="109"/>
                      </a:cubicBezTo>
                      <a:cubicBezTo>
                        <a:pt x="596" y="104"/>
                        <a:pt x="593" y="101"/>
                        <a:pt x="588" y="97"/>
                      </a:cubicBezTo>
                      <a:cubicBezTo>
                        <a:pt x="589" y="98"/>
                        <a:pt x="587" y="96"/>
                        <a:pt x="585" y="95"/>
                      </a:cubicBezTo>
                      <a:cubicBezTo>
                        <a:pt x="588" y="98"/>
                        <a:pt x="593" y="102"/>
                        <a:pt x="596" y="104"/>
                      </a:cubicBezTo>
                      <a:cubicBezTo>
                        <a:pt x="596" y="104"/>
                        <a:pt x="597" y="105"/>
                        <a:pt x="597" y="105"/>
                      </a:cubicBezTo>
                      <a:cubicBezTo>
                        <a:pt x="595" y="103"/>
                        <a:pt x="594" y="103"/>
                        <a:pt x="592" y="101"/>
                      </a:cubicBezTo>
                      <a:cubicBezTo>
                        <a:pt x="593" y="102"/>
                        <a:pt x="592" y="102"/>
                        <a:pt x="594" y="103"/>
                      </a:cubicBezTo>
                      <a:cubicBezTo>
                        <a:pt x="594" y="103"/>
                        <a:pt x="593" y="102"/>
                        <a:pt x="593" y="102"/>
                      </a:cubicBezTo>
                      <a:cubicBezTo>
                        <a:pt x="595" y="104"/>
                        <a:pt x="596" y="105"/>
                        <a:pt x="598" y="106"/>
                      </a:cubicBezTo>
                      <a:cubicBezTo>
                        <a:pt x="599" y="108"/>
                        <a:pt x="598" y="107"/>
                        <a:pt x="597" y="107"/>
                      </a:cubicBezTo>
                      <a:cubicBezTo>
                        <a:pt x="596" y="107"/>
                        <a:pt x="596" y="106"/>
                        <a:pt x="595" y="106"/>
                      </a:cubicBezTo>
                      <a:cubicBezTo>
                        <a:pt x="596" y="107"/>
                        <a:pt x="592" y="103"/>
                        <a:pt x="590" y="102"/>
                      </a:cubicBezTo>
                      <a:cubicBezTo>
                        <a:pt x="592" y="104"/>
                        <a:pt x="592" y="103"/>
                        <a:pt x="595" y="106"/>
                      </a:cubicBezTo>
                      <a:cubicBezTo>
                        <a:pt x="595" y="107"/>
                        <a:pt x="594" y="106"/>
                        <a:pt x="595" y="107"/>
                      </a:cubicBezTo>
                      <a:cubicBezTo>
                        <a:pt x="595" y="106"/>
                        <a:pt x="598" y="109"/>
                        <a:pt x="598" y="109"/>
                      </a:cubicBezTo>
                      <a:cubicBezTo>
                        <a:pt x="596" y="107"/>
                        <a:pt x="595" y="106"/>
                        <a:pt x="595" y="106"/>
                      </a:cubicBezTo>
                      <a:cubicBezTo>
                        <a:pt x="595" y="106"/>
                        <a:pt x="595" y="106"/>
                        <a:pt x="596" y="107"/>
                      </a:cubicBezTo>
                      <a:cubicBezTo>
                        <a:pt x="598" y="108"/>
                        <a:pt x="598" y="108"/>
                        <a:pt x="599" y="109"/>
                      </a:cubicBezTo>
                      <a:cubicBezTo>
                        <a:pt x="599" y="109"/>
                        <a:pt x="599" y="109"/>
                        <a:pt x="599" y="110"/>
                      </a:cubicBezTo>
                      <a:cubicBezTo>
                        <a:pt x="600" y="110"/>
                        <a:pt x="597" y="108"/>
                        <a:pt x="598" y="108"/>
                      </a:cubicBezTo>
                      <a:cubicBezTo>
                        <a:pt x="600" y="109"/>
                        <a:pt x="599" y="107"/>
                        <a:pt x="604" y="112"/>
                      </a:cubicBezTo>
                      <a:cubicBezTo>
                        <a:pt x="605" y="114"/>
                        <a:pt x="607" y="116"/>
                        <a:pt x="611" y="119"/>
                      </a:cubicBezTo>
                      <a:cubicBezTo>
                        <a:pt x="611" y="119"/>
                        <a:pt x="610" y="119"/>
                        <a:pt x="610" y="119"/>
                      </a:cubicBezTo>
                      <a:cubicBezTo>
                        <a:pt x="611" y="120"/>
                        <a:pt x="616" y="126"/>
                        <a:pt x="616" y="125"/>
                      </a:cubicBezTo>
                      <a:cubicBezTo>
                        <a:pt x="616" y="125"/>
                        <a:pt x="615" y="124"/>
                        <a:pt x="613" y="122"/>
                      </a:cubicBezTo>
                      <a:cubicBezTo>
                        <a:pt x="614" y="123"/>
                        <a:pt x="612" y="120"/>
                        <a:pt x="612" y="120"/>
                      </a:cubicBezTo>
                      <a:cubicBezTo>
                        <a:pt x="616" y="125"/>
                        <a:pt x="617" y="126"/>
                        <a:pt x="618" y="127"/>
                      </a:cubicBezTo>
                      <a:cubicBezTo>
                        <a:pt x="623" y="133"/>
                        <a:pt x="625" y="136"/>
                        <a:pt x="631" y="144"/>
                      </a:cubicBezTo>
                      <a:cubicBezTo>
                        <a:pt x="632" y="145"/>
                        <a:pt x="630" y="142"/>
                        <a:pt x="632" y="144"/>
                      </a:cubicBezTo>
                      <a:cubicBezTo>
                        <a:pt x="633" y="146"/>
                        <a:pt x="634" y="147"/>
                        <a:pt x="636" y="150"/>
                      </a:cubicBezTo>
                      <a:cubicBezTo>
                        <a:pt x="635" y="149"/>
                        <a:pt x="635" y="149"/>
                        <a:pt x="636" y="151"/>
                      </a:cubicBezTo>
                      <a:cubicBezTo>
                        <a:pt x="638" y="153"/>
                        <a:pt x="639" y="154"/>
                        <a:pt x="639" y="155"/>
                      </a:cubicBezTo>
                      <a:cubicBezTo>
                        <a:pt x="641" y="156"/>
                        <a:pt x="641" y="157"/>
                        <a:pt x="641" y="158"/>
                      </a:cubicBezTo>
                      <a:cubicBezTo>
                        <a:pt x="642" y="158"/>
                        <a:pt x="642" y="158"/>
                        <a:pt x="642" y="158"/>
                      </a:cubicBezTo>
                      <a:cubicBezTo>
                        <a:pt x="640" y="156"/>
                        <a:pt x="638" y="152"/>
                        <a:pt x="639" y="153"/>
                      </a:cubicBezTo>
                      <a:cubicBezTo>
                        <a:pt x="638" y="151"/>
                        <a:pt x="634" y="147"/>
                        <a:pt x="634" y="146"/>
                      </a:cubicBezTo>
                      <a:cubicBezTo>
                        <a:pt x="635" y="147"/>
                        <a:pt x="638" y="151"/>
                        <a:pt x="640" y="155"/>
                      </a:cubicBezTo>
                      <a:cubicBezTo>
                        <a:pt x="643" y="158"/>
                        <a:pt x="644" y="161"/>
                        <a:pt x="642" y="158"/>
                      </a:cubicBezTo>
                      <a:cubicBezTo>
                        <a:pt x="643" y="160"/>
                        <a:pt x="644" y="161"/>
                        <a:pt x="644" y="162"/>
                      </a:cubicBezTo>
                      <a:cubicBezTo>
                        <a:pt x="645" y="162"/>
                        <a:pt x="645" y="162"/>
                        <a:pt x="645" y="163"/>
                      </a:cubicBezTo>
                      <a:cubicBezTo>
                        <a:pt x="644" y="160"/>
                        <a:pt x="644" y="160"/>
                        <a:pt x="643" y="159"/>
                      </a:cubicBezTo>
                      <a:cubicBezTo>
                        <a:pt x="642" y="157"/>
                        <a:pt x="642" y="157"/>
                        <a:pt x="641" y="155"/>
                      </a:cubicBezTo>
                      <a:cubicBezTo>
                        <a:pt x="641" y="155"/>
                        <a:pt x="641" y="155"/>
                        <a:pt x="641" y="155"/>
                      </a:cubicBezTo>
                      <a:cubicBezTo>
                        <a:pt x="642" y="157"/>
                        <a:pt x="643" y="158"/>
                        <a:pt x="643" y="158"/>
                      </a:cubicBezTo>
                      <a:cubicBezTo>
                        <a:pt x="641" y="155"/>
                        <a:pt x="639" y="154"/>
                        <a:pt x="636" y="149"/>
                      </a:cubicBezTo>
                      <a:cubicBezTo>
                        <a:pt x="639" y="152"/>
                        <a:pt x="637" y="149"/>
                        <a:pt x="638" y="151"/>
                      </a:cubicBezTo>
                      <a:cubicBezTo>
                        <a:pt x="636" y="149"/>
                        <a:pt x="634" y="145"/>
                        <a:pt x="633" y="143"/>
                      </a:cubicBezTo>
                      <a:cubicBezTo>
                        <a:pt x="632" y="141"/>
                        <a:pt x="632" y="141"/>
                        <a:pt x="635" y="145"/>
                      </a:cubicBezTo>
                      <a:cubicBezTo>
                        <a:pt x="635" y="145"/>
                        <a:pt x="634" y="143"/>
                        <a:pt x="633" y="142"/>
                      </a:cubicBezTo>
                      <a:cubicBezTo>
                        <a:pt x="633" y="143"/>
                        <a:pt x="633" y="142"/>
                        <a:pt x="631" y="140"/>
                      </a:cubicBezTo>
                      <a:cubicBezTo>
                        <a:pt x="631" y="140"/>
                        <a:pt x="632" y="142"/>
                        <a:pt x="631" y="140"/>
                      </a:cubicBezTo>
                      <a:cubicBezTo>
                        <a:pt x="629" y="139"/>
                        <a:pt x="628" y="136"/>
                        <a:pt x="627" y="135"/>
                      </a:cubicBezTo>
                      <a:cubicBezTo>
                        <a:pt x="625" y="134"/>
                        <a:pt x="624" y="133"/>
                        <a:pt x="623" y="131"/>
                      </a:cubicBezTo>
                      <a:cubicBezTo>
                        <a:pt x="622" y="130"/>
                        <a:pt x="621" y="129"/>
                        <a:pt x="620" y="127"/>
                      </a:cubicBezTo>
                      <a:cubicBezTo>
                        <a:pt x="617" y="125"/>
                        <a:pt x="615" y="122"/>
                        <a:pt x="612" y="119"/>
                      </a:cubicBezTo>
                      <a:cubicBezTo>
                        <a:pt x="610" y="116"/>
                        <a:pt x="607" y="114"/>
                        <a:pt x="604" y="111"/>
                      </a:cubicBezTo>
                      <a:cubicBezTo>
                        <a:pt x="603" y="110"/>
                        <a:pt x="602" y="108"/>
                        <a:pt x="601" y="107"/>
                      </a:cubicBezTo>
                      <a:cubicBezTo>
                        <a:pt x="599" y="106"/>
                        <a:pt x="598" y="105"/>
                        <a:pt x="596" y="103"/>
                      </a:cubicBezTo>
                      <a:cubicBezTo>
                        <a:pt x="599" y="105"/>
                        <a:pt x="599" y="105"/>
                        <a:pt x="601" y="108"/>
                      </a:cubicBezTo>
                      <a:cubicBezTo>
                        <a:pt x="601" y="107"/>
                        <a:pt x="604" y="110"/>
                        <a:pt x="605" y="111"/>
                      </a:cubicBezTo>
                      <a:cubicBezTo>
                        <a:pt x="603" y="109"/>
                        <a:pt x="607" y="113"/>
                        <a:pt x="605" y="110"/>
                      </a:cubicBezTo>
                      <a:cubicBezTo>
                        <a:pt x="609" y="115"/>
                        <a:pt x="613" y="119"/>
                        <a:pt x="616" y="121"/>
                      </a:cubicBezTo>
                      <a:cubicBezTo>
                        <a:pt x="611" y="117"/>
                        <a:pt x="618" y="123"/>
                        <a:pt x="615" y="119"/>
                      </a:cubicBezTo>
                      <a:cubicBezTo>
                        <a:pt x="613" y="118"/>
                        <a:pt x="609" y="114"/>
                        <a:pt x="606" y="110"/>
                      </a:cubicBezTo>
                      <a:cubicBezTo>
                        <a:pt x="605" y="110"/>
                        <a:pt x="606" y="111"/>
                        <a:pt x="605" y="110"/>
                      </a:cubicBezTo>
                      <a:cubicBezTo>
                        <a:pt x="603" y="108"/>
                        <a:pt x="607" y="112"/>
                        <a:pt x="609" y="113"/>
                      </a:cubicBezTo>
                      <a:cubicBezTo>
                        <a:pt x="606" y="111"/>
                        <a:pt x="604" y="109"/>
                        <a:pt x="602" y="106"/>
                      </a:cubicBezTo>
                      <a:cubicBezTo>
                        <a:pt x="603" y="106"/>
                        <a:pt x="603" y="107"/>
                        <a:pt x="605" y="108"/>
                      </a:cubicBezTo>
                      <a:cubicBezTo>
                        <a:pt x="607" y="110"/>
                        <a:pt x="606" y="110"/>
                        <a:pt x="609" y="112"/>
                      </a:cubicBezTo>
                      <a:cubicBezTo>
                        <a:pt x="609" y="112"/>
                        <a:pt x="608" y="112"/>
                        <a:pt x="608" y="112"/>
                      </a:cubicBezTo>
                      <a:cubicBezTo>
                        <a:pt x="610" y="114"/>
                        <a:pt x="610" y="114"/>
                        <a:pt x="612" y="115"/>
                      </a:cubicBezTo>
                      <a:cubicBezTo>
                        <a:pt x="611" y="116"/>
                        <a:pt x="611" y="116"/>
                        <a:pt x="611" y="116"/>
                      </a:cubicBezTo>
                      <a:cubicBezTo>
                        <a:pt x="613" y="117"/>
                        <a:pt x="615" y="119"/>
                        <a:pt x="618" y="122"/>
                      </a:cubicBezTo>
                      <a:cubicBezTo>
                        <a:pt x="616" y="120"/>
                        <a:pt x="615" y="118"/>
                        <a:pt x="613" y="116"/>
                      </a:cubicBezTo>
                      <a:cubicBezTo>
                        <a:pt x="611" y="114"/>
                        <a:pt x="609" y="112"/>
                        <a:pt x="608" y="110"/>
                      </a:cubicBezTo>
                      <a:cubicBezTo>
                        <a:pt x="608" y="110"/>
                        <a:pt x="606" y="108"/>
                        <a:pt x="607" y="109"/>
                      </a:cubicBezTo>
                      <a:cubicBezTo>
                        <a:pt x="610" y="112"/>
                        <a:pt x="610" y="112"/>
                        <a:pt x="612" y="114"/>
                      </a:cubicBezTo>
                      <a:cubicBezTo>
                        <a:pt x="612" y="114"/>
                        <a:pt x="612" y="114"/>
                        <a:pt x="612" y="114"/>
                      </a:cubicBezTo>
                      <a:cubicBezTo>
                        <a:pt x="614" y="116"/>
                        <a:pt x="615" y="117"/>
                        <a:pt x="615" y="118"/>
                      </a:cubicBezTo>
                      <a:cubicBezTo>
                        <a:pt x="615" y="119"/>
                        <a:pt x="616" y="119"/>
                        <a:pt x="618" y="122"/>
                      </a:cubicBezTo>
                      <a:cubicBezTo>
                        <a:pt x="619" y="123"/>
                        <a:pt x="620" y="123"/>
                        <a:pt x="621" y="124"/>
                      </a:cubicBezTo>
                      <a:cubicBezTo>
                        <a:pt x="620" y="123"/>
                        <a:pt x="621" y="124"/>
                        <a:pt x="622" y="125"/>
                      </a:cubicBezTo>
                      <a:cubicBezTo>
                        <a:pt x="623" y="126"/>
                        <a:pt x="624" y="127"/>
                        <a:pt x="623" y="126"/>
                      </a:cubicBezTo>
                      <a:cubicBezTo>
                        <a:pt x="625" y="128"/>
                        <a:pt x="629" y="133"/>
                        <a:pt x="630" y="135"/>
                      </a:cubicBezTo>
                      <a:cubicBezTo>
                        <a:pt x="630" y="135"/>
                        <a:pt x="629" y="134"/>
                        <a:pt x="630" y="135"/>
                      </a:cubicBezTo>
                      <a:cubicBezTo>
                        <a:pt x="628" y="133"/>
                        <a:pt x="626" y="131"/>
                        <a:pt x="624" y="129"/>
                      </a:cubicBezTo>
                      <a:cubicBezTo>
                        <a:pt x="622" y="126"/>
                        <a:pt x="620" y="124"/>
                        <a:pt x="618" y="122"/>
                      </a:cubicBezTo>
                      <a:cubicBezTo>
                        <a:pt x="618" y="122"/>
                        <a:pt x="619" y="123"/>
                        <a:pt x="619" y="124"/>
                      </a:cubicBezTo>
                      <a:cubicBezTo>
                        <a:pt x="619" y="123"/>
                        <a:pt x="620" y="124"/>
                        <a:pt x="621" y="125"/>
                      </a:cubicBezTo>
                      <a:cubicBezTo>
                        <a:pt x="621" y="126"/>
                        <a:pt x="621" y="126"/>
                        <a:pt x="621" y="126"/>
                      </a:cubicBezTo>
                      <a:cubicBezTo>
                        <a:pt x="622" y="127"/>
                        <a:pt x="624" y="129"/>
                        <a:pt x="624" y="129"/>
                      </a:cubicBezTo>
                      <a:cubicBezTo>
                        <a:pt x="621" y="126"/>
                        <a:pt x="621" y="126"/>
                        <a:pt x="621" y="126"/>
                      </a:cubicBezTo>
                      <a:cubicBezTo>
                        <a:pt x="621" y="127"/>
                        <a:pt x="622" y="128"/>
                        <a:pt x="623" y="129"/>
                      </a:cubicBezTo>
                      <a:cubicBezTo>
                        <a:pt x="625" y="131"/>
                        <a:pt x="626" y="132"/>
                        <a:pt x="627" y="133"/>
                      </a:cubicBezTo>
                      <a:cubicBezTo>
                        <a:pt x="626" y="132"/>
                        <a:pt x="625" y="132"/>
                        <a:pt x="625" y="131"/>
                      </a:cubicBezTo>
                      <a:cubicBezTo>
                        <a:pt x="626" y="132"/>
                        <a:pt x="626" y="132"/>
                        <a:pt x="627" y="133"/>
                      </a:cubicBezTo>
                      <a:cubicBezTo>
                        <a:pt x="629" y="135"/>
                        <a:pt x="627" y="134"/>
                        <a:pt x="628" y="135"/>
                      </a:cubicBezTo>
                      <a:cubicBezTo>
                        <a:pt x="629" y="136"/>
                        <a:pt x="628" y="136"/>
                        <a:pt x="629" y="137"/>
                      </a:cubicBezTo>
                      <a:cubicBezTo>
                        <a:pt x="630" y="137"/>
                        <a:pt x="630" y="137"/>
                        <a:pt x="631" y="139"/>
                      </a:cubicBezTo>
                      <a:cubicBezTo>
                        <a:pt x="631" y="139"/>
                        <a:pt x="631" y="139"/>
                        <a:pt x="632" y="140"/>
                      </a:cubicBezTo>
                      <a:cubicBezTo>
                        <a:pt x="634" y="142"/>
                        <a:pt x="636" y="145"/>
                        <a:pt x="638" y="148"/>
                      </a:cubicBezTo>
                      <a:cubicBezTo>
                        <a:pt x="640" y="151"/>
                        <a:pt x="642" y="154"/>
                        <a:pt x="645" y="157"/>
                      </a:cubicBezTo>
                      <a:cubicBezTo>
                        <a:pt x="645" y="158"/>
                        <a:pt x="646" y="160"/>
                        <a:pt x="647" y="161"/>
                      </a:cubicBezTo>
                      <a:cubicBezTo>
                        <a:pt x="647" y="160"/>
                        <a:pt x="646" y="159"/>
                        <a:pt x="646" y="158"/>
                      </a:cubicBezTo>
                      <a:cubicBezTo>
                        <a:pt x="644" y="155"/>
                        <a:pt x="639" y="149"/>
                        <a:pt x="638" y="147"/>
                      </a:cubicBezTo>
                      <a:cubicBezTo>
                        <a:pt x="639" y="149"/>
                        <a:pt x="642" y="151"/>
                        <a:pt x="642" y="153"/>
                      </a:cubicBezTo>
                      <a:cubicBezTo>
                        <a:pt x="642" y="152"/>
                        <a:pt x="642" y="152"/>
                        <a:pt x="643" y="153"/>
                      </a:cubicBezTo>
                      <a:cubicBezTo>
                        <a:pt x="646" y="156"/>
                        <a:pt x="648" y="161"/>
                        <a:pt x="651" y="165"/>
                      </a:cubicBezTo>
                      <a:cubicBezTo>
                        <a:pt x="654" y="169"/>
                        <a:pt x="657" y="173"/>
                        <a:pt x="659" y="177"/>
                      </a:cubicBezTo>
                      <a:cubicBezTo>
                        <a:pt x="658" y="175"/>
                        <a:pt x="659" y="176"/>
                        <a:pt x="658" y="175"/>
                      </a:cubicBezTo>
                      <a:cubicBezTo>
                        <a:pt x="656" y="173"/>
                        <a:pt x="654" y="169"/>
                        <a:pt x="653" y="167"/>
                      </a:cubicBezTo>
                      <a:cubicBezTo>
                        <a:pt x="650" y="162"/>
                        <a:pt x="645" y="155"/>
                        <a:pt x="642" y="151"/>
                      </a:cubicBezTo>
                      <a:cubicBezTo>
                        <a:pt x="642" y="150"/>
                        <a:pt x="637" y="144"/>
                        <a:pt x="638" y="144"/>
                      </a:cubicBezTo>
                      <a:cubicBezTo>
                        <a:pt x="637" y="142"/>
                        <a:pt x="634" y="139"/>
                        <a:pt x="634" y="138"/>
                      </a:cubicBezTo>
                      <a:cubicBezTo>
                        <a:pt x="635" y="140"/>
                        <a:pt x="635" y="140"/>
                        <a:pt x="636" y="141"/>
                      </a:cubicBezTo>
                      <a:cubicBezTo>
                        <a:pt x="635" y="139"/>
                        <a:pt x="634" y="138"/>
                        <a:pt x="632" y="136"/>
                      </a:cubicBezTo>
                      <a:cubicBezTo>
                        <a:pt x="632" y="136"/>
                        <a:pt x="633" y="137"/>
                        <a:pt x="632" y="135"/>
                      </a:cubicBezTo>
                      <a:cubicBezTo>
                        <a:pt x="630" y="132"/>
                        <a:pt x="627" y="129"/>
                        <a:pt x="625" y="127"/>
                      </a:cubicBezTo>
                      <a:cubicBezTo>
                        <a:pt x="622" y="124"/>
                        <a:pt x="620" y="121"/>
                        <a:pt x="618" y="118"/>
                      </a:cubicBezTo>
                      <a:cubicBezTo>
                        <a:pt x="619" y="118"/>
                        <a:pt x="623" y="123"/>
                        <a:pt x="625" y="125"/>
                      </a:cubicBezTo>
                      <a:cubicBezTo>
                        <a:pt x="623" y="123"/>
                        <a:pt x="627" y="128"/>
                        <a:pt x="627" y="127"/>
                      </a:cubicBezTo>
                      <a:cubicBezTo>
                        <a:pt x="625" y="126"/>
                        <a:pt x="626" y="125"/>
                        <a:pt x="627" y="127"/>
                      </a:cubicBezTo>
                      <a:cubicBezTo>
                        <a:pt x="628" y="128"/>
                        <a:pt x="629" y="129"/>
                        <a:pt x="629" y="129"/>
                      </a:cubicBezTo>
                      <a:cubicBezTo>
                        <a:pt x="630" y="131"/>
                        <a:pt x="631" y="132"/>
                        <a:pt x="631" y="132"/>
                      </a:cubicBezTo>
                      <a:cubicBezTo>
                        <a:pt x="628" y="129"/>
                        <a:pt x="631" y="131"/>
                        <a:pt x="630" y="130"/>
                      </a:cubicBezTo>
                      <a:cubicBezTo>
                        <a:pt x="629" y="129"/>
                        <a:pt x="629" y="129"/>
                        <a:pt x="628" y="128"/>
                      </a:cubicBezTo>
                      <a:cubicBezTo>
                        <a:pt x="628" y="127"/>
                        <a:pt x="625" y="125"/>
                        <a:pt x="624" y="124"/>
                      </a:cubicBezTo>
                      <a:cubicBezTo>
                        <a:pt x="623" y="123"/>
                        <a:pt x="621" y="121"/>
                        <a:pt x="619" y="118"/>
                      </a:cubicBezTo>
                      <a:cubicBezTo>
                        <a:pt x="618" y="117"/>
                        <a:pt x="617" y="116"/>
                        <a:pt x="616" y="115"/>
                      </a:cubicBezTo>
                      <a:cubicBezTo>
                        <a:pt x="615" y="114"/>
                        <a:pt x="614" y="113"/>
                        <a:pt x="614" y="112"/>
                      </a:cubicBezTo>
                      <a:cubicBezTo>
                        <a:pt x="615" y="114"/>
                        <a:pt x="617" y="115"/>
                        <a:pt x="618" y="117"/>
                      </a:cubicBezTo>
                      <a:cubicBezTo>
                        <a:pt x="619" y="117"/>
                        <a:pt x="621" y="118"/>
                        <a:pt x="623" y="121"/>
                      </a:cubicBezTo>
                      <a:cubicBezTo>
                        <a:pt x="624" y="122"/>
                        <a:pt x="623" y="121"/>
                        <a:pt x="622" y="121"/>
                      </a:cubicBezTo>
                      <a:cubicBezTo>
                        <a:pt x="624" y="122"/>
                        <a:pt x="626" y="124"/>
                        <a:pt x="627" y="126"/>
                      </a:cubicBezTo>
                      <a:cubicBezTo>
                        <a:pt x="626" y="125"/>
                        <a:pt x="624" y="123"/>
                        <a:pt x="625" y="124"/>
                      </a:cubicBezTo>
                      <a:cubicBezTo>
                        <a:pt x="628" y="127"/>
                        <a:pt x="631" y="130"/>
                        <a:pt x="634" y="133"/>
                      </a:cubicBezTo>
                      <a:cubicBezTo>
                        <a:pt x="634" y="133"/>
                        <a:pt x="634" y="133"/>
                        <a:pt x="633" y="132"/>
                      </a:cubicBezTo>
                      <a:cubicBezTo>
                        <a:pt x="636" y="135"/>
                        <a:pt x="638" y="138"/>
                        <a:pt x="641" y="140"/>
                      </a:cubicBezTo>
                      <a:cubicBezTo>
                        <a:pt x="643" y="143"/>
                        <a:pt x="644" y="145"/>
                        <a:pt x="645" y="147"/>
                      </a:cubicBezTo>
                      <a:cubicBezTo>
                        <a:pt x="647" y="149"/>
                        <a:pt x="650" y="153"/>
                        <a:pt x="651" y="154"/>
                      </a:cubicBezTo>
                      <a:cubicBezTo>
                        <a:pt x="649" y="152"/>
                        <a:pt x="649" y="151"/>
                        <a:pt x="648" y="150"/>
                      </a:cubicBezTo>
                      <a:cubicBezTo>
                        <a:pt x="650" y="152"/>
                        <a:pt x="651" y="153"/>
                        <a:pt x="652" y="154"/>
                      </a:cubicBezTo>
                      <a:cubicBezTo>
                        <a:pt x="652" y="155"/>
                        <a:pt x="655" y="159"/>
                        <a:pt x="656" y="161"/>
                      </a:cubicBezTo>
                      <a:cubicBezTo>
                        <a:pt x="656" y="162"/>
                        <a:pt x="654" y="158"/>
                        <a:pt x="654" y="158"/>
                      </a:cubicBezTo>
                      <a:cubicBezTo>
                        <a:pt x="656" y="162"/>
                        <a:pt x="660" y="167"/>
                        <a:pt x="663" y="172"/>
                      </a:cubicBezTo>
                      <a:cubicBezTo>
                        <a:pt x="664" y="175"/>
                        <a:pt x="666" y="178"/>
                        <a:pt x="667" y="180"/>
                      </a:cubicBezTo>
                      <a:cubicBezTo>
                        <a:pt x="668" y="182"/>
                        <a:pt x="670" y="185"/>
                        <a:pt x="671" y="187"/>
                      </a:cubicBezTo>
                      <a:cubicBezTo>
                        <a:pt x="669" y="186"/>
                        <a:pt x="667" y="180"/>
                        <a:pt x="666" y="180"/>
                      </a:cubicBezTo>
                      <a:cubicBezTo>
                        <a:pt x="668" y="183"/>
                        <a:pt x="670" y="186"/>
                        <a:pt x="672" y="190"/>
                      </a:cubicBezTo>
                      <a:cubicBezTo>
                        <a:pt x="672" y="191"/>
                        <a:pt x="671" y="190"/>
                        <a:pt x="670" y="187"/>
                      </a:cubicBezTo>
                      <a:cubicBezTo>
                        <a:pt x="670" y="187"/>
                        <a:pt x="668" y="184"/>
                        <a:pt x="667" y="182"/>
                      </a:cubicBezTo>
                      <a:cubicBezTo>
                        <a:pt x="666" y="180"/>
                        <a:pt x="665" y="178"/>
                        <a:pt x="667" y="180"/>
                      </a:cubicBezTo>
                      <a:cubicBezTo>
                        <a:pt x="664" y="176"/>
                        <a:pt x="662" y="172"/>
                        <a:pt x="661" y="170"/>
                      </a:cubicBezTo>
                      <a:cubicBezTo>
                        <a:pt x="660" y="168"/>
                        <a:pt x="660" y="169"/>
                        <a:pt x="659" y="167"/>
                      </a:cubicBezTo>
                      <a:cubicBezTo>
                        <a:pt x="659" y="167"/>
                        <a:pt x="659" y="168"/>
                        <a:pt x="660" y="168"/>
                      </a:cubicBezTo>
                      <a:cubicBezTo>
                        <a:pt x="658" y="166"/>
                        <a:pt x="656" y="162"/>
                        <a:pt x="653" y="158"/>
                      </a:cubicBezTo>
                      <a:cubicBezTo>
                        <a:pt x="651" y="156"/>
                        <a:pt x="650" y="154"/>
                        <a:pt x="649" y="152"/>
                      </a:cubicBezTo>
                      <a:cubicBezTo>
                        <a:pt x="647" y="150"/>
                        <a:pt x="646" y="148"/>
                        <a:pt x="645" y="147"/>
                      </a:cubicBezTo>
                      <a:cubicBezTo>
                        <a:pt x="645" y="147"/>
                        <a:pt x="645" y="147"/>
                        <a:pt x="644" y="146"/>
                      </a:cubicBezTo>
                      <a:cubicBezTo>
                        <a:pt x="644" y="145"/>
                        <a:pt x="642" y="144"/>
                        <a:pt x="642" y="144"/>
                      </a:cubicBezTo>
                      <a:cubicBezTo>
                        <a:pt x="644" y="146"/>
                        <a:pt x="644" y="146"/>
                        <a:pt x="644" y="147"/>
                      </a:cubicBezTo>
                      <a:cubicBezTo>
                        <a:pt x="645" y="147"/>
                        <a:pt x="647" y="150"/>
                        <a:pt x="647" y="151"/>
                      </a:cubicBezTo>
                      <a:cubicBezTo>
                        <a:pt x="647" y="151"/>
                        <a:pt x="646" y="149"/>
                        <a:pt x="646" y="149"/>
                      </a:cubicBezTo>
                      <a:cubicBezTo>
                        <a:pt x="646" y="150"/>
                        <a:pt x="647" y="151"/>
                        <a:pt x="647" y="151"/>
                      </a:cubicBezTo>
                      <a:cubicBezTo>
                        <a:pt x="646" y="150"/>
                        <a:pt x="646" y="149"/>
                        <a:pt x="646" y="150"/>
                      </a:cubicBezTo>
                      <a:cubicBezTo>
                        <a:pt x="648" y="152"/>
                        <a:pt x="651" y="156"/>
                        <a:pt x="652" y="158"/>
                      </a:cubicBezTo>
                      <a:cubicBezTo>
                        <a:pt x="650" y="156"/>
                        <a:pt x="651" y="157"/>
                        <a:pt x="650" y="156"/>
                      </a:cubicBezTo>
                      <a:cubicBezTo>
                        <a:pt x="648" y="152"/>
                        <a:pt x="644" y="148"/>
                        <a:pt x="643" y="147"/>
                      </a:cubicBezTo>
                      <a:cubicBezTo>
                        <a:pt x="646" y="151"/>
                        <a:pt x="645" y="151"/>
                        <a:pt x="647" y="153"/>
                      </a:cubicBezTo>
                      <a:cubicBezTo>
                        <a:pt x="645" y="151"/>
                        <a:pt x="646" y="152"/>
                        <a:pt x="645" y="150"/>
                      </a:cubicBezTo>
                      <a:cubicBezTo>
                        <a:pt x="644" y="150"/>
                        <a:pt x="646" y="152"/>
                        <a:pt x="647" y="154"/>
                      </a:cubicBezTo>
                      <a:cubicBezTo>
                        <a:pt x="646" y="152"/>
                        <a:pt x="646" y="153"/>
                        <a:pt x="645" y="152"/>
                      </a:cubicBezTo>
                      <a:cubicBezTo>
                        <a:pt x="647" y="154"/>
                        <a:pt x="649" y="158"/>
                        <a:pt x="647" y="156"/>
                      </a:cubicBezTo>
                      <a:cubicBezTo>
                        <a:pt x="649" y="158"/>
                        <a:pt x="651" y="162"/>
                        <a:pt x="651" y="162"/>
                      </a:cubicBezTo>
                      <a:cubicBezTo>
                        <a:pt x="650" y="161"/>
                        <a:pt x="647" y="156"/>
                        <a:pt x="647" y="157"/>
                      </a:cubicBezTo>
                      <a:cubicBezTo>
                        <a:pt x="651" y="162"/>
                        <a:pt x="654" y="167"/>
                        <a:pt x="657" y="171"/>
                      </a:cubicBezTo>
                      <a:cubicBezTo>
                        <a:pt x="659" y="176"/>
                        <a:pt x="661" y="180"/>
                        <a:pt x="665" y="186"/>
                      </a:cubicBezTo>
                      <a:cubicBezTo>
                        <a:pt x="664" y="186"/>
                        <a:pt x="665" y="188"/>
                        <a:pt x="666" y="190"/>
                      </a:cubicBezTo>
                      <a:cubicBezTo>
                        <a:pt x="665" y="189"/>
                        <a:pt x="664" y="187"/>
                        <a:pt x="663" y="185"/>
                      </a:cubicBezTo>
                      <a:cubicBezTo>
                        <a:pt x="662" y="184"/>
                        <a:pt x="662" y="184"/>
                        <a:pt x="661" y="182"/>
                      </a:cubicBezTo>
                      <a:cubicBezTo>
                        <a:pt x="660" y="180"/>
                        <a:pt x="661" y="182"/>
                        <a:pt x="660" y="179"/>
                      </a:cubicBezTo>
                      <a:cubicBezTo>
                        <a:pt x="660" y="179"/>
                        <a:pt x="660" y="180"/>
                        <a:pt x="660" y="180"/>
                      </a:cubicBezTo>
                      <a:cubicBezTo>
                        <a:pt x="658" y="177"/>
                        <a:pt x="657" y="176"/>
                        <a:pt x="655" y="171"/>
                      </a:cubicBezTo>
                      <a:cubicBezTo>
                        <a:pt x="654" y="170"/>
                        <a:pt x="652" y="168"/>
                        <a:pt x="653" y="170"/>
                      </a:cubicBezTo>
                      <a:cubicBezTo>
                        <a:pt x="656" y="174"/>
                        <a:pt x="657" y="177"/>
                        <a:pt x="660" y="181"/>
                      </a:cubicBezTo>
                      <a:cubicBezTo>
                        <a:pt x="659" y="179"/>
                        <a:pt x="660" y="184"/>
                        <a:pt x="662" y="185"/>
                      </a:cubicBezTo>
                      <a:cubicBezTo>
                        <a:pt x="661" y="184"/>
                        <a:pt x="660" y="182"/>
                        <a:pt x="660" y="182"/>
                      </a:cubicBezTo>
                      <a:cubicBezTo>
                        <a:pt x="660" y="182"/>
                        <a:pt x="660" y="181"/>
                        <a:pt x="661" y="182"/>
                      </a:cubicBezTo>
                      <a:cubicBezTo>
                        <a:pt x="662" y="185"/>
                        <a:pt x="663" y="187"/>
                        <a:pt x="663" y="187"/>
                      </a:cubicBezTo>
                      <a:cubicBezTo>
                        <a:pt x="663" y="186"/>
                        <a:pt x="662" y="184"/>
                        <a:pt x="662" y="184"/>
                      </a:cubicBezTo>
                      <a:cubicBezTo>
                        <a:pt x="663" y="187"/>
                        <a:pt x="662" y="185"/>
                        <a:pt x="663" y="187"/>
                      </a:cubicBezTo>
                      <a:cubicBezTo>
                        <a:pt x="664" y="188"/>
                        <a:pt x="667" y="194"/>
                        <a:pt x="668" y="196"/>
                      </a:cubicBezTo>
                      <a:cubicBezTo>
                        <a:pt x="668" y="196"/>
                        <a:pt x="668" y="196"/>
                        <a:pt x="668" y="196"/>
                      </a:cubicBezTo>
                      <a:cubicBezTo>
                        <a:pt x="666" y="193"/>
                        <a:pt x="664" y="192"/>
                        <a:pt x="666" y="193"/>
                      </a:cubicBezTo>
                      <a:cubicBezTo>
                        <a:pt x="668" y="199"/>
                        <a:pt x="670" y="200"/>
                        <a:pt x="671" y="201"/>
                      </a:cubicBezTo>
                      <a:cubicBezTo>
                        <a:pt x="671" y="203"/>
                        <a:pt x="671" y="202"/>
                        <a:pt x="671" y="203"/>
                      </a:cubicBezTo>
                      <a:cubicBezTo>
                        <a:pt x="672" y="203"/>
                        <a:pt x="673" y="207"/>
                        <a:pt x="675" y="209"/>
                      </a:cubicBezTo>
                      <a:cubicBezTo>
                        <a:pt x="674" y="208"/>
                        <a:pt x="674" y="206"/>
                        <a:pt x="674" y="208"/>
                      </a:cubicBezTo>
                      <a:cubicBezTo>
                        <a:pt x="677" y="212"/>
                        <a:pt x="680" y="221"/>
                        <a:pt x="682" y="225"/>
                      </a:cubicBezTo>
                      <a:cubicBezTo>
                        <a:pt x="681" y="225"/>
                        <a:pt x="680" y="223"/>
                        <a:pt x="681" y="226"/>
                      </a:cubicBezTo>
                      <a:cubicBezTo>
                        <a:pt x="682" y="225"/>
                        <a:pt x="682" y="227"/>
                        <a:pt x="683" y="229"/>
                      </a:cubicBezTo>
                      <a:cubicBezTo>
                        <a:pt x="684" y="231"/>
                        <a:pt x="684" y="233"/>
                        <a:pt x="685" y="234"/>
                      </a:cubicBezTo>
                      <a:cubicBezTo>
                        <a:pt x="685" y="234"/>
                        <a:pt x="684" y="231"/>
                        <a:pt x="684" y="231"/>
                      </a:cubicBezTo>
                      <a:cubicBezTo>
                        <a:pt x="686" y="235"/>
                        <a:pt x="686" y="233"/>
                        <a:pt x="687" y="236"/>
                      </a:cubicBezTo>
                      <a:cubicBezTo>
                        <a:pt x="687" y="238"/>
                        <a:pt x="688" y="241"/>
                        <a:pt x="689" y="244"/>
                      </a:cubicBezTo>
                      <a:cubicBezTo>
                        <a:pt x="690" y="248"/>
                        <a:pt x="691" y="251"/>
                        <a:pt x="692" y="252"/>
                      </a:cubicBezTo>
                      <a:cubicBezTo>
                        <a:pt x="692" y="251"/>
                        <a:pt x="691" y="248"/>
                        <a:pt x="691" y="247"/>
                      </a:cubicBezTo>
                      <a:cubicBezTo>
                        <a:pt x="691" y="248"/>
                        <a:pt x="691" y="247"/>
                        <a:pt x="692" y="248"/>
                      </a:cubicBezTo>
                      <a:cubicBezTo>
                        <a:pt x="692" y="250"/>
                        <a:pt x="694" y="254"/>
                        <a:pt x="694" y="255"/>
                      </a:cubicBezTo>
                      <a:cubicBezTo>
                        <a:pt x="693" y="252"/>
                        <a:pt x="693" y="251"/>
                        <a:pt x="694" y="254"/>
                      </a:cubicBezTo>
                      <a:cubicBezTo>
                        <a:pt x="693" y="251"/>
                        <a:pt x="692" y="248"/>
                        <a:pt x="692" y="246"/>
                      </a:cubicBezTo>
                      <a:cubicBezTo>
                        <a:pt x="691" y="243"/>
                        <a:pt x="690" y="240"/>
                        <a:pt x="688" y="237"/>
                      </a:cubicBezTo>
                      <a:cubicBezTo>
                        <a:pt x="688" y="237"/>
                        <a:pt x="688" y="237"/>
                        <a:pt x="688" y="236"/>
                      </a:cubicBezTo>
                      <a:cubicBezTo>
                        <a:pt x="688" y="235"/>
                        <a:pt x="686" y="232"/>
                        <a:pt x="686" y="232"/>
                      </a:cubicBezTo>
                      <a:cubicBezTo>
                        <a:pt x="687" y="232"/>
                        <a:pt x="688" y="236"/>
                        <a:pt x="688" y="236"/>
                      </a:cubicBezTo>
                      <a:cubicBezTo>
                        <a:pt x="688" y="234"/>
                        <a:pt x="685" y="227"/>
                        <a:pt x="685" y="227"/>
                      </a:cubicBezTo>
                      <a:cubicBezTo>
                        <a:pt x="684" y="223"/>
                        <a:pt x="684" y="223"/>
                        <a:pt x="684" y="223"/>
                      </a:cubicBezTo>
                      <a:cubicBezTo>
                        <a:pt x="683" y="224"/>
                        <a:pt x="680" y="214"/>
                        <a:pt x="681" y="216"/>
                      </a:cubicBezTo>
                      <a:cubicBezTo>
                        <a:pt x="680" y="213"/>
                        <a:pt x="677" y="208"/>
                        <a:pt x="677" y="207"/>
                      </a:cubicBezTo>
                      <a:cubicBezTo>
                        <a:pt x="678" y="209"/>
                        <a:pt x="679" y="211"/>
                        <a:pt x="680" y="213"/>
                      </a:cubicBezTo>
                      <a:cubicBezTo>
                        <a:pt x="681" y="215"/>
                        <a:pt x="682" y="217"/>
                        <a:pt x="683" y="219"/>
                      </a:cubicBezTo>
                      <a:cubicBezTo>
                        <a:pt x="682" y="217"/>
                        <a:pt x="682" y="217"/>
                        <a:pt x="681" y="215"/>
                      </a:cubicBezTo>
                      <a:cubicBezTo>
                        <a:pt x="681" y="216"/>
                        <a:pt x="680" y="214"/>
                        <a:pt x="680" y="213"/>
                      </a:cubicBezTo>
                      <a:cubicBezTo>
                        <a:pt x="680" y="213"/>
                        <a:pt x="679" y="210"/>
                        <a:pt x="678" y="209"/>
                      </a:cubicBezTo>
                      <a:cubicBezTo>
                        <a:pt x="679" y="209"/>
                        <a:pt x="678" y="208"/>
                        <a:pt x="678" y="207"/>
                      </a:cubicBezTo>
                      <a:cubicBezTo>
                        <a:pt x="679" y="209"/>
                        <a:pt x="680" y="211"/>
                        <a:pt x="681" y="212"/>
                      </a:cubicBezTo>
                      <a:cubicBezTo>
                        <a:pt x="681" y="214"/>
                        <a:pt x="682" y="216"/>
                        <a:pt x="683" y="218"/>
                      </a:cubicBezTo>
                      <a:cubicBezTo>
                        <a:pt x="683" y="218"/>
                        <a:pt x="681" y="213"/>
                        <a:pt x="681" y="213"/>
                      </a:cubicBezTo>
                      <a:cubicBezTo>
                        <a:pt x="681" y="213"/>
                        <a:pt x="682" y="215"/>
                        <a:pt x="682" y="215"/>
                      </a:cubicBezTo>
                      <a:cubicBezTo>
                        <a:pt x="682" y="214"/>
                        <a:pt x="680" y="210"/>
                        <a:pt x="679" y="209"/>
                      </a:cubicBezTo>
                      <a:cubicBezTo>
                        <a:pt x="680" y="210"/>
                        <a:pt x="682" y="214"/>
                        <a:pt x="682" y="214"/>
                      </a:cubicBezTo>
                      <a:cubicBezTo>
                        <a:pt x="683" y="216"/>
                        <a:pt x="684" y="219"/>
                        <a:pt x="685" y="221"/>
                      </a:cubicBezTo>
                      <a:cubicBezTo>
                        <a:pt x="684" y="219"/>
                        <a:pt x="686" y="224"/>
                        <a:pt x="687" y="225"/>
                      </a:cubicBezTo>
                      <a:cubicBezTo>
                        <a:pt x="685" y="221"/>
                        <a:pt x="683" y="216"/>
                        <a:pt x="682" y="213"/>
                      </a:cubicBezTo>
                      <a:cubicBezTo>
                        <a:pt x="680" y="209"/>
                        <a:pt x="677" y="203"/>
                        <a:pt x="676" y="200"/>
                      </a:cubicBezTo>
                      <a:cubicBezTo>
                        <a:pt x="677" y="202"/>
                        <a:pt x="678" y="204"/>
                        <a:pt x="679" y="204"/>
                      </a:cubicBezTo>
                      <a:cubicBezTo>
                        <a:pt x="678" y="202"/>
                        <a:pt x="676" y="199"/>
                        <a:pt x="675" y="196"/>
                      </a:cubicBezTo>
                      <a:cubicBezTo>
                        <a:pt x="675" y="197"/>
                        <a:pt x="676" y="198"/>
                        <a:pt x="676" y="197"/>
                      </a:cubicBezTo>
                      <a:cubicBezTo>
                        <a:pt x="675" y="195"/>
                        <a:pt x="674" y="195"/>
                        <a:pt x="674" y="194"/>
                      </a:cubicBezTo>
                      <a:cubicBezTo>
                        <a:pt x="673" y="193"/>
                        <a:pt x="672" y="190"/>
                        <a:pt x="673" y="192"/>
                      </a:cubicBezTo>
                      <a:cubicBezTo>
                        <a:pt x="676" y="197"/>
                        <a:pt x="678" y="201"/>
                        <a:pt x="680" y="206"/>
                      </a:cubicBezTo>
                      <a:cubicBezTo>
                        <a:pt x="681" y="208"/>
                        <a:pt x="682" y="210"/>
                        <a:pt x="683" y="212"/>
                      </a:cubicBezTo>
                      <a:cubicBezTo>
                        <a:pt x="684" y="215"/>
                        <a:pt x="685" y="217"/>
                        <a:pt x="686" y="220"/>
                      </a:cubicBezTo>
                      <a:cubicBezTo>
                        <a:pt x="684" y="217"/>
                        <a:pt x="683" y="213"/>
                        <a:pt x="682" y="211"/>
                      </a:cubicBezTo>
                      <a:cubicBezTo>
                        <a:pt x="681" y="208"/>
                        <a:pt x="680" y="206"/>
                        <a:pt x="679" y="205"/>
                      </a:cubicBezTo>
                      <a:cubicBezTo>
                        <a:pt x="681" y="208"/>
                        <a:pt x="681" y="210"/>
                        <a:pt x="682" y="211"/>
                      </a:cubicBezTo>
                      <a:cubicBezTo>
                        <a:pt x="683" y="215"/>
                        <a:pt x="683" y="215"/>
                        <a:pt x="685" y="218"/>
                      </a:cubicBezTo>
                      <a:cubicBezTo>
                        <a:pt x="683" y="216"/>
                        <a:pt x="684" y="217"/>
                        <a:pt x="685" y="218"/>
                      </a:cubicBezTo>
                      <a:cubicBezTo>
                        <a:pt x="686" y="221"/>
                        <a:pt x="686" y="220"/>
                        <a:pt x="687" y="224"/>
                      </a:cubicBezTo>
                      <a:cubicBezTo>
                        <a:pt x="687" y="224"/>
                        <a:pt x="688" y="226"/>
                        <a:pt x="689" y="227"/>
                      </a:cubicBezTo>
                      <a:cubicBezTo>
                        <a:pt x="690" y="229"/>
                        <a:pt x="690" y="231"/>
                        <a:pt x="690" y="231"/>
                      </a:cubicBezTo>
                      <a:cubicBezTo>
                        <a:pt x="689" y="227"/>
                        <a:pt x="687" y="223"/>
                        <a:pt x="686" y="220"/>
                      </a:cubicBezTo>
                      <a:cubicBezTo>
                        <a:pt x="684" y="216"/>
                        <a:pt x="683" y="212"/>
                        <a:pt x="682" y="209"/>
                      </a:cubicBezTo>
                      <a:cubicBezTo>
                        <a:pt x="681" y="207"/>
                        <a:pt x="682" y="210"/>
                        <a:pt x="681" y="208"/>
                      </a:cubicBezTo>
                      <a:cubicBezTo>
                        <a:pt x="681" y="207"/>
                        <a:pt x="680" y="206"/>
                        <a:pt x="680" y="206"/>
                      </a:cubicBezTo>
                      <a:cubicBezTo>
                        <a:pt x="682" y="208"/>
                        <a:pt x="680" y="205"/>
                        <a:pt x="680" y="203"/>
                      </a:cubicBezTo>
                      <a:cubicBezTo>
                        <a:pt x="682" y="207"/>
                        <a:pt x="681" y="206"/>
                        <a:pt x="682" y="209"/>
                      </a:cubicBezTo>
                      <a:cubicBezTo>
                        <a:pt x="683" y="210"/>
                        <a:pt x="685" y="213"/>
                        <a:pt x="685" y="214"/>
                      </a:cubicBezTo>
                      <a:cubicBezTo>
                        <a:pt x="685" y="214"/>
                        <a:pt x="684" y="213"/>
                        <a:pt x="684" y="213"/>
                      </a:cubicBezTo>
                      <a:cubicBezTo>
                        <a:pt x="685" y="214"/>
                        <a:pt x="685" y="215"/>
                        <a:pt x="685" y="216"/>
                      </a:cubicBezTo>
                      <a:cubicBezTo>
                        <a:pt x="685" y="216"/>
                        <a:pt x="686" y="216"/>
                        <a:pt x="686" y="217"/>
                      </a:cubicBezTo>
                      <a:cubicBezTo>
                        <a:pt x="686" y="218"/>
                        <a:pt x="687" y="220"/>
                        <a:pt x="688" y="224"/>
                      </a:cubicBezTo>
                      <a:cubicBezTo>
                        <a:pt x="688" y="225"/>
                        <a:pt x="688" y="223"/>
                        <a:pt x="688" y="224"/>
                      </a:cubicBezTo>
                      <a:cubicBezTo>
                        <a:pt x="689" y="227"/>
                        <a:pt x="691" y="231"/>
                        <a:pt x="692" y="234"/>
                      </a:cubicBezTo>
                      <a:cubicBezTo>
                        <a:pt x="692" y="235"/>
                        <a:pt x="693" y="237"/>
                        <a:pt x="694" y="240"/>
                      </a:cubicBezTo>
                      <a:cubicBezTo>
                        <a:pt x="694" y="240"/>
                        <a:pt x="694" y="242"/>
                        <a:pt x="695" y="244"/>
                      </a:cubicBezTo>
                      <a:cubicBezTo>
                        <a:pt x="696" y="245"/>
                        <a:pt x="696" y="247"/>
                        <a:pt x="696" y="247"/>
                      </a:cubicBezTo>
                      <a:cubicBezTo>
                        <a:pt x="696" y="247"/>
                        <a:pt x="696" y="248"/>
                        <a:pt x="697" y="249"/>
                      </a:cubicBezTo>
                      <a:cubicBezTo>
                        <a:pt x="697" y="249"/>
                        <a:pt x="696" y="246"/>
                        <a:pt x="695" y="243"/>
                      </a:cubicBezTo>
                      <a:cubicBezTo>
                        <a:pt x="694" y="240"/>
                        <a:pt x="693" y="237"/>
                        <a:pt x="693" y="236"/>
                      </a:cubicBezTo>
                      <a:cubicBezTo>
                        <a:pt x="695" y="240"/>
                        <a:pt x="694" y="238"/>
                        <a:pt x="693" y="236"/>
                      </a:cubicBezTo>
                      <a:cubicBezTo>
                        <a:pt x="695" y="239"/>
                        <a:pt x="696" y="242"/>
                        <a:pt x="696" y="245"/>
                      </a:cubicBezTo>
                      <a:cubicBezTo>
                        <a:pt x="697" y="248"/>
                        <a:pt x="698" y="250"/>
                        <a:pt x="698" y="250"/>
                      </a:cubicBezTo>
                      <a:cubicBezTo>
                        <a:pt x="698" y="252"/>
                        <a:pt x="700" y="257"/>
                        <a:pt x="700" y="256"/>
                      </a:cubicBezTo>
                      <a:cubicBezTo>
                        <a:pt x="699" y="252"/>
                        <a:pt x="699" y="255"/>
                        <a:pt x="700" y="255"/>
                      </a:cubicBezTo>
                      <a:cubicBezTo>
                        <a:pt x="700" y="254"/>
                        <a:pt x="698" y="250"/>
                        <a:pt x="698" y="249"/>
                      </a:cubicBezTo>
                      <a:cubicBezTo>
                        <a:pt x="698" y="249"/>
                        <a:pt x="700" y="254"/>
                        <a:pt x="699" y="252"/>
                      </a:cubicBezTo>
                      <a:cubicBezTo>
                        <a:pt x="698" y="248"/>
                        <a:pt x="698" y="248"/>
                        <a:pt x="697" y="246"/>
                      </a:cubicBezTo>
                      <a:cubicBezTo>
                        <a:pt x="697" y="245"/>
                        <a:pt x="697" y="245"/>
                        <a:pt x="697" y="243"/>
                      </a:cubicBezTo>
                      <a:cubicBezTo>
                        <a:pt x="696" y="242"/>
                        <a:pt x="696" y="244"/>
                        <a:pt x="696" y="241"/>
                      </a:cubicBezTo>
                      <a:cubicBezTo>
                        <a:pt x="696" y="239"/>
                        <a:pt x="692" y="230"/>
                        <a:pt x="690" y="225"/>
                      </a:cubicBezTo>
                      <a:cubicBezTo>
                        <a:pt x="693" y="230"/>
                        <a:pt x="695" y="236"/>
                        <a:pt x="696" y="240"/>
                      </a:cubicBezTo>
                      <a:cubicBezTo>
                        <a:pt x="698" y="245"/>
                        <a:pt x="699" y="250"/>
                        <a:pt x="701" y="254"/>
                      </a:cubicBezTo>
                      <a:cubicBezTo>
                        <a:pt x="700" y="253"/>
                        <a:pt x="700" y="253"/>
                        <a:pt x="701" y="254"/>
                      </a:cubicBezTo>
                      <a:cubicBezTo>
                        <a:pt x="701" y="256"/>
                        <a:pt x="701" y="256"/>
                        <a:pt x="701" y="256"/>
                      </a:cubicBezTo>
                      <a:cubicBezTo>
                        <a:pt x="701" y="256"/>
                        <a:pt x="701" y="257"/>
                        <a:pt x="701" y="257"/>
                      </a:cubicBezTo>
                      <a:cubicBezTo>
                        <a:pt x="702" y="260"/>
                        <a:pt x="702" y="261"/>
                        <a:pt x="703" y="264"/>
                      </a:cubicBezTo>
                      <a:cubicBezTo>
                        <a:pt x="704" y="267"/>
                        <a:pt x="705" y="273"/>
                        <a:pt x="706" y="278"/>
                      </a:cubicBezTo>
                      <a:cubicBezTo>
                        <a:pt x="707" y="283"/>
                        <a:pt x="708" y="289"/>
                        <a:pt x="709" y="291"/>
                      </a:cubicBezTo>
                      <a:cubicBezTo>
                        <a:pt x="709" y="293"/>
                        <a:pt x="710" y="298"/>
                        <a:pt x="711" y="302"/>
                      </a:cubicBezTo>
                      <a:cubicBezTo>
                        <a:pt x="711" y="307"/>
                        <a:pt x="712" y="312"/>
                        <a:pt x="712" y="314"/>
                      </a:cubicBezTo>
                      <a:cubicBezTo>
                        <a:pt x="712" y="314"/>
                        <a:pt x="712" y="313"/>
                        <a:pt x="712" y="314"/>
                      </a:cubicBezTo>
                      <a:cubicBezTo>
                        <a:pt x="712" y="317"/>
                        <a:pt x="713" y="321"/>
                        <a:pt x="713" y="324"/>
                      </a:cubicBezTo>
                      <a:cubicBezTo>
                        <a:pt x="713" y="326"/>
                        <a:pt x="713" y="328"/>
                        <a:pt x="713" y="329"/>
                      </a:cubicBezTo>
                      <a:cubicBezTo>
                        <a:pt x="713" y="330"/>
                        <a:pt x="713" y="331"/>
                        <a:pt x="713" y="331"/>
                      </a:cubicBezTo>
                      <a:cubicBezTo>
                        <a:pt x="714" y="332"/>
                        <a:pt x="714" y="330"/>
                        <a:pt x="714" y="332"/>
                      </a:cubicBezTo>
                      <a:cubicBezTo>
                        <a:pt x="714" y="334"/>
                        <a:pt x="714" y="334"/>
                        <a:pt x="714" y="336"/>
                      </a:cubicBezTo>
                      <a:cubicBezTo>
                        <a:pt x="714" y="339"/>
                        <a:pt x="714" y="345"/>
                        <a:pt x="714" y="350"/>
                      </a:cubicBezTo>
                      <a:cubicBezTo>
                        <a:pt x="715" y="349"/>
                        <a:pt x="714" y="347"/>
                        <a:pt x="714" y="347"/>
                      </a:cubicBezTo>
                      <a:close/>
                      <a:moveTo>
                        <a:pt x="658" y="164"/>
                      </a:moveTo>
                      <a:cubicBezTo>
                        <a:pt x="657" y="163"/>
                        <a:pt x="658" y="165"/>
                        <a:pt x="659" y="166"/>
                      </a:cubicBezTo>
                      <a:cubicBezTo>
                        <a:pt x="660" y="167"/>
                        <a:pt x="661" y="168"/>
                        <a:pt x="660" y="167"/>
                      </a:cubicBezTo>
                      <a:cubicBezTo>
                        <a:pt x="661" y="168"/>
                        <a:pt x="661" y="169"/>
                        <a:pt x="661" y="169"/>
                      </a:cubicBezTo>
                      <a:cubicBezTo>
                        <a:pt x="661" y="169"/>
                        <a:pt x="659" y="166"/>
                        <a:pt x="658" y="164"/>
                      </a:cubicBezTo>
                      <a:close/>
                      <a:moveTo>
                        <a:pt x="597" y="102"/>
                      </a:moveTo>
                      <a:cubicBezTo>
                        <a:pt x="595" y="100"/>
                        <a:pt x="593" y="98"/>
                        <a:pt x="593" y="98"/>
                      </a:cubicBezTo>
                      <a:cubicBezTo>
                        <a:pt x="592" y="97"/>
                        <a:pt x="595" y="100"/>
                        <a:pt x="597" y="102"/>
                      </a:cubicBezTo>
                      <a:cubicBezTo>
                        <a:pt x="595" y="99"/>
                        <a:pt x="590" y="95"/>
                        <a:pt x="587" y="93"/>
                      </a:cubicBezTo>
                      <a:cubicBezTo>
                        <a:pt x="587" y="92"/>
                        <a:pt x="587" y="92"/>
                        <a:pt x="586" y="92"/>
                      </a:cubicBezTo>
                      <a:cubicBezTo>
                        <a:pt x="587" y="92"/>
                        <a:pt x="589" y="94"/>
                        <a:pt x="588" y="93"/>
                      </a:cubicBezTo>
                      <a:cubicBezTo>
                        <a:pt x="590" y="94"/>
                        <a:pt x="595" y="99"/>
                        <a:pt x="595" y="99"/>
                      </a:cubicBezTo>
                      <a:cubicBezTo>
                        <a:pt x="597" y="100"/>
                        <a:pt x="599" y="102"/>
                        <a:pt x="601" y="104"/>
                      </a:cubicBezTo>
                      <a:cubicBezTo>
                        <a:pt x="601" y="104"/>
                        <a:pt x="604" y="107"/>
                        <a:pt x="606" y="109"/>
                      </a:cubicBezTo>
                      <a:cubicBezTo>
                        <a:pt x="605" y="108"/>
                        <a:pt x="603" y="107"/>
                        <a:pt x="602" y="105"/>
                      </a:cubicBezTo>
                      <a:cubicBezTo>
                        <a:pt x="600" y="104"/>
                        <a:pt x="598" y="103"/>
                        <a:pt x="597" y="102"/>
                      </a:cubicBezTo>
                      <a:close/>
                      <a:moveTo>
                        <a:pt x="634" y="147"/>
                      </a:moveTo>
                      <a:cubicBezTo>
                        <a:pt x="633" y="144"/>
                        <a:pt x="632" y="144"/>
                        <a:pt x="629" y="140"/>
                      </a:cubicBezTo>
                      <a:cubicBezTo>
                        <a:pt x="631" y="142"/>
                        <a:pt x="631" y="142"/>
                        <a:pt x="629" y="140"/>
                      </a:cubicBezTo>
                      <a:cubicBezTo>
                        <a:pt x="630" y="140"/>
                        <a:pt x="631" y="141"/>
                        <a:pt x="632" y="143"/>
                      </a:cubicBezTo>
                      <a:cubicBezTo>
                        <a:pt x="632" y="144"/>
                        <a:pt x="633" y="144"/>
                        <a:pt x="635" y="147"/>
                      </a:cubicBezTo>
                      <a:cubicBezTo>
                        <a:pt x="635" y="147"/>
                        <a:pt x="635" y="147"/>
                        <a:pt x="634" y="147"/>
                      </a:cubicBezTo>
                      <a:close/>
                      <a:moveTo>
                        <a:pt x="573" y="84"/>
                      </a:moveTo>
                      <a:cubicBezTo>
                        <a:pt x="576" y="87"/>
                        <a:pt x="577" y="87"/>
                        <a:pt x="580" y="90"/>
                      </a:cubicBezTo>
                      <a:cubicBezTo>
                        <a:pt x="579" y="89"/>
                        <a:pt x="574" y="85"/>
                        <a:pt x="573" y="84"/>
                      </a:cubicBezTo>
                      <a:close/>
                      <a:moveTo>
                        <a:pt x="393" y="19"/>
                      </a:moveTo>
                      <a:cubicBezTo>
                        <a:pt x="394" y="18"/>
                        <a:pt x="395" y="18"/>
                        <a:pt x="398" y="19"/>
                      </a:cubicBezTo>
                      <a:cubicBezTo>
                        <a:pt x="398" y="19"/>
                        <a:pt x="398" y="19"/>
                        <a:pt x="398" y="19"/>
                      </a:cubicBezTo>
                      <a:cubicBezTo>
                        <a:pt x="396" y="19"/>
                        <a:pt x="395" y="19"/>
                        <a:pt x="393" y="19"/>
                      </a:cubicBezTo>
                      <a:close/>
                      <a:moveTo>
                        <a:pt x="374" y="20"/>
                      </a:moveTo>
                      <a:cubicBezTo>
                        <a:pt x="373" y="20"/>
                        <a:pt x="373" y="20"/>
                        <a:pt x="371" y="20"/>
                      </a:cubicBezTo>
                      <a:cubicBezTo>
                        <a:pt x="370" y="20"/>
                        <a:pt x="369" y="20"/>
                        <a:pt x="367" y="20"/>
                      </a:cubicBezTo>
                      <a:cubicBezTo>
                        <a:pt x="366" y="20"/>
                        <a:pt x="365" y="20"/>
                        <a:pt x="363" y="20"/>
                      </a:cubicBezTo>
                      <a:cubicBezTo>
                        <a:pt x="364" y="20"/>
                        <a:pt x="365" y="20"/>
                        <a:pt x="367" y="19"/>
                      </a:cubicBezTo>
                      <a:cubicBezTo>
                        <a:pt x="369" y="19"/>
                        <a:pt x="370" y="20"/>
                        <a:pt x="372" y="19"/>
                      </a:cubicBezTo>
                      <a:cubicBezTo>
                        <a:pt x="374" y="19"/>
                        <a:pt x="374" y="20"/>
                        <a:pt x="374" y="20"/>
                      </a:cubicBezTo>
                      <a:close/>
                      <a:moveTo>
                        <a:pt x="406" y="23"/>
                      </a:moveTo>
                      <a:cubicBezTo>
                        <a:pt x="402" y="22"/>
                        <a:pt x="404" y="22"/>
                        <a:pt x="400" y="22"/>
                      </a:cubicBezTo>
                      <a:cubicBezTo>
                        <a:pt x="402" y="22"/>
                        <a:pt x="406" y="22"/>
                        <a:pt x="406" y="23"/>
                      </a:cubicBezTo>
                      <a:close/>
                      <a:moveTo>
                        <a:pt x="503" y="52"/>
                      </a:moveTo>
                      <a:cubicBezTo>
                        <a:pt x="503" y="53"/>
                        <a:pt x="500" y="51"/>
                        <a:pt x="499" y="51"/>
                      </a:cubicBezTo>
                      <a:cubicBezTo>
                        <a:pt x="498" y="50"/>
                        <a:pt x="500" y="51"/>
                        <a:pt x="499" y="50"/>
                      </a:cubicBezTo>
                      <a:cubicBezTo>
                        <a:pt x="500" y="51"/>
                        <a:pt x="501" y="51"/>
                        <a:pt x="503" y="52"/>
                      </a:cubicBezTo>
                      <a:close/>
                      <a:moveTo>
                        <a:pt x="520" y="66"/>
                      </a:moveTo>
                      <a:cubicBezTo>
                        <a:pt x="519" y="66"/>
                        <a:pt x="517" y="65"/>
                        <a:pt x="518" y="65"/>
                      </a:cubicBezTo>
                      <a:cubicBezTo>
                        <a:pt x="516" y="64"/>
                        <a:pt x="515" y="64"/>
                        <a:pt x="514" y="63"/>
                      </a:cubicBezTo>
                      <a:cubicBezTo>
                        <a:pt x="513" y="63"/>
                        <a:pt x="514" y="63"/>
                        <a:pt x="514" y="63"/>
                      </a:cubicBezTo>
                      <a:cubicBezTo>
                        <a:pt x="512" y="62"/>
                        <a:pt x="511" y="62"/>
                        <a:pt x="509" y="61"/>
                      </a:cubicBezTo>
                      <a:cubicBezTo>
                        <a:pt x="509" y="61"/>
                        <a:pt x="511" y="61"/>
                        <a:pt x="512" y="62"/>
                      </a:cubicBezTo>
                      <a:cubicBezTo>
                        <a:pt x="510" y="60"/>
                        <a:pt x="508" y="59"/>
                        <a:pt x="505" y="58"/>
                      </a:cubicBezTo>
                      <a:cubicBezTo>
                        <a:pt x="503" y="57"/>
                        <a:pt x="506" y="59"/>
                        <a:pt x="504" y="58"/>
                      </a:cubicBezTo>
                      <a:cubicBezTo>
                        <a:pt x="502" y="57"/>
                        <a:pt x="502" y="57"/>
                        <a:pt x="500" y="56"/>
                      </a:cubicBezTo>
                      <a:cubicBezTo>
                        <a:pt x="502" y="57"/>
                        <a:pt x="506" y="58"/>
                        <a:pt x="507" y="59"/>
                      </a:cubicBezTo>
                      <a:cubicBezTo>
                        <a:pt x="509" y="60"/>
                        <a:pt x="510" y="60"/>
                        <a:pt x="511" y="61"/>
                      </a:cubicBezTo>
                      <a:cubicBezTo>
                        <a:pt x="511" y="60"/>
                        <a:pt x="517" y="64"/>
                        <a:pt x="516" y="62"/>
                      </a:cubicBezTo>
                      <a:cubicBezTo>
                        <a:pt x="514" y="61"/>
                        <a:pt x="517" y="63"/>
                        <a:pt x="514" y="62"/>
                      </a:cubicBezTo>
                      <a:cubicBezTo>
                        <a:pt x="515" y="62"/>
                        <a:pt x="513" y="61"/>
                        <a:pt x="513" y="61"/>
                      </a:cubicBezTo>
                      <a:cubicBezTo>
                        <a:pt x="509" y="59"/>
                        <a:pt x="504" y="56"/>
                        <a:pt x="501" y="55"/>
                      </a:cubicBezTo>
                      <a:cubicBezTo>
                        <a:pt x="500" y="54"/>
                        <a:pt x="500" y="55"/>
                        <a:pt x="500" y="55"/>
                      </a:cubicBezTo>
                      <a:cubicBezTo>
                        <a:pt x="496" y="53"/>
                        <a:pt x="493" y="52"/>
                        <a:pt x="490" y="51"/>
                      </a:cubicBezTo>
                      <a:cubicBezTo>
                        <a:pt x="487" y="49"/>
                        <a:pt x="485" y="48"/>
                        <a:pt x="482" y="47"/>
                      </a:cubicBezTo>
                      <a:cubicBezTo>
                        <a:pt x="481" y="46"/>
                        <a:pt x="485" y="48"/>
                        <a:pt x="486" y="48"/>
                      </a:cubicBezTo>
                      <a:cubicBezTo>
                        <a:pt x="488" y="49"/>
                        <a:pt x="484" y="48"/>
                        <a:pt x="483" y="47"/>
                      </a:cubicBezTo>
                      <a:cubicBezTo>
                        <a:pt x="485" y="48"/>
                        <a:pt x="490" y="50"/>
                        <a:pt x="489" y="50"/>
                      </a:cubicBezTo>
                      <a:cubicBezTo>
                        <a:pt x="491" y="51"/>
                        <a:pt x="491" y="50"/>
                        <a:pt x="493" y="51"/>
                      </a:cubicBezTo>
                      <a:cubicBezTo>
                        <a:pt x="494" y="52"/>
                        <a:pt x="492" y="51"/>
                        <a:pt x="493" y="51"/>
                      </a:cubicBezTo>
                      <a:cubicBezTo>
                        <a:pt x="495" y="52"/>
                        <a:pt x="496" y="52"/>
                        <a:pt x="501" y="54"/>
                      </a:cubicBezTo>
                      <a:cubicBezTo>
                        <a:pt x="500" y="54"/>
                        <a:pt x="498" y="53"/>
                        <a:pt x="497" y="52"/>
                      </a:cubicBezTo>
                      <a:cubicBezTo>
                        <a:pt x="498" y="53"/>
                        <a:pt x="502" y="54"/>
                        <a:pt x="503" y="55"/>
                      </a:cubicBezTo>
                      <a:cubicBezTo>
                        <a:pt x="504" y="56"/>
                        <a:pt x="502" y="54"/>
                        <a:pt x="503" y="55"/>
                      </a:cubicBezTo>
                      <a:cubicBezTo>
                        <a:pt x="506" y="56"/>
                        <a:pt x="508" y="57"/>
                        <a:pt x="511" y="59"/>
                      </a:cubicBezTo>
                      <a:cubicBezTo>
                        <a:pt x="513" y="60"/>
                        <a:pt x="509" y="58"/>
                        <a:pt x="510" y="58"/>
                      </a:cubicBezTo>
                      <a:cubicBezTo>
                        <a:pt x="510" y="58"/>
                        <a:pt x="511" y="59"/>
                        <a:pt x="514" y="60"/>
                      </a:cubicBezTo>
                      <a:cubicBezTo>
                        <a:pt x="514" y="60"/>
                        <a:pt x="513" y="60"/>
                        <a:pt x="513" y="60"/>
                      </a:cubicBezTo>
                      <a:cubicBezTo>
                        <a:pt x="513" y="60"/>
                        <a:pt x="515" y="60"/>
                        <a:pt x="517" y="62"/>
                      </a:cubicBezTo>
                      <a:cubicBezTo>
                        <a:pt x="515" y="61"/>
                        <a:pt x="513" y="60"/>
                        <a:pt x="511" y="59"/>
                      </a:cubicBezTo>
                      <a:cubicBezTo>
                        <a:pt x="513" y="60"/>
                        <a:pt x="514" y="61"/>
                        <a:pt x="518" y="63"/>
                      </a:cubicBezTo>
                      <a:cubicBezTo>
                        <a:pt x="517" y="62"/>
                        <a:pt x="515" y="61"/>
                        <a:pt x="518" y="63"/>
                      </a:cubicBezTo>
                      <a:cubicBezTo>
                        <a:pt x="518" y="63"/>
                        <a:pt x="518" y="62"/>
                        <a:pt x="517" y="62"/>
                      </a:cubicBezTo>
                      <a:cubicBezTo>
                        <a:pt x="520" y="63"/>
                        <a:pt x="523" y="65"/>
                        <a:pt x="527" y="67"/>
                      </a:cubicBezTo>
                      <a:cubicBezTo>
                        <a:pt x="525" y="66"/>
                        <a:pt x="521" y="64"/>
                        <a:pt x="520" y="63"/>
                      </a:cubicBezTo>
                      <a:cubicBezTo>
                        <a:pt x="520" y="64"/>
                        <a:pt x="523" y="65"/>
                        <a:pt x="523" y="65"/>
                      </a:cubicBezTo>
                      <a:cubicBezTo>
                        <a:pt x="524" y="65"/>
                        <a:pt x="524" y="65"/>
                        <a:pt x="524" y="65"/>
                      </a:cubicBezTo>
                      <a:cubicBezTo>
                        <a:pt x="524" y="65"/>
                        <a:pt x="524" y="66"/>
                        <a:pt x="524" y="66"/>
                      </a:cubicBezTo>
                      <a:cubicBezTo>
                        <a:pt x="523" y="65"/>
                        <a:pt x="521" y="64"/>
                        <a:pt x="520" y="64"/>
                      </a:cubicBezTo>
                      <a:cubicBezTo>
                        <a:pt x="520" y="64"/>
                        <a:pt x="521" y="64"/>
                        <a:pt x="521" y="65"/>
                      </a:cubicBezTo>
                      <a:cubicBezTo>
                        <a:pt x="522" y="65"/>
                        <a:pt x="525" y="66"/>
                        <a:pt x="529" y="68"/>
                      </a:cubicBezTo>
                      <a:cubicBezTo>
                        <a:pt x="529" y="68"/>
                        <a:pt x="528" y="68"/>
                        <a:pt x="527" y="67"/>
                      </a:cubicBezTo>
                      <a:cubicBezTo>
                        <a:pt x="526" y="67"/>
                        <a:pt x="525" y="66"/>
                        <a:pt x="526" y="66"/>
                      </a:cubicBezTo>
                      <a:cubicBezTo>
                        <a:pt x="528" y="67"/>
                        <a:pt x="528" y="67"/>
                        <a:pt x="529" y="68"/>
                      </a:cubicBezTo>
                      <a:cubicBezTo>
                        <a:pt x="529" y="68"/>
                        <a:pt x="527" y="67"/>
                        <a:pt x="527" y="67"/>
                      </a:cubicBezTo>
                      <a:cubicBezTo>
                        <a:pt x="529" y="68"/>
                        <a:pt x="529" y="68"/>
                        <a:pt x="531" y="69"/>
                      </a:cubicBezTo>
                      <a:cubicBezTo>
                        <a:pt x="530" y="69"/>
                        <a:pt x="529" y="68"/>
                        <a:pt x="530" y="69"/>
                      </a:cubicBezTo>
                      <a:cubicBezTo>
                        <a:pt x="532" y="70"/>
                        <a:pt x="531" y="70"/>
                        <a:pt x="531" y="69"/>
                      </a:cubicBezTo>
                      <a:cubicBezTo>
                        <a:pt x="533" y="71"/>
                        <a:pt x="533" y="70"/>
                        <a:pt x="535" y="71"/>
                      </a:cubicBezTo>
                      <a:cubicBezTo>
                        <a:pt x="535" y="72"/>
                        <a:pt x="534" y="71"/>
                        <a:pt x="535" y="72"/>
                      </a:cubicBezTo>
                      <a:cubicBezTo>
                        <a:pt x="535" y="72"/>
                        <a:pt x="533" y="70"/>
                        <a:pt x="533" y="70"/>
                      </a:cubicBezTo>
                      <a:cubicBezTo>
                        <a:pt x="533" y="71"/>
                        <a:pt x="533" y="71"/>
                        <a:pt x="533" y="71"/>
                      </a:cubicBezTo>
                      <a:cubicBezTo>
                        <a:pt x="530" y="69"/>
                        <a:pt x="529" y="69"/>
                        <a:pt x="528" y="69"/>
                      </a:cubicBezTo>
                      <a:cubicBezTo>
                        <a:pt x="527" y="68"/>
                        <a:pt x="526" y="68"/>
                        <a:pt x="526" y="67"/>
                      </a:cubicBezTo>
                      <a:cubicBezTo>
                        <a:pt x="522" y="65"/>
                        <a:pt x="523" y="66"/>
                        <a:pt x="519" y="64"/>
                      </a:cubicBezTo>
                      <a:cubicBezTo>
                        <a:pt x="520" y="64"/>
                        <a:pt x="520" y="65"/>
                        <a:pt x="522" y="66"/>
                      </a:cubicBezTo>
                      <a:cubicBezTo>
                        <a:pt x="519" y="65"/>
                        <a:pt x="518" y="63"/>
                        <a:pt x="515" y="62"/>
                      </a:cubicBezTo>
                      <a:cubicBezTo>
                        <a:pt x="516" y="63"/>
                        <a:pt x="522" y="66"/>
                        <a:pt x="526" y="68"/>
                      </a:cubicBezTo>
                      <a:cubicBezTo>
                        <a:pt x="528" y="69"/>
                        <a:pt x="529" y="70"/>
                        <a:pt x="530" y="71"/>
                      </a:cubicBezTo>
                      <a:cubicBezTo>
                        <a:pt x="526" y="68"/>
                        <a:pt x="519" y="65"/>
                        <a:pt x="519" y="66"/>
                      </a:cubicBezTo>
                      <a:cubicBezTo>
                        <a:pt x="517" y="65"/>
                        <a:pt x="516" y="63"/>
                        <a:pt x="513" y="62"/>
                      </a:cubicBezTo>
                      <a:cubicBezTo>
                        <a:pt x="514" y="63"/>
                        <a:pt x="517" y="65"/>
                        <a:pt x="520" y="66"/>
                      </a:cubicBezTo>
                      <a:close/>
                      <a:moveTo>
                        <a:pt x="487" y="49"/>
                      </a:moveTo>
                      <a:cubicBezTo>
                        <a:pt x="488" y="49"/>
                        <a:pt x="489" y="49"/>
                        <a:pt x="490" y="50"/>
                      </a:cubicBezTo>
                      <a:cubicBezTo>
                        <a:pt x="489" y="49"/>
                        <a:pt x="490" y="50"/>
                        <a:pt x="490" y="50"/>
                      </a:cubicBezTo>
                      <a:cubicBezTo>
                        <a:pt x="488" y="49"/>
                        <a:pt x="488" y="49"/>
                        <a:pt x="487" y="49"/>
                      </a:cubicBezTo>
                      <a:close/>
                      <a:moveTo>
                        <a:pt x="592" y="118"/>
                      </a:moveTo>
                      <a:cubicBezTo>
                        <a:pt x="591" y="118"/>
                        <a:pt x="592" y="118"/>
                        <a:pt x="592" y="119"/>
                      </a:cubicBezTo>
                      <a:cubicBezTo>
                        <a:pt x="592" y="119"/>
                        <a:pt x="591" y="118"/>
                        <a:pt x="591" y="118"/>
                      </a:cubicBezTo>
                      <a:cubicBezTo>
                        <a:pt x="589" y="116"/>
                        <a:pt x="590" y="116"/>
                        <a:pt x="592" y="118"/>
                      </a:cubicBezTo>
                      <a:close/>
                      <a:moveTo>
                        <a:pt x="53" y="392"/>
                      </a:moveTo>
                      <a:cubicBezTo>
                        <a:pt x="53" y="391"/>
                        <a:pt x="53" y="390"/>
                        <a:pt x="53" y="388"/>
                      </a:cubicBezTo>
                      <a:cubicBezTo>
                        <a:pt x="53" y="387"/>
                        <a:pt x="53" y="390"/>
                        <a:pt x="53" y="389"/>
                      </a:cubicBezTo>
                      <a:cubicBezTo>
                        <a:pt x="53" y="390"/>
                        <a:pt x="53" y="390"/>
                        <a:pt x="53" y="392"/>
                      </a:cubicBezTo>
                      <a:close/>
                      <a:moveTo>
                        <a:pt x="54" y="463"/>
                      </a:moveTo>
                      <a:cubicBezTo>
                        <a:pt x="54" y="464"/>
                        <a:pt x="52" y="456"/>
                        <a:pt x="53" y="458"/>
                      </a:cubicBezTo>
                      <a:cubicBezTo>
                        <a:pt x="52" y="458"/>
                        <a:pt x="52" y="455"/>
                        <a:pt x="52" y="455"/>
                      </a:cubicBezTo>
                      <a:cubicBezTo>
                        <a:pt x="52" y="456"/>
                        <a:pt x="53" y="459"/>
                        <a:pt x="53" y="459"/>
                      </a:cubicBezTo>
                      <a:cubicBezTo>
                        <a:pt x="53" y="460"/>
                        <a:pt x="53" y="460"/>
                        <a:pt x="53" y="460"/>
                      </a:cubicBezTo>
                      <a:cubicBezTo>
                        <a:pt x="54" y="461"/>
                        <a:pt x="54" y="462"/>
                        <a:pt x="54" y="463"/>
                      </a:cubicBezTo>
                      <a:close/>
                      <a:moveTo>
                        <a:pt x="51" y="462"/>
                      </a:moveTo>
                      <a:cubicBezTo>
                        <a:pt x="51" y="461"/>
                        <a:pt x="50" y="457"/>
                        <a:pt x="50" y="458"/>
                      </a:cubicBezTo>
                      <a:cubicBezTo>
                        <a:pt x="51" y="460"/>
                        <a:pt x="51" y="460"/>
                        <a:pt x="51" y="462"/>
                      </a:cubicBezTo>
                      <a:close/>
                      <a:moveTo>
                        <a:pt x="62" y="512"/>
                      </a:moveTo>
                      <a:cubicBezTo>
                        <a:pt x="61" y="511"/>
                        <a:pt x="61" y="510"/>
                        <a:pt x="60" y="508"/>
                      </a:cubicBezTo>
                      <a:cubicBezTo>
                        <a:pt x="61" y="508"/>
                        <a:pt x="61" y="509"/>
                        <a:pt x="61" y="510"/>
                      </a:cubicBezTo>
                      <a:cubicBezTo>
                        <a:pt x="62" y="510"/>
                        <a:pt x="61" y="510"/>
                        <a:pt x="61" y="509"/>
                      </a:cubicBezTo>
                      <a:cubicBezTo>
                        <a:pt x="61" y="509"/>
                        <a:pt x="61" y="510"/>
                        <a:pt x="62" y="510"/>
                      </a:cubicBezTo>
                      <a:cubicBezTo>
                        <a:pt x="62" y="511"/>
                        <a:pt x="62" y="511"/>
                        <a:pt x="62" y="511"/>
                      </a:cubicBezTo>
                      <a:cubicBezTo>
                        <a:pt x="62" y="510"/>
                        <a:pt x="62" y="512"/>
                        <a:pt x="62" y="512"/>
                      </a:cubicBezTo>
                      <a:close/>
                      <a:moveTo>
                        <a:pt x="23" y="484"/>
                      </a:moveTo>
                      <a:cubicBezTo>
                        <a:pt x="22" y="481"/>
                        <a:pt x="22" y="479"/>
                        <a:pt x="21" y="475"/>
                      </a:cubicBezTo>
                      <a:cubicBezTo>
                        <a:pt x="21" y="475"/>
                        <a:pt x="20" y="472"/>
                        <a:pt x="21" y="475"/>
                      </a:cubicBezTo>
                      <a:cubicBezTo>
                        <a:pt x="22" y="477"/>
                        <a:pt x="22" y="477"/>
                        <a:pt x="22" y="478"/>
                      </a:cubicBezTo>
                      <a:cubicBezTo>
                        <a:pt x="22" y="480"/>
                        <a:pt x="23" y="481"/>
                        <a:pt x="23" y="483"/>
                      </a:cubicBezTo>
                      <a:cubicBezTo>
                        <a:pt x="23" y="483"/>
                        <a:pt x="23" y="484"/>
                        <a:pt x="23" y="484"/>
                      </a:cubicBezTo>
                      <a:close/>
                      <a:moveTo>
                        <a:pt x="10" y="266"/>
                      </a:moveTo>
                      <a:cubicBezTo>
                        <a:pt x="11" y="263"/>
                        <a:pt x="11" y="263"/>
                        <a:pt x="11" y="263"/>
                      </a:cubicBezTo>
                      <a:cubicBezTo>
                        <a:pt x="11" y="263"/>
                        <a:pt x="12" y="260"/>
                        <a:pt x="12" y="259"/>
                      </a:cubicBezTo>
                      <a:cubicBezTo>
                        <a:pt x="11" y="262"/>
                        <a:pt x="12" y="260"/>
                        <a:pt x="11" y="265"/>
                      </a:cubicBezTo>
                      <a:cubicBezTo>
                        <a:pt x="11" y="264"/>
                        <a:pt x="10" y="266"/>
                        <a:pt x="10" y="266"/>
                      </a:cubicBezTo>
                      <a:close/>
                      <a:moveTo>
                        <a:pt x="602" y="92"/>
                      </a:moveTo>
                      <a:cubicBezTo>
                        <a:pt x="603" y="93"/>
                        <a:pt x="605" y="95"/>
                        <a:pt x="605" y="95"/>
                      </a:cubicBezTo>
                      <a:cubicBezTo>
                        <a:pt x="602" y="93"/>
                        <a:pt x="603" y="93"/>
                        <a:pt x="602" y="92"/>
                      </a:cubicBezTo>
                      <a:close/>
                      <a:moveTo>
                        <a:pt x="711" y="298"/>
                      </a:moveTo>
                      <a:cubicBezTo>
                        <a:pt x="710" y="298"/>
                        <a:pt x="710" y="295"/>
                        <a:pt x="710" y="293"/>
                      </a:cubicBezTo>
                      <a:cubicBezTo>
                        <a:pt x="710" y="293"/>
                        <a:pt x="710" y="296"/>
                        <a:pt x="711" y="298"/>
                      </a:cubicBezTo>
                      <a:close/>
                      <a:moveTo>
                        <a:pt x="704" y="267"/>
                      </a:moveTo>
                      <a:cubicBezTo>
                        <a:pt x="704" y="264"/>
                        <a:pt x="703" y="263"/>
                        <a:pt x="703" y="260"/>
                      </a:cubicBezTo>
                      <a:cubicBezTo>
                        <a:pt x="703" y="260"/>
                        <a:pt x="703" y="260"/>
                        <a:pt x="703" y="260"/>
                      </a:cubicBezTo>
                      <a:cubicBezTo>
                        <a:pt x="704" y="263"/>
                        <a:pt x="704" y="265"/>
                        <a:pt x="704" y="267"/>
                      </a:cubicBezTo>
                      <a:close/>
                      <a:moveTo>
                        <a:pt x="692" y="234"/>
                      </a:moveTo>
                      <a:cubicBezTo>
                        <a:pt x="691" y="231"/>
                        <a:pt x="691" y="232"/>
                        <a:pt x="690" y="228"/>
                      </a:cubicBezTo>
                      <a:cubicBezTo>
                        <a:pt x="690" y="227"/>
                        <a:pt x="691" y="231"/>
                        <a:pt x="691" y="230"/>
                      </a:cubicBezTo>
                      <a:cubicBezTo>
                        <a:pt x="691" y="230"/>
                        <a:pt x="689" y="225"/>
                        <a:pt x="690" y="226"/>
                      </a:cubicBezTo>
                      <a:cubicBezTo>
                        <a:pt x="691" y="229"/>
                        <a:pt x="691" y="231"/>
                        <a:pt x="693" y="234"/>
                      </a:cubicBezTo>
                      <a:cubicBezTo>
                        <a:pt x="693" y="236"/>
                        <a:pt x="692" y="234"/>
                        <a:pt x="692" y="234"/>
                      </a:cubicBezTo>
                      <a:close/>
                      <a:moveTo>
                        <a:pt x="688" y="224"/>
                      </a:moveTo>
                      <a:cubicBezTo>
                        <a:pt x="688" y="223"/>
                        <a:pt x="687" y="221"/>
                        <a:pt x="687" y="219"/>
                      </a:cubicBezTo>
                      <a:cubicBezTo>
                        <a:pt x="687" y="219"/>
                        <a:pt x="689" y="224"/>
                        <a:pt x="688" y="224"/>
                      </a:cubicBezTo>
                      <a:close/>
                      <a:moveTo>
                        <a:pt x="687" y="217"/>
                      </a:moveTo>
                      <a:cubicBezTo>
                        <a:pt x="688" y="218"/>
                        <a:pt x="685" y="212"/>
                        <a:pt x="685" y="212"/>
                      </a:cubicBezTo>
                      <a:cubicBezTo>
                        <a:pt x="685" y="211"/>
                        <a:pt x="687" y="215"/>
                        <a:pt x="687" y="217"/>
                      </a:cubicBezTo>
                      <a:close/>
                      <a:moveTo>
                        <a:pt x="683" y="204"/>
                      </a:moveTo>
                      <a:cubicBezTo>
                        <a:pt x="682" y="203"/>
                        <a:pt x="680" y="199"/>
                        <a:pt x="679" y="197"/>
                      </a:cubicBezTo>
                      <a:cubicBezTo>
                        <a:pt x="680" y="196"/>
                        <a:pt x="682" y="203"/>
                        <a:pt x="683" y="204"/>
                      </a:cubicBezTo>
                      <a:close/>
                      <a:moveTo>
                        <a:pt x="678" y="206"/>
                      </a:moveTo>
                      <a:cubicBezTo>
                        <a:pt x="678" y="205"/>
                        <a:pt x="676" y="201"/>
                        <a:pt x="676" y="200"/>
                      </a:cubicBezTo>
                      <a:cubicBezTo>
                        <a:pt x="677" y="202"/>
                        <a:pt x="678" y="205"/>
                        <a:pt x="678" y="206"/>
                      </a:cubicBezTo>
                      <a:close/>
                      <a:moveTo>
                        <a:pt x="672" y="201"/>
                      </a:moveTo>
                      <a:cubicBezTo>
                        <a:pt x="671" y="200"/>
                        <a:pt x="671" y="201"/>
                        <a:pt x="671" y="201"/>
                      </a:cubicBezTo>
                      <a:cubicBezTo>
                        <a:pt x="669" y="197"/>
                        <a:pt x="669" y="197"/>
                        <a:pt x="668" y="195"/>
                      </a:cubicBezTo>
                      <a:cubicBezTo>
                        <a:pt x="666" y="192"/>
                        <a:pt x="665" y="188"/>
                        <a:pt x="668" y="193"/>
                      </a:cubicBezTo>
                      <a:cubicBezTo>
                        <a:pt x="667" y="192"/>
                        <a:pt x="671" y="199"/>
                        <a:pt x="672" y="201"/>
                      </a:cubicBezTo>
                      <a:close/>
                      <a:moveTo>
                        <a:pt x="672" y="193"/>
                      </a:moveTo>
                      <a:cubicBezTo>
                        <a:pt x="672" y="193"/>
                        <a:pt x="670" y="190"/>
                        <a:pt x="670" y="188"/>
                      </a:cubicBezTo>
                      <a:cubicBezTo>
                        <a:pt x="670" y="188"/>
                        <a:pt x="672" y="192"/>
                        <a:pt x="672" y="193"/>
                      </a:cubicBezTo>
                      <a:close/>
                      <a:moveTo>
                        <a:pt x="671" y="197"/>
                      </a:moveTo>
                      <a:cubicBezTo>
                        <a:pt x="671" y="197"/>
                        <a:pt x="669" y="193"/>
                        <a:pt x="669" y="195"/>
                      </a:cubicBezTo>
                      <a:cubicBezTo>
                        <a:pt x="669" y="194"/>
                        <a:pt x="668" y="193"/>
                        <a:pt x="667" y="191"/>
                      </a:cubicBezTo>
                      <a:cubicBezTo>
                        <a:pt x="667" y="190"/>
                        <a:pt x="670" y="195"/>
                        <a:pt x="671" y="197"/>
                      </a:cubicBezTo>
                      <a:close/>
                      <a:moveTo>
                        <a:pt x="671" y="186"/>
                      </a:moveTo>
                      <a:cubicBezTo>
                        <a:pt x="672" y="188"/>
                        <a:pt x="669" y="182"/>
                        <a:pt x="670" y="185"/>
                      </a:cubicBezTo>
                      <a:cubicBezTo>
                        <a:pt x="669" y="182"/>
                        <a:pt x="668" y="181"/>
                        <a:pt x="667" y="179"/>
                      </a:cubicBezTo>
                      <a:cubicBezTo>
                        <a:pt x="667" y="179"/>
                        <a:pt x="667" y="179"/>
                        <a:pt x="667" y="179"/>
                      </a:cubicBezTo>
                      <a:cubicBezTo>
                        <a:pt x="666" y="176"/>
                        <a:pt x="665" y="175"/>
                        <a:pt x="663" y="172"/>
                      </a:cubicBezTo>
                      <a:cubicBezTo>
                        <a:pt x="663" y="172"/>
                        <a:pt x="663" y="172"/>
                        <a:pt x="663" y="172"/>
                      </a:cubicBezTo>
                      <a:cubicBezTo>
                        <a:pt x="661" y="170"/>
                        <a:pt x="663" y="172"/>
                        <a:pt x="663" y="171"/>
                      </a:cubicBezTo>
                      <a:cubicBezTo>
                        <a:pt x="669" y="181"/>
                        <a:pt x="669" y="181"/>
                        <a:pt x="669" y="181"/>
                      </a:cubicBezTo>
                      <a:cubicBezTo>
                        <a:pt x="668" y="181"/>
                        <a:pt x="670" y="184"/>
                        <a:pt x="671" y="186"/>
                      </a:cubicBezTo>
                      <a:close/>
                      <a:moveTo>
                        <a:pt x="668" y="186"/>
                      </a:moveTo>
                      <a:cubicBezTo>
                        <a:pt x="668" y="185"/>
                        <a:pt x="667" y="183"/>
                        <a:pt x="667" y="183"/>
                      </a:cubicBezTo>
                      <a:cubicBezTo>
                        <a:pt x="667" y="182"/>
                        <a:pt x="667" y="183"/>
                        <a:pt x="668" y="185"/>
                      </a:cubicBezTo>
                      <a:cubicBezTo>
                        <a:pt x="669" y="186"/>
                        <a:pt x="669" y="186"/>
                        <a:pt x="668" y="186"/>
                      </a:cubicBezTo>
                      <a:close/>
                      <a:moveTo>
                        <a:pt x="665" y="180"/>
                      </a:moveTo>
                      <a:cubicBezTo>
                        <a:pt x="663" y="178"/>
                        <a:pt x="659" y="170"/>
                        <a:pt x="657" y="166"/>
                      </a:cubicBezTo>
                      <a:cubicBezTo>
                        <a:pt x="655" y="163"/>
                        <a:pt x="655" y="163"/>
                        <a:pt x="653" y="160"/>
                      </a:cubicBezTo>
                      <a:cubicBezTo>
                        <a:pt x="654" y="160"/>
                        <a:pt x="655" y="163"/>
                        <a:pt x="655" y="164"/>
                      </a:cubicBezTo>
                      <a:cubicBezTo>
                        <a:pt x="658" y="167"/>
                        <a:pt x="660" y="172"/>
                        <a:pt x="663" y="176"/>
                      </a:cubicBezTo>
                      <a:cubicBezTo>
                        <a:pt x="663" y="177"/>
                        <a:pt x="664" y="178"/>
                        <a:pt x="665" y="180"/>
                      </a:cubicBezTo>
                      <a:close/>
                      <a:moveTo>
                        <a:pt x="659" y="170"/>
                      </a:moveTo>
                      <a:cubicBezTo>
                        <a:pt x="659" y="171"/>
                        <a:pt x="658" y="169"/>
                        <a:pt x="657" y="168"/>
                      </a:cubicBezTo>
                      <a:cubicBezTo>
                        <a:pt x="656" y="167"/>
                        <a:pt x="655" y="165"/>
                        <a:pt x="655" y="165"/>
                      </a:cubicBezTo>
                      <a:cubicBezTo>
                        <a:pt x="656" y="165"/>
                        <a:pt x="657" y="167"/>
                        <a:pt x="659" y="170"/>
                      </a:cubicBezTo>
                      <a:close/>
                      <a:moveTo>
                        <a:pt x="652" y="163"/>
                      </a:moveTo>
                      <a:cubicBezTo>
                        <a:pt x="650" y="160"/>
                        <a:pt x="652" y="162"/>
                        <a:pt x="651" y="160"/>
                      </a:cubicBezTo>
                      <a:cubicBezTo>
                        <a:pt x="651" y="161"/>
                        <a:pt x="653" y="163"/>
                        <a:pt x="653" y="164"/>
                      </a:cubicBezTo>
                      <a:cubicBezTo>
                        <a:pt x="653" y="164"/>
                        <a:pt x="652" y="163"/>
                        <a:pt x="652" y="163"/>
                      </a:cubicBezTo>
                      <a:cubicBezTo>
                        <a:pt x="652" y="162"/>
                        <a:pt x="652" y="162"/>
                        <a:pt x="652" y="163"/>
                      </a:cubicBezTo>
                      <a:close/>
                      <a:moveTo>
                        <a:pt x="651" y="159"/>
                      </a:moveTo>
                      <a:cubicBezTo>
                        <a:pt x="651" y="160"/>
                        <a:pt x="649" y="157"/>
                        <a:pt x="648" y="156"/>
                      </a:cubicBezTo>
                      <a:cubicBezTo>
                        <a:pt x="648" y="156"/>
                        <a:pt x="648" y="156"/>
                        <a:pt x="649" y="157"/>
                      </a:cubicBezTo>
                      <a:cubicBezTo>
                        <a:pt x="646" y="153"/>
                        <a:pt x="649" y="156"/>
                        <a:pt x="651" y="159"/>
                      </a:cubicBezTo>
                      <a:close/>
                      <a:moveTo>
                        <a:pt x="647" y="152"/>
                      </a:moveTo>
                      <a:cubicBezTo>
                        <a:pt x="645" y="149"/>
                        <a:pt x="649" y="155"/>
                        <a:pt x="647" y="153"/>
                      </a:cubicBezTo>
                      <a:cubicBezTo>
                        <a:pt x="648" y="154"/>
                        <a:pt x="650" y="156"/>
                        <a:pt x="651" y="158"/>
                      </a:cubicBezTo>
                      <a:cubicBezTo>
                        <a:pt x="651" y="158"/>
                        <a:pt x="650" y="156"/>
                        <a:pt x="649" y="156"/>
                      </a:cubicBezTo>
                      <a:cubicBezTo>
                        <a:pt x="649" y="155"/>
                        <a:pt x="649" y="155"/>
                        <a:pt x="648" y="155"/>
                      </a:cubicBezTo>
                      <a:cubicBezTo>
                        <a:pt x="648" y="154"/>
                        <a:pt x="649" y="155"/>
                        <a:pt x="647" y="152"/>
                      </a:cubicBezTo>
                      <a:close/>
                      <a:moveTo>
                        <a:pt x="649" y="150"/>
                      </a:moveTo>
                      <a:cubicBezTo>
                        <a:pt x="649" y="151"/>
                        <a:pt x="648" y="150"/>
                        <a:pt x="648" y="149"/>
                      </a:cubicBezTo>
                      <a:cubicBezTo>
                        <a:pt x="646" y="147"/>
                        <a:pt x="646" y="146"/>
                        <a:pt x="646" y="145"/>
                      </a:cubicBezTo>
                      <a:cubicBezTo>
                        <a:pt x="647" y="147"/>
                        <a:pt x="648" y="149"/>
                        <a:pt x="649" y="150"/>
                      </a:cubicBezTo>
                      <a:close/>
                      <a:moveTo>
                        <a:pt x="645" y="146"/>
                      </a:moveTo>
                      <a:cubicBezTo>
                        <a:pt x="644" y="144"/>
                        <a:pt x="642" y="142"/>
                        <a:pt x="641" y="139"/>
                      </a:cubicBezTo>
                      <a:cubicBezTo>
                        <a:pt x="639" y="136"/>
                        <a:pt x="637" y="134"/>
                        <a:pt x="635" y="132"/>
                      </a:cubicBezTo>
                      <a:cubicBezTo>
                        <a:pt x="637" y="133"/>
                        <a:pt x="638" y="136"/>
                        <a:pt x="640" y="138"/>
                      </a:cubicBezTo>
                      <a:cubicBezTo>
                        <a:pt x="642" y="140"/>
                        <a:pt x="643" y="143"/>
                        <a:pt x="645" y="144"/>
                      </a:cubicBezTo>
                      <a:cubicBezTo>
                        <a:pt x="643" y="143"/>
                        <a:pt x="646" y="147"/>
                        <a:pt x="645" y="146"/>
                      </a:cubicBezTo>
                      <a:close/>
                      <a:moveTo>
                        <a:pt x="633" y="145"/>
                      </a:moveTo>
                      <a:cubicBezTo>
                        <a:pt x="633" y="145"/>
                        <a:pt x="633" y="145"/>
                        <a:pt x="633" y="145"/>
                      </a:cubicBezTo>
                      <a:cubicBezTo>
                        <a:pt x="631" y="143"/>
                        <a:pt x="630" y="141"/>
                        <a:pt x="630" y="141"/>
                      </a:cubicBezTo>
                      <a:cubicBezTo>
                        <a:pt x="631" y="142"/>
                        <a:pt x="632" y="144"/>
                        <a:pt x="633" y="145"/>
                      </a:cubicBezTo>
                      <a:close/>
                      <a:moveTo>
                        <a:pt x="634" y="131"/>
                      </a:moveTo>
                      <a:cubicBezTo>
                        <a:pt x="632" y="128"/>
                        <a:pt x="633" y="130"/>
                        <a:pt x="631" y="127"/>
                      </a:cubicBezTo>
                      <a:cubicBezTo>
                        <a:pt x="631" y="126"/>
                        <a:pt x="634" y="131"/>
                        <a:pt x="634" y="131"/>
                      </a:cubicBezTo>
                      <a:close/>
                      <a:moveTo>
                        <a:pt x="633" y="131"/>
                      </a:moveTo>
                      <a:cubicBezTo>
                        <a:pt x="633" y="132"/>
                        <a:pt x="630" y="128"/>
                        <a:pt x="630" y="128"/>
                      </a:cubicBezTo>
                      <a:cubicBezTo>
                        <a:pt x="630" y="128"/>
                        <a:pt x="631" y="129"/>
                        <a:pt x="633" y="131"/>
                      </a:cubicBezTo>
                      <a:close/>
                      <a:moveTo>
                        <a:pt x="630" y="141"/>
                      </a:moveTo>
                      <a:cubicBezTo>
                        <a:pt x="628" y="139"/>
                        <a:pt x="627" y="138"/>
                        <a:pt x="626" y="136"/>
                      </a:cubicBezTo>
                      <a:cubicBezTo>
                        <a:pt x="626" y="136"/>
                        <a:pt x="627" y="137"/>
                        <a:pt x="627" y="137"/>
                      </a:cubicBezTo>
                      <a:cubicBezTo>
                        <a:pt x="625" y="135"/>
                        <a:pt x="622" y="131"/>
                        <a:pt x="623" y="132"/>
                      </a:cubicBezTo>
                      <a:cubicBezTo>
                        <a:pt x="624" y="133"/>
                        <a:pt x="624" y="134"/>
                        <a:pt x="625" y="134"/>
                      </a:cubicBezTo>
                      <a:cubicBezTo>
                        <a:pt x="626" y="136"/>
                        <a:pt x="627" y="137"/>
                        <a:pt x="629" y="139"/>
                      </a:cubicBezTo>
                      <a:cubicBezTo>
                        <a:pt x="629" y="140"/>
                        <a:pt x="628" y="139"/>
                        <a:pt x="627" y="138"/>
                      </a:cubicBezTo>
                      <a:cubicBezTo>
                        <a:pt x="627" y="137"/>
                        <a:pt x="631" y="142"/>
                        <a:pt x="630" y="141"/>
                      </a:cubicBezTo>
                      <a:close/>
                      <a:moveTo>
                        <a:pt x="628" y="139"/>
                      </a:moveTo>
                      <a:cubicBezTo>
                        <a:pt x="627" y="139"/>
                        <a:pt x="627" y="138"/>
                        <a:pt x="626" y="138"/>
                      </a:cubicBezTo>
                      <a:cubicBezTo>
                        <a:pt x="624" y="135"/>
                        <a:pt x="625" y="135"/>
                        <a:pt x="622" y="132"/>
                      </a:cubicBezTo>
                      <a:cubicBezTo>
                        <a:pt x="622" y="132"/>
                        <a:pt x="624" y="133"/>
                        <a:pt x="624" y="133"/>
                      </a:cubicBezTo>
                      <a:cubicBezTo>
                        <a:pt x="626" y="136"/>
                        <a:pt x="624" y="134"/>
                        <a:pt x="628" y="139"/>
                      </a:cubicBezTo>
                      <a:close/>
                      <a:moveTo>
                        <a:pt x="621" y="146"/>
                      </a:moveTo>
                      <a:cubicBezTo>
                        <a:pt x="621" y="146"/>
                        <a:pt x="620" y="145"/>
                        <a:pt x="621" y="146"/>
                      </a:cubicBezTo>
                      <a:cubicBezTo>
                        <a:pt x="620" y="145"/>
                        <a:pt x="620" y="145"/>
                        <a:pt x="620" y="145"/>
                      </a:cubicBezTo>
                      <a:cubicBezTo>
                        <a:pt x="620" y="145"/>
                        <a:pt x="620" y="145"/>
                        <a:pt x="619" y="144"/>
                      </a:cubicBezTo>
                      <a:cubicBezTo>
                        <a:pt x="620" y="145"/>
                        <a:pt x="620" y="145"/>
                        <a:pt x="621" y="146"/>
                      </a:cubicBezTo>
                      <a:close/>
                      <a:moveTo>
                        <a:pt x="621" y="130"/>
                      </a:moveTo>
                      <a:cubicBezTo>
                        <a:pt x="620" y="129"/>
                        <a:pt x="614" y="123"/>
                        <a:pt x="612" y="120"/>
                      </a:cubicBezTo>
                      <a:cubicBezTo>
                        <a:pt x="615" y="122"/>
                        <a:pt x="617" y="126"/>
                        <a:pt x="621" y="130"/>
                      </a:cubicBezTo>
                      <a:close/>
                      <a:moveTo>
                        <a:pt x="621" y="118"/>
                      </a:moveTo>
                      <a:cubicBezTo>
                        <a:pt x="620" y="118"/>
                        <a:pt x="618" y="116"/>
                        <a:pt x="616" y="114"/>
                      </a:cubicBezTo>
                      <a:cubicBezTo>
                        <a:pt x="614" y="112"/>
                        <a:pt x="612" y="110"/>
                        <a:pt x="610" y="108"/>
                      </a:cubicBezTo>
                      <a:cubicBezTo>
                        <a:pt x="610" y="107"/>
                        <a:pt x="612" y="109"/>
                        <a:pt x="613" y="110"/>
                      </a:cubicBezTo>
                      <a:cubicBezTo>
                        <a:pt x="617" y="114"/>
                        <a:pt x="619" y="116"/>
                        <a:pt x="621" y="118"/>
                      </a:cubicBezTo>
                      <a:close/>
                      <a:moveTo>
                        <a:pt x="614" y="137"/>
                      </a:moveTo>
                      <a:cubicBezTo>
                        <a:pt x="613" y="136"/>
                        <a:pt x="608" y="130"/>
                        <a:pt x="607" y="129"/>
                      </a:cubicBezTo>
                      <a:cubicBezTo>
                        <a:pt x="608" y="130"/>
                        <a:pt x="613" y="136"/>
                        <a:pt x="614" y="137"/>
                      </a:cubicBezTo>
                      <a:close/>
                      <a:moveTo>
                        <a:pt x="610" y="118"/>
                      </a:moveTo>
                      <a:cubicBezTo>
                        <a:pt x="610" y="118"/>
                        <a:pt x="611" y="118"/>
                        <a:pt x="612" y="120"/>
                      </a:cubicBezTo>
                      <a:cubicBezTo>
                        <a:pt x="611" y="119"/>
                        <a:pt x="609" y="117"/>
                        <a:pt x="608" y="116"/>
                      </a:cubicBezTo>
                      <a:cubicBezTo>
                        <a:pt x="607" y="115"/>
                        <a:pt x="609" y="116"/>
                        <a:pt x="610" y="118"/>
                      </a:cubicBezTo>
                      <a:close/>
                      <a:moveTo>
                        <a:pt x="610" y="107"/>
                      </a:moveTo>
                      <a:cubicBezTo>
                        <a:pt x="610" y="107"/>
                        <a:pt x="610" y="107"/>
                        <a:pt x="610" y="107"/>
                      </a:cubicBezTo>
                      <a:cubicBezTo>
                        <a:pt x="607" y="105"/>
                        <a:pt x="608" y="105"/>
                        <a:pt x="607" y="105"/>
                      </a:cubicBezTo>
                      <a:cubicBezTo>
                        <a:pt x="608" y="105"/>
                        <a:pt x="609" y="106"/>
                        <a:pt x="610" y="107"/>
                      </a:cubicBezTo>
                      <a:close/>
                      <a:moveTo>
                        <a:pt x="607" y="115"/>
                      </a:moveTo>
                      <a:cubicBezTo>
                        <a:pt x="606" y="114"/>
                        <a:pt x="603" y="111"/>
                        <a:pt x="602" y="110"/>
                      </a:cubicBezTo>
                      <a:cubicBezTo>
                        <a:pt x="604" y="111"/>
                        <a:pt x="605" y="113"/>
                        <a:pt x="607" y="115"/>
                      </a:cubicBezTo>
                      <a:close/>
                      <a:moveTo>
                        <a:pt x="604" y="125"/>
                      </a:moveTo>
                      <a:cubicBezTo>
                        <a:pt x="604" y="126"/>
                        <a:pt x="602" y="124"/>
                        <a:pt x="601" y="122"/>
                      </a:cubicBezTo>
                      <a:cubicBezTo>
                        <a:pt x="600" y="121"/>
                        <a:pt x="603" y="124"/>
                        <a:pt x="604" y="125"/>
                      </a:cubicBezTo>
                      <a:close/>
                      <a:moveTo>
                        <a:pt x="605" y="107"/>
                      </a:moveTo>
                      <a:cubicBezTo>
                        <a:pt x="606" y="108"/>
                        <a:pt x="605" y="107"/>
                        <a:pt x="604" y="107"/>
                      </a:cubicBezTo>
                      <a:cubicBezTo>
                        <a:pt x="601" y="104"/>
                        <a:pt x="602" y="104"/>
                        <a:pt x="605" y="107"/>
                      </a:cubicBezTo>
                      <a:close/>
                      <a:moveTo>
                        <a:pt x="595" y="101"/>
                      </a:moveTo>
                      <a:cubicBezTo>
                        <a:pt x="597" y="102"/>
                        <a:pt x="600" y="104"/>
                        <a:pt x="601" y="105"/>
                      </a:cubicBezTo>
                      <a:cubicBezTo>
                        <a:pt x="603" y="107"/>
                        <a:pt x="602" y="107"/>
                        <a:pt x="604" y="109"/>
                      </a:cubicBezTo>
                      <a:cubicBezTo>
                        <a:pt x="603" y="108"/>
                        <a:pt x="602" y="107"/>
                        <a:pt x="601" y="106"/>
                      </a:cubicBezTo>
                      <a:cubicBezTo>
                        <a:pt x="600" y="105"/>
                        <a:pt x="599" y="105"/>
                        <a:pt x="598" y="104"/>
                      </a:cubicBezTo>
                      <a:cubicBezTo>
                        <a:pt x="601" y="106"/>
                        <a:pt x="602" y="107"/>
                        <a:pt x="605" y="110"/>
                      </a:cubicBezTo>
                      <a:cubicBezTo>
                        <a:pt x="605" y="110"/>
                        <a:pt x="604" y="110"/>
                        <a:pt x="604" y="109"/>
                      </a:cubicBezTo>
                      <a:cubicBezTo>
                        <a:pt x="602" y="108"/>
                        <a:pt x="602" y="108"/>
                        <a:pt x="601" y="106"/>
                      </a:cubicBezTo>
                      <a:cubicBezTo>
                        <a:pt x="603" y="109"/>
                        <a:pt x="595" y="102"/>
                        <a:pt x="593" y="100"/>
                      </a:cubicBezTo>
                      <a:cubicBezTo>
                        <a:pt x="594" y="100"/>
                        <a:pt x="595" y="101"/>
                        <a:pt x="597" y="103"/>
                      </a:cubicBezTo>
                      <a:cubicBezTo>
                        <a:pt x="597" y="103"/>
                        <a:pt x="597" y="103"/>
                        <a:pt x="598" y="103"/>
                      </a:cubicBezTo>
                      <a:cubicBezTo>
                        <a:pt x="598" y="103"/>
                        <a:pt x="595" y="101"/>
                        <a:pt x="594" y="100"/>
                      </a:cubicBezTo>
                      <a:cubicBezTo>
                        <a:pt x="593" y="98"/>
                        <a:pt x="595" y="100"/>
                        <a:pt x="592" y="98"/>
                      </a:cubicBezTo>
                      <a:cubicBezTo>
                        <a:pt x="593" y="98"/>
                        <a:pt x="595" y="100"/>
                        <a:pt x="595" y="101"/>
                      </a:cubicBezTo>
                      <a:close/>
                      <a:moveTo>
                        <a:pt x="591" y="128"/>
                      </a:moveTo>
                      <a:cubicBezTo>
                        <a:pt x="591" y="128"/>
                        <a:pt x="590" y="127"/>
                        <a:pt x="591" y="128"/>
                      </a:cubicBezTo>
                      <a:cubicBezTo>
                        <a:pt x="590" y="127"/>
                        <a:pt x="588" y="126"/>
                        <a:pt x="587" y="125"/>
                      </a:cubicBezTo>
                      <a:cubicBezTo>
                        <a:pt x="586" y="123"/>
                        <a:pt x="591" y="128"/>
                        <a:pt x="589" y="126"/>
                      </a:cubicBezTo>
                      <a:cubicBezTo>
                        <a:pt x="589" y="126"/>
                        <a:pt x="591" y="128"/>
                        <a:pt x="591" y="128"/>
                      </a:cubicBezTo>
                      <a:close/>
                      <a:moveTo>
                        <a:pt x="590" y="97"/>
                      </a:moveTo>
                      <a:cubicBezTo>
                        <a:pt x="590" y="98"/>
                        <a:pt x="590" y="98"/>
                        <a:pt x="591" y="98"/>
                      </a:cubicBezTo>
                      <a:cubicBezTo>
                        <a:pt x="591" y="98"/>
                        <a:pt x="589" y="96"/>
                        <a:pt x="590" y="97"/>
                      </a:cubicBezTo>
                      <a:cubicBezTo>
                        <a:pt x="593" y="100"/>
                        <a:pt x="592" y="99"/>
                        <a:pt x="595" y="102"/>
                      </a:cubicBezTo>
                      <a:cubicBezTo>
                        <a:pt x="592" y="100"/>
                        <a:pt x="589" y="97"/>
                        <a:pt x="586" y="94"/>
                      </a:cubicBezTo>
                      <a:cubicBezTo>
                        <a:pt x="583" y="91"/>
                        <a:pt x="579" y="88"/>
                        <a:pt x="575" y="85"/>
                      </a:cubicBezTo>
                      <a:cubicBezTo>
                        <a:pt x="575" y="85"/>
                        <a:pt x="575" y="85"/>
                        <a:pt x="574" y="84"/>
                      </a:cubicBezTo>
                      <a:cubicBezTo>
                        <a:pt x="575" y="85"/>
                        <a:pt x="577" y="86"/>
                        <a:pt x="577" y="86"/>
                      </a:cubicBezTo>
                      <a:cubicBezTo>
                        <a:pt x="578" y="87"/>
                        <a:pt x="578" y="87"/>
                        <a:pt x="578" y="87"/>
                      </a:cubicBezTo>
                      <a:cubicBezTo>
                        <a:pt x="579" y="88"/>
                        <a:pt x="580" y="88"/>
                        <a:pt x="582" y="90"/>
                      </a:cubicBezTo>
                      <a:cubicBezTo>
                        <a:pt x="584" y="92"/>
                        <a:pt x="589" y="95"/>
                        <a:pt x="590" y="97"/>
                      </a:cubicBezTo>
                      <a:close/>
                      <a:moveTo>
                        <a:pt x="591" y="96"/>
                      </a:moveTo>
                      <a:cubicBezTo>
                        <a:pt x="590" y="95"/>
                        <a:pt x="591" y="96"/>
                        <a:pt x="591" y="97"/>
                      </a:cubicBezTo>
                      <a:cubicBezTo>
                        <a:pt x="589" y="94"/>
                        <a:pt x="581" y="89"/>
                        <a:pt x="579" y="87"/>
                      </a:cubicBezTo>
                      <a:cubicBezTo>
                        <a:pt x="583" y="89"/>
                        <a:pt x="588" y="94"/>
                        <a:pt x="591" y="96"/>
                      </a:cubicBezTo>
                      <a:close/>
                      <a:moveTo>
                        <a:pt x="585" y="89"/>
                      </a:moveTo>
                      <a:cubicBezTo>
                        <a:pt x="586" y="90"/>
                        <a:pt x="583" y="87"/>
                        <a:pt x="581" y="85"/>
                      </a:cubicBezTo>
                      <a:cubicBezTo>
                        <a:pt x="581" y="85"/>
                        <a:pt x="584" y="88"/>
                        <a:pt x="585" y="89"/>
                      </a:cubicBezTo>
                      <a:close/>
                      <a:moveTo>
                        <a:pt x="586" y="91"/>
                      </a:moveTo>
                      <a:cubicBezTo>
                        <a:pt x="586" y="92"/>
                        <a:pt x="586" y="92"/>
                        <a:pt x="586" y="92"/>
                      </a:cubicBezTo>
                      <a:cubicBezTo>
                        <a:pt x="582" y="89"/>
                        <a:pt x="582" y="88"/>
                        <a:pt x="586" y="91"/>
                      </a:cubicBezTo>
                      <a:close/>
                      <a:moveTo>
                        <a:pt x="579" y="116"/>
                      </a:moveTo>
                      <a:cubicBezTo>
                        <a:pt x="578" y="115"/>
                        <a:pt x="577" y="115"/>
                        <a:pt x="576" y="113"/>
                      </a:cubicBezTo>
                      <a:cubicBezTo>
                        <a:pt x="574" y="112"/>
                        <a:pt x="575" y="113"/>
                        <a:pt x="576" y="113"/>
                      </a:cubicBezTo>
                      <a:cubicBezTo>
                        <a:pt x="577" y="114"/>
                        <a:pt x="578" y="115"/>
                        <a:pt x="579" y="116"/>
                      </a:cubicBezTo>
                      <a:close/>
                      <a:moveTo>
                        <a:pt x="579" y="87"/>
                      </a:moveTo>
                      <a:cubicBezTo>
                        <a:pt x="581" y="88"/>
                        <a:pt x="579" y="86"/>
                        <a:pt x="580" y="87"/>
                      </a:cubicBezTo>
                      <a:cubicBezTo>
                        <a:pt x="582" y="88"/>
                        <a:pt x="582" y="89"/>
                        <a:pt x="579" y="87"/>
                      </a:cubicBezTo>
                      <a:close/>
                      <a:moveTo>
                        <a:pt x="580" y="84"/>
                      </a:moveTo>
                      <a:cubicBezTo>
                        <a:pt x="580" y="84"/>
                        <a:pt x="576" y="81"/>
                        <a:pt x="576" y="81"/>
                      </a:cubicBezTo>
                      <a:cubicBezTo>
                        <a:pt x="578" y="82"/>
                        <a:pt x="580" y="83"/>
                        <a:pt x="580" y="84"/>
                      </a:cubicBezTo>
                      <a:close/>
                      <a:moveTo>
                        <a:pt x="573" y="110"/>
                      </a:moveTo>
                      <a:cubicBezTo>
                        <a:pt x="574" y="111"/>
                        <a:pt x="572" y="110"/>
                        <a:pt x="573" y="111"/>
                      </a:cubicBezTo>
                      <a:cubicBezTo>
                        <a:pt x="574" y="112"/>
                        <a:pt x="570" y="108"/>
                        <a:pt x="570" y="109"/>
                      </a:cubicBezTo>
                      <a:cubicBezTo>
                        <a:pt x="569" y="108"/>
                        <a:pt x="569" y="108"/>
                        <a:pt x="568" y="107"/>
                      </a:cubicBezTo>
                      <a:cubicBezTo>
                        <a:pt x="567" y="106"/>
                        <a:pt x="569" y="107"/>
                        <a:pt x="568" y="107"/>
                      </a:cubicBezTo>
                      <a:cubicBezTo>
                        <a:pt x="567" y="106"/>
                        <a:pt x="567" y="106"/>
                        <a:pt x="566" y="105"/>
                      </a:cubicBezTo>
                      <a:cubicBezTo>
                        <a:pt x="566" y="105"/>
                        <a:pt x="566" y="105"/>
                        <a:pt x="566" y="105"/>
                      </a:cubicBezTo>
                      <a:cubicBezTo>
                        <a:pt x="564" y="103"/>
                        <a:pt x="565" y="105"/>
                        <a:pt x="562" y="102"/>
                      </a:cubicBezTo>
                      <a:cubicBezTo>
                        <a:pt x="562" y="102"/>
                        <a:pt x="564" y="103"/>
                        <a:pt x="566" y="105"/>
                      </a:cubicBezTo>
                      <a:cubicBezTo>
                        <a:pt x="565" y="104"/>
                        <a:pt x="565" y="103"/>
                        <a:pt x="564" y="103"/>
                      </a:cubicBezTo>
                      <a:cubicBezTo>
                        <a:pt x="566" y="104"/>
                        <a:pt x="567" y="105"/>
                        <a:pt x="569" y="107"/>
                      </a:cubicBezTo>
                      <a:cubicBezTo>
                        <a:pt x="568" y="107"/>
                        <a:pt x="571" y="109"/>
                        <a:pt x="573" y="110"/>
                      </a:cubicBezTo>
                      <a:close/>
                      <a:moveTo>
                        <a:pt x="574" y="96"/>
                      </a:moveTo>
                      <a:cubicBezTo>
                        <a:pt x="573" y="97"/>
                        <a:pt x="572" y="95"/>
                        <a:pt x="570" y="94"/>
                      </a:cubicBezTo>
                      <a:cubicBezTo>
                        <a:pt x="569" y="93"/>
                        <a:pt x="572" y="95"/>
                        <a:pt x="574" y="96"/>
                      </a:cubicBezTo>
                      <a:close/>
                      <a:moveTo>
                        <a:pt x="574" y="83"/>
                      </a:moveTo>
                      <a:cubicBezTo>
                        <a:pt x="575" y="84"/>
                        <a:pt x="572" y="82"/>
                        <a:pt x="571" y="81"/>
                      </a:cubicBezTo>
                      <a:cubicBezTo>
                        <a:pt x="571" y="81"/>
                        <a:pt x="573" y="82"/>
                        <a:pt x="574" y="83"/>
                      </a:cubicBezTo>
                      <a:close/>
                      <a:moveTo>
                        <a:pt x="572" y="84"/>
                      </a:moveTo>
                      <a:cubicBezTo>
                        <a:pt x="571" y="82"/>
                        <a:pt x="570" y="82"/>
                        <a:pt x="568" y="80"/>
                      </a:cubicBezTo>
                      <a:cubicBezTo>
                        <a:pt x="568" y="80"/>
                        <a:pt x="573" y="84"/>
                        <a:pt x="572" y="84"/>
                      </a:cubicBezTo>
                      <a:close/>
                      <a:moveTo>
                        <a:pt x="571" y="99"/>
                      </a:moveTo>
                      <a:cubicBezTo>
                        <a:pt x="571" y="99"/>
                        <a:pt x="570" y="98"/>
                        <a:pt x="569" y="98"/>
                      </a:cubicBezTo>
                      <a:cubicBezTo>
                        <a:pt x="569" y="98"/>
                        <a:pt x="569" y="98"/>
                        <a:pt x="570" y="99"/>
                      </a:cubicBezTo>
                      <a:cubicBezTo>
                        <a:pt x="569" y="99"/>
                        <a:pt x="568" y="97"/>
                        <a:pt x="567" y="97"/>
                      </a:cubicBezTo>
                      <a:cubicBezTo>
                        <a:pt x="568" y="97"/>
                        <a:pt x="569" y="98"/>
                        <a:pt x="571" y="99"/>
                      </a:cubicBezTo>
                      <a:close/>
                      <a:moveTo>
                        <a:pt x="548" y="61"/>
                      </a:moveTo>
                      <a:cubicBezTo>
                        <a:pt x="550" y="62"/>
                        <a:pt x="541" y="57"/>
                        <a:pt x="546" y="59"/>
                      </a:cubicBezTo>
                      <a:cubicBezTo>
                        <a:pt x="545" y="58"/>
                        <a:pt x="544" y="58"/>
                        <a:pt x="543" y="58"/>
                      </a:cubicBezTo>
                      <a:cubicBezTo>
                        <a:pt x="543" y="58"/>
                        <a:pt x="544" y="58"/>
                        <a:pt x="544" y="58"/>
                      </a:cubicBezTo>
                      <a:cubicBezTo>
                        <a:pt x="541" y="57"/>
                        <a:pt x="538" y="55"/>
                        <a:pt x="538" y="55"/>
                      </a:cubicBezTo>
                      <a:cubicBezTo>
                        <a:pt x="536" y="54"/>
                        <a:pt x="536" y="54"/>
                        <a:pt x="533" y="52"/>
                      </a:cubicBezTo>
                      <a:cubicBezTo>
                        <a:pt x="533" y="52"/>
                        <a:pt x="534" y="52"/>
                        <a:pt x="535" y="53"/>
                      </a:cubicBezTo>
                      <a:cubicBezTo>
                        <a:pt x="536" y="54"/>
                        <a:pt x="537" y="54"/>
                        <a:pt x="537" y="54"/>
                      </a:cubicBezTo>
                      <a:cubicBezTo>
                        <a:pt x="535" y="53"/>
                        <a:pt x="533" y="52"/>
                        <a:pt x="532" y="51"/>
                      </a:cubicBezTo>
                      <a:cubicBezTo>
                        <a:pt x="531" y="51"/>
                        <a:pt x="534" y="52"/>
                        <a:pt x="533" y="52"/>
                      </a:cubicBezTo>
                      <a:cubicBezTo>
                        <a:pt x="530" y="51"/>
                        <a:pt x="530" y="50"/>
                        <a:pt x="527" y="49"/>
                      </a:cubicBezTo>
                      <a:cubicBezTo>
                        <a:pt x="526" y="48"/>
                        <a:pt x="530" y="50"/>
                        <a:pt x="529" y="50"/>
                      </a:cubicBezTo>
                      <a:cubicBezTo>
                        <a:pt x="529" y="49"/>
                        <a:pt x="527" y="48"/>
                        <a:pt x="526" y="48"/>
                      </a:cubicBezTo>
                      <a:cubicBezTo>
                        <a:pt x="524" y="47"/>
                        <a:pt x="528" y="49"/>
                        <a:pt x="526" y="48"/>
                      </a:cubicBezTo>
                      <a:cubicBezTo>
                        <a:pt x="523" y="47"/>
                        <a:pt x="524" y="47"/>
                        <a:pt x="520" y="45"/>
                      </a:cubicBezTo>
                      <a:cubicBezTo>
                        <a:pt x="520" y="45"/>
                        <a:pt x="521" y="45"/>
                        <a:pt x="521" y="45"/>
                      </a:cubicBezTo>
                      <a:cubicBezTo>
                        <a:pt x="518" y="43"/>
                        <a:pt x="519" y="45"/>
                        <a:pt x="518" y="44"/>
                      </a:cubicBezTo>
                      <a:cubicBezTo>
                        <a:pt x="511" y="40"/>
                        <a:pt x="503" y="37"/>
                        <a:pt x="496" y="34"/>
                      </a:cubicBezTo>
                      <a:cubicBezTo>
                        <a:pt x="495" y="34"/>
                        <a:pt x="489" y="31"/>
                        <a:pt x="489" y="31"/>
                      </a:cubicBezTo>
                      <a:cubicBezTo>
                        <a:pt x="487" y="31"/>
                        <a:pt x="488" y="31"/>
                        <a:pt x="484" y="30"/>
                      </a:cubicBezTo>
                      <a:cubicBezTo>
                        <a:pt x="483" y="29"/>
                        <a:pt x="478" y="27"/>
                        <a:pt x="474" y="26"/>
                      </a:cubicBezTo>
                      <a:cubicBezTo>
                        <a:pt x="473" y="26"/>
                        <a:pt x="471" y="25"/>
                        <a:pt x="470" y="25"/>
                      </a:cubicBezTo>
                      <a:cubicBezTo>
                        <a:pt x="469" y="24"/>
                        <a:pt x="468" y="24"/>
                        <a:pt x="467" y="24"/>
                      </a:cubicBezTo>
                      <a:cubicBezTo>
                        <a:pt x="464" y="23"/>
                        <a:pt x="462" y="23"/>
                        <a:pt x="461" y="22"/>
                      </a:cubicBezTo>
                      <a:cubicBezTo>
                        <a:pt x="461" y="22"/>
                        <a:pt x="462" y="22"/>
                        <a:pt x="463" y="23"/>
                      </a:cubicBezTo>
                      <a:cubicBezTo>
                        <a:pt x="463" y="22"/>
                        <a:pt x="463" y="22"/>
                        <a:pt x="462" y="22"/>
                      </a:cubicBezTo>
                      <a:cubicBezTo>
                        <a:pt x="460" y="22"/>
                        <a:pt x="452" y="20"/>
                        <a:pt x="449" y="19"/>
                      </a:cubicBezTo>
                      <a:cubicBezTo>
                        <a:pt x="445" y="18"/>
                        <a:pt x="441" y="17"/>
                        <a:pt x="436" y="16"/>
                      </a:cubicBezTo>
                      <a:cubicBezTo>
                        <a:pt x="436" y="16"/>
                        <a:pt x="438" y="16"/>
                        <a:pt x="438" y="16"/>
                      </a:cubicBezTo>
                      <a:cubicBezTo>
                        <a:pt x="439" y="16"/>
                        <a:pt x="442" y="17"/>
                        <a:pt x="443" y="17"/>
                      </a:cubicBezTo>
                      <a:cubicBezTo>
                        <a:pt x="443" y="17"/>
                        <a:pt x="442" y="17"/>
                        <a:pt x="440" y="16"/>
                      </a:cubicBezTo>
                      <a:cubicBezTo>
                        <a:pt x="443" y="17"/>
                        <a:pt x="448" y="18"/>
                        <a:pt x="453" y="19"/>
                      </a:cubicBezTo>
                      <a:cubicBezTo>
                        <a:pt x="452" y="19"/>
                        <a:pt x="452" y="19"/>
                        <a:pt x="453" y="19"/>
                      </a:cubicBezTo>
                      <a:cubicBezTo>
                        <a:pt x="454" y="20"/>
                        <a:pt x="456" y="20"/>
                        <a:pt x="457" y="21"/>
                      </a:cubicBezTo>
                      <a:cubicBezTo>
                        <a:pt x="459" y="21"/>
                        <a:pt x="464" y="22"/>
                        <a:pt x="468" y="23"/>
                      </a:cubicBezTo>
                      <a:cubicBezTo>
                        <a:pt x="472" y="24"/>
                        <a:pt x="475" y="25"/>
                        <a:pt x="474" y="25"/>
                      </a:cubicBezTo>
                      <a:cubicBezTo>
                        <a:pt x="480" y="27"/>
                        <a:pt x="482" y="27"/>
                        <a:pt x="488" y="29"/>
                      </a:cubicBezTo>
                      <a:cubicBezTo>
                        <a:pt x="489" y="29"/>
                        <a:pt x="491" y="30"/>
                        <a:pt x="492" y="31"/>
                      </a:cubicBezTo>
                      <a:cubicBezTo>
                        <a:pt x="493" y="31"/>
                        <a:pt x="502" y="34"/>
                        <a:pt x="506" y="36"/>
                      </a:cubicBezTo>
                      <a:cubicBezTo>
                        <a:pt x="508" y="37"/>
                        <a:pt x="508" y="37"/>
                        <a:pt x="509" y="37"/>
                      </a:cubicBezTo>
                      <a:cubicBezTo>
                        <a:pt x="512" y="39"/>
                        <a:pt x="516" y="41"/>
                        <a:pt x="520" y="43"/>
                      </a:cubicBezTo>
                      <a:cubicBezTo>
                        <a:pt x="524" y="45"/>
                        <a:pt x="527" y="46"/>
                        <a:pt x="531" y="48"/>
                      </a:cubicBezTo>
                      <a:cubicBezTo>
                        <a:pt x="531" y="49"/>
                        <a:pt x="535" y="51"/>
                        <a:pt x="539" y="53"/>
                      </a:cubicBezTo>
                      <a:cubicBezTo>
                        <a:pt x="540" y="54"/>
                        <a:pt x="543" y="56"/>
                        <a:pt x="546" y="58"/>
                      </a:cubicBezTo>
                      <a:cubicBezTo>
                        <a:pt x="548" y="59"/>
                        <a:pt x="549" y="59"/>
                        <a:pt x="551" y="60"/>
                      </a:cubicBezTo>
                      <a:cubicBezTo>
                        <a:pt x="552" y="61"/>
                        <a:pt x="553" y="62"/>
                        <a:pt x="554" y="62"/>
                      </a:cubicBezTo>
                      <a:cubicBezTo>
                        <a:pt x="557" y="64"/>
                        <a:pt x="554" y="62"/>
                        <a:pt x="555" y="63"/>
                      </a:cubicBezTo>
                      <a:cubicBezTo>
                        <a:pt x="557" y="65"/>
                        <a:pt x="563" y="68"/>
                        <a:pt x="565" y="70"/>
                      </a:cubicBezTo>
                      <a:cubicBezTo>
                        <a:pt x="562" y="68"/>
                        <a:pt x="569" y="73"/>
                        <a:pt x="571" y="75"/>
                      </a:cubicBezTo>
                      <a:cubicBezTo>
                        <a:pt x="569" y="74"/>
                        <a:pt x="565" y="71"/>
                        <a:pt x="563" y="69"/>
                      </a:cubicBezTo>
                      <a:cubicBezTo>
                        <a:pt x="562" y="69"/>
                        <a:pt x="562" y="69"/>
                        <a:pt x="560" y="67"/>
                      </a:cubicBezTo>
                      <a:cubicBezTo>
                        <a:pt x="560" y="67"/>
                        <a:pt x="560" y="68"/>
                        <a:pt x="560" y="67"/>
                      </a:cubicBezTo>
                      <a:cubicBezTo>
                        <a:pt x="550" y="61"/>
                        <a:pt x="541" y="55"/>
                        <a:pt x="533" y="51"/>
                      </a:cubicBezTo>
                      <a:cubicBezTo>
                        <a:pt x="531" y="50"/>
                        <a:pt x="526" y="47"/>
                        <a:pt x="526" y="47"/>
                      </a:cubicBezTo>
                      <a:cubicBezTo>
                        <a:pt x="529" y="49"/>
                        <a:pt x="533" y="51"/>
                        <a:pt x="536" y="53"/>
                      </a:cubicBezTo>
                      <a:cubicBezTo>
                        <a:pt x="540" y="55"/>
                        <a:pt x="544" y="57"/>
                        <a:pt x="547" y="59"/>
                      </a:cubicBezTo>
                      <a:cubicBezTo>
                        <a:pt x="546" y="59"/>
                        <a:pt x="546" y="59"/>
                        <a:pt x="546" y="59"/>
                      </a:cubicBezTo>
                      <a:cubicBezTo>
                        <a:pt x="546" y="59"/>
                        <a:pt x="548" y="60"/>
                        <a:pt x="549" y="61"/>
                      </a:cubicBezTo>
                      <a:cubicBezTo>
                        <a:pt x="551" y="62"/>
                        <a:pt x="552" y="63"/>
                        <a:pt x="552" y="63"/>
                      </a:cubicBezTo>
                      <a:cubicBezTo>
                        <a:pt x="554" y="64"/>
                        <a:pt x="556" y="66"/>
                        <a:pt x="558" y="66"/>
                      </a:cubicBezTo>
                      <a:cubicBezTo>
                        <a:pt x="561" y="68"/>
                        <a:pt x="564" y="70"/>
                        <a:pt x="564" y="71"/>
                      </a:cubicBezTo>
                      <a:cubicBezTo>
                        <a:pt x="562" y="69"/>
                        <a:pt x="561" y="69"/>
                        <a:pt x="560" y="68"/>
                      </a:cubicBezTo>
                      <a:cubicBezTo>
                        <a:pt x="562" y="69"/>
                        <a:pt x="563" y="70"/>
                        <a:pt x="565" y="72"/>
                      </a:cubicBezTo>
                      <a:cubicBezTo>
                        <a:pt x="565" y="72"/>
                        <a:pt x="564" y="71"/>
                        <a:pt x="566" y="72"/>
                      </a:cubicBezTo>
                      <a:cubicBezTo>
                        <a:pt x="569" y="74"/>
                        <a:pt x="570" y="75"/>
                        <a:pt x="572" y="77"/>
                      </a:cubicBezTo>
                      <a:cubicBezTo>
                        <a:pt x="570" y="76"/>
                        <a:pt x="568" y="74"/>
                        <a:pt x="567" y="74"/>
                      </a:cubicBezTo>
                      <a:cubicBezTo>
                        <a:pt x="565" y="73"/>
                        <a:pt x="565" y="72"/>
                        <a:pt x="565" y="72"/>
                      </a:cubicBezTo>
                      <a:cubicBezTo>
                        <a:pt x="561" y="70"/>
                        <a:pt x="561" y="70"/>
                        <a:pt x="556" y="66"/>
                      </a:cubicBezTo>
                      <a:cubicBezTo>
                        <a:pt x="556" y="67"/>
                        <a:pt x="557" y="68"/>
                        <a:pt x="556" y="67"/>
                      </a:cubicBezTo>
                      <a:cubicBezTo>
                        <a:pt x="552" y="64"/>
                        <a:pt x="553" y="65"/>
                        <a:pt x="551" y="63"/>
                      </a:cubicBezTo>
                      <a:cubicBezTo>
                        <a:pt x="553" y="64"/>
                        <a:pt x="552" y="64"/>
                        <a:pt x="554" y="65"/>
                      </a:cubicBezTo>
                      <a:cubicBezTo>
                        <a:pt x="555" y="66"/>
                        <a:pt x="554" y="65"/>
                        <a:pt x="555" y="66"/>
                      </a:cubicBezTo>
                      <a:cubicBezTo>
                        <a:pt x="552" y="63"/>
                        <a:pt x="549" y="62"/>
                        <a:pt x="545" y="59"/>
                      </a:cubicBezTo>
                      <a:cubicBezTo>
                        <a:pt x="545" y="59"/>
                        <a:pt x="549" y="61"/>
                        <a:pt x="548" y="61"/>
                      </a:cubicBezTo>
                      <a:close/>
                      <a:moveTo>
                        <a:pt x="568" y="76"/>
                      </a:moveTo>
                      <a:cubicBezTo>
                        <a:pt x="568" y="75"/>
                        <a:pt x="566" y="74"/>
                        <a:pt x="564" y="73"/>
                      </a:cubicBezTo>
                      <a:cubicBezTo>
                        <a:pt x="565" y="73"/>
                        <a:pt x="567" y="74"/>
                        <a:pt x="568" y="76"/>
                      </a:cubicBezTo>
                      <a:close/>
                      <a:moveTo>
                        <a:pt x="567" y="80"/>
                      </a:moveTo>
                      <a:cubicBezTo>
                        <a:pt x="566" y="79"/>
                        <a:pt x="565" y="79"/>
                        <a:pt x="566" y="79"/>
                      </a:cubicBezTo>
                      <a:cubicBezTo>
                        <a:pt x="564" y="78"/>
                        <a:pt x="564" y="78"/>
                        <a:pt x="564" y="78"/>
                      </a:cubicBezTo>
                      <a:cubicBezTo>
                        <a:pt x="563" y="77"/>
                        <a:pt x="565" y="78"/>
                        <a:pt x="564" y="78"/>
                      </a:cubicBezTo>
                      <a:cubicBezTo>
                        <a:pt x="563" y="77"/>
                        <a:pt x="563" y="77"/>
                        <a:pt x="561" y="75"/>
                      </a:cubicBezTo>
                      <a:cubicBezTo>
                        <a:pt x="561" y="75"/>
                        <a:pt x="562" y="76"/>
                        <a:pt x="562" y="76"/>
                      </a:cubicBezTo>
                      <a:cubicBezTo>
                        <a:pt x="562" y="75"/>
                        <a:pt x="560" y="75"/>
                        <a:pt x="558" y="73"/>
                      </a:cubicBezTo>
                      <a:cubicBezTo>
                        <a:pt x="561" y="74"/>
                        <a:pt x="565" y="77"/>
                        <a:pt x="567" y="79"/>
                      </a:cubicBezTo>
                      <a:cubicBezTo>
                        <a:pt x="565" y="78"/>
                        <a:pt x="568" y="81"/>
                        <a:pt x="567" y="80"/>
                      </a:cubicBezTo>
                      <a:close/>
                      <a:moveTo>
                        <a:pt x="566" y="78"/>
                      </a:moveTo>
                      <a:cubicBezTo>
                        <a:pt x="566" y="78"/>
                        <a:pt x="560" y="73"/>
                        <a:pt x="559" y="73"/>
                      </a:cubicBezTo>
                      <a:cubicBezTo>
                        <a:pt x="562" y="75"/>
                        <a:pt x="564" y="76"/>
                        <a:pt x="566" y="78"/>
                      </a:cubicBezTo>
                      <a:close/>
                      <a:moveTo>
                        <a:pt x="565" y="73"/>
                      </a:moveTo>
                      <a:cubicBezTo>
                        <a:pt x="565" y="73"/>
                        <a:pt x="564" y="73"/>
                        <a:pt x="563" y="72"/>
                      </a:cubicBezTo>
                      <a:cubicBezTo>
                        <a:pt x="562" y="71"/>
                        <a:pt x="561" y="70"/>
                        <a:pt x="562" y="70"/>
                      </a:cubicBezTo>
                      <a:cubicBezTo>
                        <a:pt x="564" y="72"/>
                        <a:pt x="563" y="72"/>
                        <a:pt x="565" y="73"/>
                      </a:cubicBezTo>
                      <a:close/>
                      <a:moveTo>
                        <a:pt x="560" y="100"/>
                      </a:moveTo>
                      <a:cubicBezTo>
                        <a:pt x="562" y="101"/>
                        <a:pt x="562" y="101"/>
                        <a:pt x="563" y="102"/>
                      </a:cubicBezTo>
                      <a:cubicBezTo>
                        <a:pt x="563" y="102"/>
                        <a:pt x="562" y="101"/>
                        <a:pt x="561" y="101"/>
                      </a:cubicBezTo>
                      <a:cubicBezTo>
                        <a:pt x="560" y="100"/>
                        <a:pt x="561" y="101"/>
                        <a:pt x="559" y="99"/>
                      </a:cubicBezTo>
                      <a:cubicBezTo>
                        <a:pt x="559" y="99"/>
                        <a:pt x="559" y="99"/>
                        <a:pt x="559" y="99"/>
                      </a:cubicBezTo>
                      <a:cubicBezTo>
                        <a:pt x="560" y="100"/>
                        <a:pt x="561" y="100"/>
                        <a:pt x="560" y="100"/>
                      </a:cubicBezTo>
                      <a:close/>
                      <a:moveTo>
                        <a:pt x="563" y="72"/>
                      </a:moveTo>
                      <a:cubicBezTo>
                        <a:pt x="563" y="72"/>
                        <a:pt x="560" y="70"/>
                        <a:pt x="559" y="69"/>
                      </a:cubicBezTo>
                      <a:cubicBezTo>
                        <a:pt x="559" y="69"/>
                        <a:pt x="560" y="69"/>
                        <a:pt x="560" y="69"/>
                      </a:cubicBezTo>
                      <a:cubicBezTo>
                        <a:pt x="561" y="70"/>
                        <a:pt x="560" y="70"/>
                        <a:pt x="563" y="72"/>
                      </a:cubicBezTo>
                      <a:close/>
                      <a:moveTo>
                        <a:pt x="553" y="81"/>
                      </a:moveTo>
                      <a:cubicBezTo>
                        <a:pt x="554" y="81"/>
                        <a:pt x="555" y="82"/>
                        <a:pt x="556" y="83"/>
                      </a:cubicBezTo>
                      <a:cubicBezTo>
                        <a:pt x="557" y="84"/>
                        <a:pt x="557" y="84"/>
                        <a:pt x="558" y="85"/>
                      </a:cubicBezTo>
                      <a:cubicBezTo>
                        <a:pt x="558" y="85"/>
                        <a:pt x="555" y="83"/>
                        <a:pt x="554" y="82"/>
                      </a:cubicBezTo>
                      <a:cubicBezTo>
                        <a:pt x="554" y="82"/>
                        <a:pt x="552" y="81"/>
                        <a:pt x="553" y="81"/>
                      </a:cubicBezTo>
                      <a:cubicBezTo>
                        <a:pt x="551" y="80"/>
                        <a:pt x="550" y="80"/>
                        <a:pt x="548" y="78"/>
                      </a:cubicBezTo>
                      <a:cubicBezTo>
                        <a:pt x="548" y="78"/>
                        <a:pt x="552" y="80"/>
                        <a:pt x="549" y="78"/>
                      </a:cubicBezTo>
                      <a:cubicBezTo>
                        <a:pt x="549" y="78"/>
                        <a:pt x="550" y="79"/>
                        <a:pt x="552" y="80"/>
                      </a:cubicBezTo>
                      <a:cubicBezTo>
                        <a:pt x="552" y="80"/>
                        <a:pt x="551" y="79"/>
                        <a:pt x="551" y="80"/>
                      </a:cubicBezTo>
                      <a:cubicBezTo>
                        <a:pt x="553" y="81"/>
                        <a:pt x="554" y="81"/>
                        <a:pt x="557" y="83"/>
                      </a:cubicBezTo>
                      <a:cubicBezTo>
                        <a:pt x="553" y="81"/>
                        <a:pt x="557" y="83"/>
                        <a:pt x="553" y="81"/>
                      </a:cubicBezTo>
                      <a:close/>
                      <a:moveTo>
                        <a:pt x="552" y="64"/>
                      </a:moveTo>
                      <a:cubicBezTo>
                        <a:pt x="553" y="65"/>
                        <a:pt x="549" y="62"/>
                        <a:pt x="547" y="61"/>
                      </a:cubicBezTo>
                      <a:cubicBezTo>
                        <a:pt x="547" y="61"/>
                        <a:pt x="548" y="62"/>
                        <a:pt x="549" y="62"/>
                      </a:cubicBezTo>
                      <a:cubicBezTo>
                        <a:pt x="550" y="63"/>
                        <a:pt x="551" y="64"/>
                        <a:pt x="552" y="64"/>
                      </a:cubicBezTo>
                      <a:close/>
                      <a:moveTo>
                        <a:pt x="548" y="78"/>
                      </a:moveTo>
                      <a:cubicBezTo>
                        <a:pt x="547" y="77"/>
                        <a:pt x="547" y="77"/>
                        <a:pt x="547" y="77"/>
                      </a:cubicBezTo>
                      <a:cubicBezTo>
                        <a:pt x="544" y="76"/>
                        <a:pt x="545" y="76"/>
                        <a:pt x="543" y="75"/>
                      </a:cubicBezTo>
                      <a:cubicBezTo>
                        <a:pt x="543" y="75"/>
                        <a:pt x="548" y="77"/>
                        <a:pt x="545" y="76"/>
                      </a:cubicBezTo>
                      <a:cubicBezTo>
                        <a:pt x="546" y="76"/>
                        <a:pt x="547" y="77"/>
                        <a:pt x="548" y="78"/>
                      </a:cubicBezTo>
                      <a:close/>
                      <a:moveTo>
                        <a:pt x="542" y="74"/>
                      </a:moveTo>
                      <a:cubicBezTo>
                        <a:pt x="542" y="74"/>
                        <a:pt x="539" y="72"/>
                        <a:pt x="540" y="73"/>
                      </a:cubicBezTo>
                      <a:cubicBezTo>
                        <a:pt x="539" y="72"/>
                        <a:pt x="540" y="73"/>
                        <a:pt x="537" y="71"/>
                      </a:cubicBezTo>
                      <a:cubicBezTo>
                        <a:pt x="540" y="73"/>
                        <a:pt x="537" y="71"/>
                        <a:pt x="536" y="70"/>
                      </a:cubicBezTo>
                      <a:cubicBezTo>
                        <a:pt x="537" y="71"/>
                        <a:pt x="540" y="72"/>
                        <a:pt x="542" y="74"/>
                      </a:cubicBezTo>
                      <a:close/>
                      <a:moveTo>
                        <a:pt x="537" y="70"/>
                      </a:moveTo>
                      <a:cubicBezTo>
                        <a:pt x="537" y="70"/>
                        <a:pt x="538" y="71"/>
                        <a:pt x="540" y="72"/>
                      </a:cubicBezTo>
                      <a:cubicBezTo>
                        <a:pt x="540" y="72"/>
                        <a:pt x="540" y="72"/>
                        <a:pt x="540" y="72"/>
                      </a:cubicBezTo>
                      <a:cubicBezTo>
                        <a:pt x="539" y="72"/>
                        <a:pt x="539" y="72"/>
                        <a:pt x="538" y="71"/>
                      </a:cubicBezTo>
                      <a:cubicBezTo>
                        <a:pt x="539" y="71"/>
                        <a:pt x="539" y="71"/>
                        <a:pt x="537" y="70"/>
                      </a:cubicBezTo>
                      <a:close/>
                      <a:moveTo>
                        <a:pt x="538" y="56"/>
                      </a:moveTo>
                      <a:cubicBezTo>
                        <a:pt x="539" y="56"/>
                        <a:pt x="535" y="54"/>
                        <a:pt x="534" y="53"/>
                      </a:cubicBezTo>
                      <a:cubicBezTo>
                        <a:pt x="534" y="53"/>
                        <a:pt x="536" y="54"/>
                        <a:pt x="538" y="56"/>
                      </a:cubicBezTo>
                      <a:close/>
                      <a:moveTo>
                        <a:pt x="537" y="85"/>
                      </a:moveTo>
                      <a:cubicBezTo>
                        <a:pt x="538" y="85"/>
                        <a:pt x="536" y="84"/>
                        <a:pt x="537" y="85"/>
                      </a:cubicBezTo>
                      <a:cubicBezTo>
                        <a:pt x="535" y="84"/>
                        <a:pt x="531" y="82"/>
                        <a:pt x="531" y="81"/>
                      </a:cubicBezTo>
                      <a:cubicBezTo>
                        <a:pt x="536" y="85"/>
                        <a:pt x="535" y="83"/>
                        <a:pt x="537" y="85"/>
                      </a:cubicBezTo>
                      <a:close/>
                      <a:moveTo>
                        <a:pt x="535" y="74"/>
                      </a:moveTo>
                      <a:cubicBezTo>
                        <a:pt x="535" y="73"/>
                        <a:pt x="534" y="73"/>
                        <a:pt x="535" y="74"/>
                      </a:cubicBezTo>
                      <a:cubicBezTo>
                        <a:pt x="533" y="73"/>
                        <a:pt x="533" y="73"/>
                        <a:pt x="532" y="72"/>
                      </a:cubicBezTo>
                      <a:cubicBezTo>
                        <a:pt x="532" y="72"/>
                        <a:pt x="533" y="72"/>
                        <a:pt x="535" y="74"/>
                      </a:cubicBezTo>
                      <a:close/>
                      <a:moveTo>
                        <a:pt x="531" y="67"/>
                      </a:moveTo>
                      <a:cubicBezTo>
                        <a:pt x="532" y="68"/>
                        <a:pt x="528" y="66"/>
                        <a:pt x="528" y="66"/>
                      </a:cubicBezTo>
                      <a:cubicBezTo>
                        <a:pt x="525" y="64"/>
                        <a:pt x="528" y="65"/>
                        <a:pt x="526" y="65"/>
                      </a:cubicBezTo>
                      <a:cubicBezTo>
                        <a:pt x="525" y="64"/>
                        <a:pt x="522" y="63"/>
                        <a:pt x="520" y="61"/>
                      </a:cubicBezTo>
                      <a:cubicBezTo>
                        <a:pt x="524" y="63"/>
                        <a:pt x="528" y="65"/>
                        <a:pt x="531" y="67"/>
                      </a:cubicBezTo>
                      <a:close/>
                      <a:moveTo>
                        <a:pt x="529" y="66"/>
                      </a:moveTo>
                      <a:cubicBezTo>
                        <a:pt x="526" y="65"/>
                        <a:pt x="522" y="62"/>
                        <a:pt x="519" y="61"/>
                      </a:cubicBezTo>
                      <a:cubicBezTo>
                        <a:pt x="521" y="62"/>
                        <a:pt x="526" y="65"/>
                        <a:pt x="529" y="66"/>
                      </a:cubicBezTo>
                      <a:close/>
                      <a:moveTo>
                        <a:pt x="528" y="80"/>
                      </a:moveTo>
                      <a:cubicBezTo>
                        <a:pt x="526" y="79"/>
                        <a:pt x="527" y="79"/>
                        <a:pt x="525" y="78"/>
                      </a:cubicBezTo>
                      <a:cubicBezTo>
                        <a:pt x="526" y="78"/>
                        <a:pt x="530" y="81"/>
                        <a:pt x="528" y="80"/>
                      </a:cubicBezTo>
                      <a:close/>
                      <a:moveTo>
                        <a:pt x="520" y="68"/>
                      </a:moveTo>
                      <a:cubicBezTo>
                        <a:pt x="516" y="66"/>
                        <a:pt x="518" y="67"/>
                        <a:pt x="514" y="64"/>
                      </a:cubicBezTo>
                      <a:cubicBezTo>
                        <a:pt x="518" y="66"/>
                        <a:pt x="521" y="68"/>
                        <a:pt x="520" y="68"/>
                      </a:cubicBezTo>
                      <a:close/>
                      <a:moveTo>
                        <a:pt x="517" y="59"/>
                      </a:moveTo>
                      <a:cubicBezTo>
                        <a:pt x="516" y="59"/>
                        <a:pt x="515" y="59"/>
                        <a:pt x="514" y="58"/>
                      </a:cubicBezTo>
                      <a:cubicBezTo>
                        <a:pt x="512" y="57"/>
                        <a:pt x="511" y="57"/>
                        <a:pt x="510" y="56"/>
                      </a:cubicBezTo>
                      <a:cubicBezTo>
                        <a:pt x="510" y="56"/>
                        <a:pt x="506" y="54"/>
                        <a:pt x="502" y="52"/>
                      </a:cubicBezTo>
                      <a:cubicBezTo>
                        <a:pt x="502" y="52"/>
                        <a:pt x="502" y="53"/>
                        <a:pt x="502" y="52"/>
                      </a:cubicBezTo>
                      <a:cubicBezTo>
                        <a:pt x="505" y="53"/>
                        <a:pt x="504" y="54"/>
                        <a:pt x="506" y="54"/>
                      </a:cubicBezTo>
                      <a:cubicBezTo>
                        <a:pt x="506" y="54"/>
                        <a:pt x="509" y="56"/>
                        <a:pt x="510" y="56"/>
                      </a:cubicBezTo>
                      <a:cubicBezTo>
                        <a:pt x="511" y="56"/>
                        <a:pt x="513" y="58"/>
                        <a:pt x="514" y="58"/>
                      </a:cubicBezTo>
                      <a:cubicBezTo>
                        <a:pt x="515" y="58"/>
                        <a:pt x="516" y="59"/>
                        <a:pt x="517" y="59"/>
                      </a:cubicBezTo>
                      <a:close/>
                      <a:moveTo>
                        <a:pt x="513" y="61"/>
                      </a:moveTo>
                      <a:cubicBezTo>
                        <a:pt x="513" y="61"/>
                        <a:pt x="512" y="60"/>
                        <a:pt x="511" y="60"/>
                      </a:cubicBezTo>
                      <a:cubicBezTo>
                        <a:pt x="510" y="59"/>
                        <a:pt x="514" y="61"/>
                        <a:pt x="513" y="61"/>
                      </a:cubicBezTo>
                      <a:close/>
                      <a:moveTo>
                        <a:pt x="509" y="60"/>
                      </a:moveTo>
                      <a:cubicBezTo>
                        <a:pt x="508" y="60"/>
                        <a:pt x="504" y="58"/>
                        <a:pt x="501" y="57"/>
                      </a:cubicBezTo>
                      <a:cubicBezTo>
                        <a:pt x="503" y="58"/>
                        <a:pt x="505" y="59"/>
                        <a:pt x="509" y="60"/>
                      </a:cubicBezTo>
                      <a:close/>
                      <a:moveTo>
                        <a:pt x="508" y="59"/>
                      </a:moveTo>
                      <a:cubicBezTo>
                        <a:pt x="509" y="59"/>
                        <a:pt x="505" y="58"/>
                        <a:pt x="504" y="57"/>
                      </a:cubicBezTo>
                      <a:cubicBezTo>
                        <a:pt x="504" y="57"/>
                        <a:pt x="506" y="58"/>
                        <a:pt x="508" y="59"/>
                      </a:cubicBezTo>
                      <a:close/>
                      <a:moveTo>
                        <a:pt x="498" y="51"/>
                      </a:moveTo>
                      <a:cubicBezTo>
                        <a:pt x="497" y="50"/>
                        <a:pt x="496" y="50"/>
                        <a:pt x="496" y="50"/>
                      </a:cubicBezTo>
                      <a:cubicBezTo>
                        <a:pt x="493" y="49"/>
                        <a:pt x="498" y="50"/>
                        <a:pt x="498" y="51"/>
                      </a:cubicBezTo>
                      <a:close/>
                      <a:moveTo>
                        <a:pt x="497" y="53"/>
                      </a:moveTo>
                      <a:cubicBezTo>
                        <a:pt x="496" y="52"/>
                        <a:pt x="494" y="51"/>
                        <a:pt x="493" y="51"/>
                      </a:cubicBezTo>
                      <a:cubicBezTo>
                        <a:pt x="495" y="52"/>
                        <a:pt x="495" y="52"/>
                        <a:pt x="497" y="53"/>
                      </a:cubicBezTo>
                      <a:close/>
                      <a:moveTo>
                        <a:pt x="497" y="56"/>
                      </a:moveTo>
                      <a:cubicBezTo>
                        <a:pt x="495" y="55"/>
                        <a:pt x="491" y="54"/>
                        <a:pt x="487" y="53"/>
                      </a:cubicBezTo>
                      <a:cubicBezTo>
                        <a:pt x="487" y="52"/>
                        <a:pt x="492" y="54"/>
                        <a:pt x="491" y="54"/>
                      </a:cubicBezTo>
                      <a:cubicBezTo>
                        <a:pt x="493" y="54"/>
                        <a:pt x="495" y="55"/>
                        <a:pt x="497" y="56"/>
                      </a:cubicBezTo>
                      <a:close/>
                      <a:moveTo>
                        <a:pt x="490" y="53"/>
                      </a:moveTo>
                      <a:cubicBezTo>
                        <a:pt x="488" y="53"/>
                        <a:pt x="483" y="51"/>
                        <a:pt x="483" y="51"/>
                      </a:cubicBezTo>
                      <a:cubicBezTo>
                        <a:pt x="486" y="52"/>
                        <a:pt x="487" y="52"/>
                        <a:pt x="490" y="53"/>
                      </a:cubicBezTo>
                      <a:close/>
                      <a:moveTo>
                        <a:pt x="480" y="47"/>
                      </a:moveTo>
                      <a:cubicBezTo>
                        <a:pt x="478" y="46"/>
                        <a:pt x="478" y="46"/>
                        <a:pt x="475" y="45"/>
                      </a:cubicBezTo>
                      <a:cubicBezTo>
                        <a:pt x="475" y="44"/>
                        <a:pt x="476" y="45"/>
                        <a:pt x="476" y="45"/>
                      </a:cubicBezTo>
                      <a:cubicBezTo>
                        <a:pt x="480" y="46"/>
                        <a:pt x="480" y="46"/>
                        <a:pt x="480" y="46"/>
                      </a:cubicBezTo>
                      <a:cubicBezTo>
                        <a:pt x="481" y="46"/>
                        <a:pt x="481" y="47"/>
                        <a:pt x="480" y="47"/>
                      </a:cubicBezTo>
                      <a:close/>
                      <a:moveTo>
                        <a:pt x="477" y="33"/>
                      </a:moveTo>
                      <a:cubicBezTo>
                        <a:pt x="478" y="34"/>
                        <a:pt x="475" y="32"/>
                        <a:pt x="476" y="33"/>
                      </a:cubicBezTo>
                      <a:cubicBezTo>
                        <a:pt x="474" y="32"/>
                        <a:pt x="475" y="32"/>
                        <a:pt x="477" y="33"/>
                      </a:cubicBezTo>
                      <a:close/>
                      <a:moveTo>
                        <a:pt x="473" y="32"/>
                      </a:moveTo>
                      <a:cubicBezTo>
                        <a:pt x="468" y="30"/>
                        <a:pt x="470" y="31"/>
                        <a:pt x="464" y="29"/>
                      </a:cubicBezTo>
                      <a:cubicBezTo>
                        <a:pt x="464" y="29"/>
                        <a:pt x="463" y="29"/>
                        <a:pt x="463" y="29"/>
                      </a:cubicBezTo>
                      <a:cubicBezTo>
                        <a:pt x="465" y="29"/>
                        <a:pt x="467" y="30"/>
                        <a:pt x="469" y="30"/>
                      </a:cubicBezTo>
                      <a:cubicBezTo>
                        <a:pt x="470" y="31"/>
                        <a:pt x="472" y="31"/>
                        <a:pt x="474" y="32"/>
                      </a:cubicBezTo>
                      <a:cubicBezTo>
                        <a:pt x="474" y="32"/>
                        <a:pt x="474" y="32"/>
                        <a:pt x="471" y="32"/>
                      </a:cubicBezTo>
                      <a:cubicBezTo>
                        <a:pt x="471" y="31"/>
                        <a:pt x="472" y="31"/>
                        <a:pt x="473" y="32"/>
                      </a:cubicBezTo>
                      <a:close/>
                      <a:moveTo>
                        <a:pt x="471" y="43"/>
                      </a:moveTo>
                      <a:cubicBezTo>
                        <a:pt x="472" y="44"/>
                        <a:pt x="472" y="44"/>
                        <a:pt x="472" y="44"/>
                      </a:cubicBezTo>
                      <a:cubicBezTo>
                        <a:pt x="470" y="43"/>
                        <a:pt x="469" y="43"/>
                        <a:pt x="468" y="43"/>
                      </a:cubicBezTo>
                      <a:cubicBezTo>
                        <a:pt x="468" y="42"/>
                        <a:pt x="471" y="44"/>
                        <a:pt x="471" y="43"/>
                      </a:cubicBezTo>
                      <a:close/>
                      <a:moveTo>
                        <a:pt x="470" y="40"/>
                      </a:moveTo>
                      <a:cubicBezTo>
                        <a:pt x="472" y="41"/>
                        <a:pt x="468" y="40"/>
                        <a:pt x="468" y="40"/>
                      </a:cubicBezTo>
                      <a:cubicBezTo>
                        <a:pt x="466" y="39"/>
                        <a:pt x="469" y="40"/>
                        <a:pt x="468" y="40"/>
                      </a:cubicBezTo>
                      <a:cubicBezTo>
                        <a:pt x="466" y="39"/>
                        <a:pt x="466" y="39"/>
                        <a:pt x="465" y="39"/>
                      </a:cubicBezTo>
                      <a:cubicBezTo>
                        <a:pt x="467" y="39"/>
                        <a:pt x="469" y="40"/>
                        <a:pt x="470" y="40"/>
                      </a:cubicBezTo>
                      <a:close/>
                      <a:moveTo>
                        <a:pt x="464" y="38"/>
                      </a:moveTo>
                      <a:cubicBezTo>
                        <a:pt x="466" y="39"/>
                        <a:pt x="462" y="38"/>
                        <a:pt x="462" y="38"/>
                      </a:cubicBezTo>
                      <a:cubicBezTo>
                        <a:pt x="461" y="38"/>
                        <a:pt x="462" y="38"/>
                        <a:pt x="463" y="38"/>
                      </a:cubicBezTo>
                      <a:cubicBezTo>
                        <a:pt x="462" y="38"/>
                        <a:pt x="461" y="37"/>
                        <a:pt x="460" y="37"/>
                      </a:cubicBezTo>
                      <a:cubicBezTo>
                        <a:pt x="460" y="37"/>
                        <a:pt x="460" y="37"/>
                        <a:pt x="461" y="38"/>
                      </a:cubicBezTo>
                      <a:cubicBezTo>
                        <a:pt x="461" y="38"/>
                        <a:pt x="454" y="35"/>
                        <a:pt x="458" y="37"/>
                      </a:cubicBezTo>
                      <a:cubicBezTo>
                        <a:pt x="457" y="36"/>
                        <a:pt x="454" y="35"/>
                        <a:pt x="455" y="36"/>
                      </a:cubicBezTo>
                      <a:cubicBezTo>
                        <a:pt x="454" y="36"/>
                        <a:pt x="453" y="36"/>
                        <a:pt x="452" y="35"/>
                      </a:cubicBezTo>
                      <a:cubicBezTo>
                        <a:pt x="452" y="35"/>
                        <a:pt x="454" y="35"/>
                        <a:pt x="454" y="35"/>
                      </a:cubicBezTo>
                      <a:cubicBezTo>
                        <a:pt x="457" y="36"/>
                        <a:pt x="460" y="37"/>
                        <a:pt x="464" y="38"/>
                      </a:cubicBezTo>
                      <a:cubicBezTo>
                        <a:pt x="465" y="38"/>
                        <a:pt x="462" y="38"/>
                        <a:pt x="464" y="38"/>
                      </a:cubicBezTo>
                      <a:close/>
                      <a:moveTo>
                        <a:pt x="456" y="20"/>
                      </a:moveTo>
                      <a:cubicBezTo>
                        <a:pt x="456" y="19"/>
                        <a:pt x="456" y="19"/>
                        <a:pt x="456" y="19"/>
                      </a:cubicBezTo>
                      <a:cubicBezTo>
                        <a:pt x="459" y="20"/>
                        <a:pt x="459" y="21"/>
                        <a:pt x="456" y="20"/>
                      </a:cubicBezTo>
                      <a:close/>
                      <a:moveTo>
                        <a:pt x="455" y="19"/>
                      </a:moveTo>
                      <a:cubicBezTo>
                        <a:pt x="453" y="18"/>
                        <a:pt x="452" y="19"/>
                        <a:pt x="449" y="18"/>
                      </a:cubicBezTo>
                      <a:cubicBezTo>
                        <a:pt x="451" y="18"/>
                        <a:pt x="449" y="18"/>
                        <a:pt x="449" y="17"/>
                      </a:cubicBezTo>
                      <a:cubicBezTo>
                        <a:pt x="452" y="18"/>
                        <a:pt x="455" y="19"/>
                        <a:pt x="455" y="19"/>
                      </a:cubicBezTo>
                      <a:close/>
                      <a:moveTo>
                        <a:pt x="456" y="35"/>
                      </a:moveTo>
                      <a:cubicBezTo>
                        <a:pt x="456" y="35"/>
                        <a:pt x="455" y="35"/>
                        <a:pt x="455" y="35"/>
                      </a:cubicBezTo>
                      <a:cubicBezTo>
                        <a:pt x="453" y="35"/>
                        <a:pt x="454" y="35"/>
                        <a:pt x="452" y="34"/>
                      </a:cubicBezTo>
                      <a:cubicBezTo>
                        <a:pt x="452" y="34"/>
                        <a:pt x="455" y="35"/>
                        <a:pt x="456" y="35"/>
                      </a:cubicBezTo>
                      <a:close/>
                      <a:moveTo>
                        <a:pt x="438" y="31"/>
                      </a:moveTo>
                      <a:cubicBezTo>
                        <a:pt x="437" y="31"/>
                        <a:pt x="433" y="30"/>
                        <a:pt x="434" y="30"/>
                      </a:cubicBezTo>
                      <a:cubicBezTo>
                        <a:pt x="436" y="31"/>
                        <a:pt x="436" y="31"/>
                        <a:pt x="438" y="31"/>
                      </a:cubicBezTo>
                      <a:close/>
                      <a:moveTo>
                        <a:pt x="431" y="29"/>
                      </a:moveTo>
                      <a:cubicBezTo>
                        <a:pt x="429" y="28"/>
                        <a:pt x="426" y="28"/>
                        <a:pt x="425" y="27"/>
                      </a:cubicBezTo>
                      <a:cubicBezTo>
                        <a:pt x="429" y="28"/>
                        <a:pt x="430" y="28"/>
                        <a:pt x="431" y="29"/>
                      </a:cubicBezTo>
                      <a:close/>
                      <a:moveTo>
                        <a:pt x="424" y="28"/>
                      </a:moveTo>
                      <a:cubicBezTo>
                        <a:pt x="422" y="27"/>
                        <a:pt x="422" y="27"/>
                        <a:pt x="420" y="27"/>
                      </a:cubicBezTo>
                      <a:cubicBezTo>
                        <a:pt x="421" y="27"/>
                        <a:pt x="422" y="27"/>
                        <a:pt x="424" y="27"/>
                      </a:cubicBezTo>
                      <a:cubicBezTo>
                        <a:pt x="425" y="28"/>
                        <a:pt x="423" y="27"/>
                        <a:pt x="424" y="28"/>
                      </a:cubicBezTo>
                      <a:close/>
                      <a:moveTo>
                        <a:pt x="408" y="4"/>
                      </a:moveTo>
                      <a:cubicBezTo>
                        <a:pt x="407" y="4"/>
                        <a:pt x="407" y="4"/>
                        <a:pt x="406" y="4"/>
                      </a:cubicBezTo>
                      <a:cubicBezTo>
                        <a:pt x="404" y="4"/>
                        <a:pt x="405" y="4"/>
                        <a:pt x="402" y="4"/>
                      </a:cubicBezTo>
                      <a:cubicBezTo>
                        <a:pt x="403" y="3"/>
                        <a:pt x="408" y="4"/>
                        <a:pt x="408" y="4"/>
                      </a:cubicBezTo>
                      <a:close/>
                      <a:moveTo>
                        <a:pt x="410" y="27"/>
                      </a:moveTo>
                      <a:cubicBezTo>
                        <a:pt x="410" y="27"/>
                        <a:pt x="406" y="26"/>
                        <a:pt x="407" y="26"/>
                      </a:cubicBezTo>
                      <a:cubicBezTo>
                        <a:pt x="409" y="27"/>
                        <a:pt x="407" y="27"/>
                        <a:pt x="410" y="27"/>
                      </a:cubicBezTo>
                      <a:close/>
                      <a:moveTo>
                        <a:pt x="409" y="25"/>
                      </a:moveTo>
                      <a:cubicBezTo>
                        <a:pt x="406" y="25"/>
                        <a:pt x="405" y="25"/>
                        <a:pt x="402" y="25"/>
                      </a:cubicBezTo>
                      <a:cubicBezTo>
                        <a:pt x="402" y="24"/>
                        <a:pt x="406" y="25"/>
                        <a:pt x="405" y="25"/>
                      </a:cubicBezTo>
                      <a:cubicBezTo>
                        <a:pt x="406" y="25"/>
                        <a:pt x="408" y="25"/>
                        <a:pt x="409" y="25"/>
                      </a:cubicBezTo>
                      <a:close/>
                      <a:moveTo>
                        <a:pt x="390" y="2"/>
                      </a:moveTo>
                      <a:cubicBezTo>
                        <a:pt x="391" y="2"/>
                        <a:pt x="385" y="2"/>
                        <a:pt x="386" y="2"/>
                      </a:cubicBezTo>
                      <a:cubicBezTo>
                        <a:pt x="388" y="2"/>
                        <a:pt x="388" y="2"/>
                        <a:pt x="390" y="2"/>
                      </a:cubicBezTo>
                      <a:close/>
                      <a:moveTo>
                        <a:pt x="402" y="24"/>
                      </a:moveTo>
                      <a:cubicBezTo>
                        <a:pt x="401" y="24"/>
                        <a:pt x="401" y="24"/>
                        <a:pt x="401" y="24"/>
                      </a:cubicBezTo>
                      <a:cubicBezTo>
                        <a:pt x="397" y="24"/>
                        <a:pt x="398" y="23"/>
                        <a:pt x="402" y="24"/>
                      </a:cubicBezTo>
                      <a:close/>
                      <a:moveTo>
                        <a:pt x="400" y="22"/>
                      </a:moveTo>
                      <a:cubicBezTo>
                        <a:pt x="399" y="23"/>
                        <a:pt x="397" y="22"/>
                        <a:pt x="396" y="22"/>
                      </a:cubicBezTo>
                      <a:cubicBezTo>
                        <a:pt x="396" y="22"/>
                        <a:pt x="399" y="22"/>
                        <a:pt x="400" y="22"/>
                      </a:cubicBezTo>
                      <a:close/>
                      <a:moveTo>
                        <a:pt x="392" y="19"/>
                      </a:moveTo>
                      <a:cubicBezTo>
                        <a:pt x="390" y="18"/>
                        <a:pt x="386" y="18"/>
                        <a:pt x="386" y="18"/>
                      </a:cubicBezTo>
                      <a:cubicBezTo>
                        <a:pt x="388" y="18"/>
                        <a:pt x="392" y="18"/>
                        <a:pt x="392" y="19"/>
                      </a:cubicBezTo>
                      <a:close/>
                      <a:moveTo>
                        <a:pt x="382" y="3"/>
                      </a:moveTo>
                      <a:cubicBezTo>
                        <a:pt x="380" y="2"/>
                        <a:pt x="376" y="3"/>
                        <a:pt x="377" y="2"/>
                      </a:cubicBezTo>
                      <a:cubicBezTo>
                        <a:pt x="380" y="2"/>
                        <a:pt x="382" y="2"/>
                        <a:pt x="382" y="3"/>
                      </a:cubicBezTo>
                      <a:close/>
                      <a:moveTo>
                        <a:pt x="392" y="23"/>
                      </a:moveTo>
                      <a:cubicBezTo>
                        <a:pt x="389" y="23"/>
                        <a:pt x="390" y="22"/>
                        <a:pt x="388" y="22"/>
                      </a:cubicBezTo>
                      <a:cubicBezTo>
                        <a:pt x="388" y="22"/>
                        <a:pt x="390" y="22"/>
                        <a:pt x="391" y="22"/>
                      </a:cubicBezTo>
                      <a:cubicBezTo>
                        <a:pt x="393" y="23"/>
                        <a:pt x="391" y="23"/>
                        <a:pt x="392" y="23"/>
                      </a:cubicBezTo>
                      <a:close/>
                      <a:moveTo>
                        <a:pt x="385" y="22"/>
                      </a:moveTo>
                      <a:cubicBezTo>
                        <a:pt x="385" y="22"/>
                        <a:pt x="381" y="22"/>
                        <a:pt x="379" y="22"/>
                      </a:cubicBezTo>
                      <a:cubicBezTo>
                        <a:pt x="380" y="22"/>
                        <a:pt x="384" y="22"/>
                        <a:pt x="385" y="22"/>
                      </a:cubicBezTo>
                      <a:close/>
                      <a:moveTo>
                        <a:pt x="380" y="18"/>
                      </a:moveTo>
                      <a:cubicBezTo>
                        <a:pt x="380" y="18"/>
                        <a:pt x="381" y="18"/>
                        <a:pt x="378" y="18"/>
                      </a:cubicBezTo>
                      <a:cubicBezTo>
                        <a:pt x="378" y="18"/>
                        <a:pt x="378" y="18"/>
                        <a:pt x="380" y="18"/>
                      </a:cubicBezTo>
                      <a:close/>
                      <a:moveTo>
                        <a:pt x="381" y="20"/>
                      </a:moveTo>
                      <a:cubicBezTo>
                        <a:pt x="381" y="20"/>
                        <a:pt x="377" y="20"/>
                        <a:pt x="377" y="20"/>
                      </a:cubicBezTo>
                      <a:cubicBezTo>
                        <a:pt x="377" y="20"/>
                        <a:pt x="377" y="19"/>
                        <a:pt x="380" y="20"/>
                      </a:cubicBezTo>
                      <a:cubicBezTo>
                        <a:pt x="379" y="20"/>
                        <a:pt x="379" y="20"/>
                        <a:pt x="381" y="20"/>
                      </a:cubicBezTo>
                      <a:close/>
                      <a:moveTo>
                        <a:pt x="362" y="19"/>
                      </a:moveTo>
                      <a:cubicBezTo>
                        <a:pt x="363" y="19"/>
                        <a:pt x="364" y="19"/>
                        <a:pt x="366" y="19"/>
                      </a:cubicBezTo>
                      <a:cubicBezTo>
                        <a:pt x="366" y="19"/>
                        <a:pt x="363" y="19"/>
                        <a:pt x="363" y="19"/>
                      </a:cubicBezTo>
                      <a:cubicBezTo>
                        <a:pt x="361" y="19"/>
                        <a:pt x="364" y="19"/>
                        <a:pt x="362" y="19"/>
                      </a:cubicBezTo>
                      <a:close/>
                      <a:moveTo>
                        <a:pt x="338" y="4"/>
                      </a:moveTo>
                      <a:cubicBezTo>
                        <a:pt x="337" y="4"/>
                        <a:pt x="336" y="4"/>
                        <a:pt x="334" y="4"/>
                      </a:cubicBezTo>
                      <a:cubicBezTo>
                        <a:pt x="332" y="4"/>
                        <a:pt x="337" y="4"/>
                        <a:pt x="338" y="4"/>
                      </a:cubicBezTo>
                      <a:close/>
                      <a:moveTo>
                        <a:pt x="333" y="21"/>
                      </a:moveTo>
                      <a:cubicBezTo>
                        <a:pt x="333" y="22"/>
                        <a:pt x="327" y="22"/>
                        <a:pt x="328" y="22"/>
                      </a:cubicBezTo>
                      <a:cubicBezTo>
                        <a:pt x="331" y="21"/>
                        <a:pt x="330" y="22"/>
                        <a:pt x="333" y="21"/>
                      </a:cubicBezTo>
                      <a:close/>
                      <a:moveTo>
                        <a:pt x="323" y="13"/>
                      </a:moveTo>
                      <a:cubicBezTo>
                        <a:pt x="323" y="13"/>
                        <a:pt x="322" y="13"/>
                        <a:pt x="322" y="13"/>
                      </a:cubicBezTo>
                      <a:cubicBezTo>
                        <a:pt x="321" y="13"/>
                        <a:pt x="319" y="13"/>
                        <a:pt x="317" y="13"/>
                      </a:cubicBezTo>
                      <a:cubicBezTo>
                        <a:pt x="318" y="13"/>
                        <a:pt x="321" y="13"/>
                        <a:pt x="323" y="13"/>
                      </a:cubicBezTo>
                      <a:close/>
                      <a:moveTo>
                        <a:pt x="286" y="20"/>
                      </a:moveTo>
                      <a:cubicBezTo>
                        <a:pt x="286" y="20"/>
                        <a:pt x="285" y="20"/>
                        <a:pt x="283" y="21"/>
                      </a:cubicBezTo>
                      <a:cubicBezTo>
                        <a:pt x="283" y="21"/>
                        <a:pt x="283" y="21"/>
                        <a:pt x="283" y="21"/>
                      </a:cubicBezTo>
                      <a:cubicBezTo>
                        <a:pt x="284" y="20"/>
                        <a:pt x="285" y="20"/>
                        <a:pt x="286" y="20"/>
                      </a:cubicBezTo>
                      <a:close/>
                      <a:moveTo>
                        <a:pt x="265" y="15"/>
                      </a:moveTo>
                      <a:cubicBezTo>
                        <a:pt x="261" y="17"/>
                        <a:pt x="258" y="17"/>
                        <a:pt x="253" y="19"/>
                      </a:cubicBezTo>
                      <a:cubicBezTo>
                        <a:pt x="253" y="19"/>
                        <a:pt x="257" y="18"/>
                        <a:pt x="258" y="17"/>
                      </a:cubicBezTo>
                      <a:cubicBezTo>
                        <a:pt x="258" y="17"/>
                        <a:pt x="256" y="18"/>
                        <a:pt x="255" y="18"/>
                      </a:cubicBezTo>
                      <a:cubicBezTo>
                        <a:pt x="259" y="17"/>
                        <a:pt x="263" y="15"/>
                        <a:pt x="265" y="15"/>
                      </a:cubicBezTo>
                      <a:close/>
                      <a:moveTo>
                        <a:pt x="206" y="36"/>
                      </a:moveTo>
                      <a:cubicBezTo>
                        <a:pt x="207" y="36"/>
                        <a:pt x="205" y="37"/>
                        <a:pt x="204" y="38"/>
                      </a:cubicBezTo>
                      <a:cubicBezTo>
                        <a:pt x="203" y="38"/>
                        <a:pt x="205" y="37"/>
                        <a:pt x="206" y="36"/>
                      </a:cubicBezTo>
                      <a:close/>
                      <a:moveTo>
                        <a:pt x="135" y="111"/>
                      </a:moveTo>
                      <a:cubicBezTo>
                        <a:pt x="134" y="111"/>
                        <a:pt x="136" y="110"/>
                        <a:pt x="135" y="110"/>
                      </a:cubicBezTo>
                      <a:cubicBezTo>
                        <a:pt x="137" y="109"/>
                        <a:pt x="137" y="109"/>
                        <a:pt x="135" y="111"/>
                      </a:cubicBezTo>
                      <a:close/>
                      <a:moveTo>
                        <a:pt x="101" y="112"/>
                      </a:moveTo>
                      <a:cubicBezTo>
                        <a:pt x="103" y="111"/>
                        <a:pt x="98" y="116"/>
                        <a:pt x="98" y="116"/>
                      </a:cubicBezTo>
                      <a:cubicBezTo>
                        <a:pt x="100" y="113"/>
                        <a:pt x="99" y="114"/>
                        <a:pt x="101" y="112"/>
                      </a:cubicBezTo>
                      <a:close/>
                      <a:moveTo>
                        <a:pt x="88" y="120"/>
                      </a:moveTo>
                      <a:cubicBezTo>
                        <a:pt x="87" y="121"/>
                        <a:pt x="88" y="120"/>
                        <a:pt x="86" y="123"/>
                      </a:cubicBezTo>
                      <a:cubicBezTo>
                        <a:pt x="85" y="123"/>
                        <a:pt x="86" y="122"/>
                        <a:pt x="88" y="120"/>
                      </a:cubicBezTo>
                      <a:close/>
                      <a:moveTo>
                        <a:pt x="41" y="192"/>
                      </a:moveTo>
                      <a:cubicBezTo>
                        <a:pt x="41" y="192"/>
                        <a:pt x="39" y="195"/>
                        <a:pt x="39" y="197"/>
                      </a:cubicBezTo>
                      <a:cubicBezTo>
                        <a:pt x="38" y="197"/>
                        <a:pt x="40" y="194"/>
                        <a:pt x="41" y="192"/>
                      </a:cubicBezTo>
                      <a:close/>
                      <a:moveTo>
                        <a:pt x="85" y="233"/>
                      </a:moveTo>
                      <a:cubicBezTo>
                        <a:pt x="86" y="230"/>
                        <a:pt x="88" y="228"/>
                        <a:pt x="88" y="226"/>
                      </a:cubicBezTo>
                      <a:cubicBezTo>
                        <a:pt x="91" y="222"/>
                        <a:pt x="87" y="230"/>
                        <a:pt x="86" y="232"/>
                      </a:cubicBezTo>
                      <a:cubicBezTo>
                        <a:pt x="87" y="231"/>
                        <a:pt x="86" y="231"/>
                        <a:pt x="86" y="232"/>
                      </a:cubicBezTo>
                      <a:cubicBezTo>
                        <a:pt x="85" y="233"/>
                        <a:pt x="86" y="232"/>
                        <a:pt x="85" y="233"/>
                      </a:cubicBezTo>
                      <a:close/>
                      <a:moveTo>
                        <a:pt x="27" y="236"/>
                      </a:moveTo>
                      <a:cubicBezTo>
                        <a:pt x="28" y="234"/>
                        <a:pt x="26" y="239"/>
                        <a:pt x="26" y="240"/>
                      </a:cubicBezTo>
                      <a:cubicBezTo>
                        <a:pt x="24" y="243"/>
                        <a:pt x="27" y="237"/>
                        <a:pt x="27" y="236"/>
                      </a:cubicBezTo>
                      <a:close/>
                      <a:moveTo>
                        <a:pt x="24" y="243"/>
                      </a:moveTo>
                      <a:cubicBezTo>
                        <a:pt x="24" y="243"/>
                        <a:pt x="25" y="241"/>
                        <a:pt x="25" y="242"/>
                      </a:cubicBezTo>
                      <a:cubicBezTo>
                        <a:pt x="24" y="246"/>
                        <a:pt x="22" y="250"/>
                        <a:pt x="21" y="253"/>
                      </a:cubicBezTo>
                      <a:cubicBezTo>
                        <a:pt x="20" y="256"/>
                        <a:pt x="19" y="259"/>
                        <a:pt x="18" y="263"/>
                      </a:cubicBezTo>
                      <a:cubicBezTo>
                        <a:pt x="19" y="260"/>
                        <a:pt x="18" y="266"/>
                        <a:pt x="19" y="263"/>
                      </a:cubicBezTo>
                      <a:cubicBezTo>
                        <a:pt x="19" y="261"/>
                        <a:pt x="20" y="259"/>
                        <a:pt x="20" y="258"/>
                      </a:cubicBezTo>
                      <a:cubicBezTo>
                        <a:pt x="21" y="256"/>
                        <a:pt x="21" y="258"/>
                        <a:pt x="22" y="254"/>
                      </a:cubicBezTo>
                      <a:cubicBezTo>
                        <a:pt x="22" y="255"/>
                        <a:pt x="22" y="256"/>
                        <a:pt x="22" y="256"/>
                      </a:cubicBezTo>
                      <a:cubicBezTo>
                        <a:pt x="21" y="260"/>
                        <a:pt x="22" y="256"/>
                        <a:pt x="21" y="259"/>
                      </a:cubicBezTo>
                      <a:cubicBezTo>
                        <a:pt x="20" y="259"/>
                        <a:pt x="21" y="258"/>
                        <a:pt x="20" y="258"/>
                      </a:cubicBezTo>
                      <a:cubicBezTo>
                        <a:pt x="21" y="259"/>
                        <a:pt x="20" y="260"/>
                        <a:pt x="20" y="261"/>
                      </a:cubicBezTo>
                      <a:cubicBezTo>
                        <a:pt x="19" y="263"/>
                        <a:pt x="19" y="264"/>
                        <a:pt x="19" y="265"/>
                      </a:cubicBezTo>
                      <a:cubicBezTo>
                        <a:pt x="19" y="264"/>
                        <a:pt x="17" y="269"/>
                        <a:pt x="18" y="266"/>
                      </a:cubicBezTo>
                      <a:cubicBezTo>
                        <a:pt x="17" y="266"/>
                        <a:pt x="17" y="269"/>
                        <a:pt x="16" y="271"/>
                      </a:cubicBezTo>
                      <a:cubicBezTo>
                        <a:pt x="16" y="271"/>
                        <a:pt x="16" y="270"/>
                        <a:pt x="16" y="270"/>
                      </a:cubicBezTo>
                      <a:cubicBezTo>
                        <a:pt x="17" y="268"/>
                        <a:pt x="17" y="266"/>
                        <a:pt x="18" y="265"/>
                      </a:cubicBezTo>
                      <a:cubicBezTo>
                        <a:pt x="17" y="266"/>
                        <a:pt x="16" y="269"/>
                        <a:pt x="16" y="269"/>
                      </a:cubicBezTo>
                      <a:cubicBezTo>
                        <a:pt x="17" y="267"/>
                        <a:pt x="17" y="265"/>
                        <a:pt x="18" y="262"/>
                      </a:cubicBezTo>
                      <a:cubicBezTo>
                        <a:pt x="17" y="264"/>
                        <a:pt x="17" y="264"/>
                        <a:pt x="16" y="269"/>
                      </a:cubicBezTo>
                      <a:cubicBezTo>
                        <a:pt x="15" y="270"/>
                        <a:pt x="16" y="267"/>
                        <a:pt x="17" y="265"/>
                      </a:cubicBezTo>
                      <a:cubicBezTo>
                        <a:pt x="16" y="265"/>
                        <a:pt x="16" y="267"/>
                        <a:pt x="16" y="266"/>
                      </a:cubicBezTo>
                      <a:cubicBezTo>
                        <a:pt x="15" y="268"/>
                        <a:pt x="15" y="270"/>
                        <a:pt x="14" y="272"/>
                      </a:cubicBezTo>
                      <a:cubicBezTo>
                        <a:pt x="14" y="272"/>
                        <a:pt x="15" y="267"/>
                        <a:pt x="14" y="270"/>
                      </a:cubicBezTo>
                      <a:cubicBezTo>
                        <a:pt x="15" y="267"/>
                        <a:pt x="15" y="267"/>
                        <a:pt x="16" y="266"/>
                      </a:cubicBezTo>
                      <a:cubicBezTo>
                        <a:pt x="16" y="265"/>
                        <a:pt x="16" y="266"/>
                        <a:pt x="15" y="266"/>
                      </a:cubicBezTo>
                      <a:cubicBezTo>
                        <a:pt x="16" y="264"/>
                        <a:pt x="16" y="264"/>
                        <a:pt x="16" y="265"/>
                      </a:cubicBezTo>
                      <a:cubicBezTo>
                        <a:pt x="16" y="263"/>
                        <a:pt x="16" y="262"/>
                        <a:pt x="17" y="261"/>
                      </a:cubicBezTo>
                      <a:cubicBezTo>
                        <a:pt x="17" y="260"/>
                        <a:pt x="17" y="261"/>
                        <a:pt x="17" y="261"/>
                      </a:cubicBezTo>
                      <a:cubicBezTo>
                        <a:pt x="19" y="257"/>
                        <a:pt x="20" y="252"/>
                        <a:pt x="22" y="246"/>
                      </a:cubicBezTo>
                      <a:cubicBezTo>
                        <a:pt x="22" y="247"/>
                        <a:pt x="21" y="248"/>
                        <a:pt x="21" y="248"/>
                      </a:cubicBezTo>
                      <a:cubicBezTo>
                        <a:pt x="22" y="246"/>
                        <a:pt x="22" y="246"/>
                        <a:pt x="23" y="243"/>
                      </a:cubicBezTo>
                      <a:cubicBezTo>
                        <a:pt x="23" y="244"/>
                        <a:pt x="25" y="240"/>
                        <a:pt x="26" y="238"/>
                      </a:cubicBezTo>
                      <a:cubicBezTo>
                        <a:pt x="26" y="238"/>
                        <a:pt x="26" y="240"/>
                        <a:pt x="24" y="243"/>
                      </a:cubicBezTo>
                      <a:close/>
                      <a:moveTo>
                        <a:pt x="24" y="249"/>
                      </a:moveTo>
                      <a:cubicBezTo>
                        <a:pt x="23" y="250"/>
                        <a:pt x="24" y="250"/>
                        <a:pt x="24" y="251"/>
                      </a:cubicBezTo>
                      <a:cubicBezTo>
                        <a:pt x="22" y="255"/>
                        <a:pt x="22" y="255"/>
                        <a:pt x="22" y="255"/>
                      </a:cubicBezTo>
                      <a:cubicBezTo>
                        <a:pt x="22" y="254"/>
                        <a:pt x="23" y="251"/>
                        <a:pt x="24" y="249"/>
                      </a:cubicBezTo>
                      <a:close/>
                      <a:moveTo>
                        <a:pt x="25" y="245"/>
                      </a:moveTo>
                      <a:cubicBezTo>
                        <a:pt x="25" y="245"/>
                        <a:pt x="25" y="247"/>
                        <a:pt x="24" y="249"/>
                      </a:cubicBezTo>
                      <a:cubicBezTo>
                        <a:pt x="24" y="249"/>
                        <a:pt x="24" y="249"/>
                        <a:pt x="24" y="249"/>
                      </a:cubicBezTo>
                      <a:cubicBezTo>
                        <a:pt x="25" y="247"/>
                        <a:pt x="25" y="247"/>
                        <a:pt x="25" y="245"/>
                      </a:cubicBezTo>
                      <a:close/>
                      <a:moveTo>
                        <a:pt x="15" y="251"/>
                      </a:moveTo>
                      <a:cubicBezTo>
                        <a:pt x="15" y="251"/>
                        <a:pt x="14" y="253"/>
                        <a:pt x="14" y="255"/>
                      </a:cubicBezTo>
                      <a:cubicBezTo>
                        <a:pt x="13" y="255"/>
                        <a:pt x="14" y="253"/>
                        <a:pt x="15" y="251"/>
                      </a:cubicBezTo>
                      <a:close/>
                      <a:moveTo>
                        <a:pt x="82" y="240"/>
                      </a:moveTo>
                      <a:cubicBezTo>
                        <a:pt x="81" y="242"/>
                        <a:pt x="80" y="245"/>
                        <a:pt x="79" y="247"/>
                      </a:cubicBezTo>
                      <a:cubicBezTo>
                        <a:pt x="78" y="249"/>
                        <a:pt x="77" y="251"/>
                        <a:pt x="77" y="253"/>
                      </a:cubicBezTo>
                      <a:cubicBezTo>
                        <a:pt x="77" y="252"/>
                        <a:pt x="78" y="249"/>
                        <a:pt x="79" y="247"/>
                      </a:cubicBezTo>
                      <a:cubicBezTo>
                        <a:pt x="80" y="244"/>
                        <a:pt x="81" y="242"/>
                        <a:pt x="82" y="240"/>
                      </a:cubicBezTo>
                      <a:close/>
                      <a:moveTo>
                        <a:pt x="19" y="254"/>
                      </a:moveTo>
                      <a:cubicBezTo>
                        <a:pt x="19" y="255"/>
                        <a:pt x="18" y="257"/>
                        <a:pt x="17" y="259"/>
                      </a:cubicBezTo>
                      <a:cubicBezTo>
                        <a:pt x="17" y="260"/>
                        <a:pt x="17" y="258"/>
                        <a:pt x="17" y="259"/>
                      </a:cubicBezTo>
                      <a:cubicBezTo>
                        <a:pt x="18" y="256"/>
                        <a:pt x="18" y="257"/>
                        <a:pt x="19" y="254"/>
                      </a:cubicBezTo>
                      <a:close/>
                      <a:moveTo>
                        <a:pt x="16" y="261"/>
                      </a:moveTo>
                      <a:cubicBezTo>
                        <a:pt x="16" y="261"/>
                        <a:pt x="16" y="262"/>
                        <a:pt x="16" y="262"/>
                      </a:cubicBezTo>
                      <a:cubicBezTo>
                        <a:pt x="15" y="264"/>
                        <a:pt x="15" y="266"/>
                        <a:pt x="14" y="268"/>
                      </a:cubicBezTo>
                      <a:cubicBezTo>
                        <a:pt x="15" y="265"/>
                        <a:pt x="15" y="263"/>
                        <a:pt x="16" y="261"/>
                      </a:cubicBezTo>
                      <a:close/>
                      <a:moveTo>
                        <a:pt x="17" y="269"/>
                      </a:moveTo>
                      <a:cubicBezTo>
                        <a:pt x="18" y="268"/>
                        <a:pt x="17" y="270"/>
                        <a:pt x="17" y="270"/>
                      </a:cubicBezTo>
                      <a:cubicBezTo>
                        <a:pt x="17" y="272"/>
                        <a:pt x="17" y="271"/>
                        <a:pt x="16" y="271"/>
                      </a:cubicBezTo>
                      <a:cubicBezTo>
                        <a:pt x="17" y="271"/>
                        <a:pt x="17" y="270"/>
                        <a:pt x="17" y="269"/>
                      </a:cubicBezTo>
                      <a:close/>
                      <a:moveTo>
                        <a:pt x="74" y="259"/>
                      </a:moveTo>
                      <a:cubicBezTo>
                        <a:pt x="75" y="259"/>
                        <a:pt x="74" y="262"/>
                        <a:pt x="73" y="263"/>
                      </a:cubicBezTo>
                      <a:cubicBezTo>
                        <a:pt x="73" y="262"/>
                        <a:pt x="74" y="260"/>
                        <a:pt x="74" y="259"/>
                      </a:cubicBezTo>
                      <a:close/>
                      <a:moveTo>
                        <a:pt x="60" y="299"/>
                      </a:moveTo>
                      <a:cubicBezTo>
                        <a:pt x="60" y="300"/>
                        <a:pt x="60" y="302"/>
                        <a:pt x="59" y="304"/>
                      </a:cubicBezTo>
                      <a:cubicBezTo>
                        <a:pt x="59" y="306"/>
                        <a:pt x="58" y="307"/>
                        <a:pt x="58" y="308"/>
                      </a:cubicBezTo>
                      <a:cubicBezTo>
                        <a:pt x="58" y="310"/>
                        <a:pt x="58" y="311"/>
                        <a:pt x="57" y="312"/>
                      </a:cubicBezTo>
                      <a:cubicBezTo>
                        <a:pt x="57" y="311"/>
                        <a:pt x="58" y="309"/>
                        <a:pt x="58" y="306"/>
                      </a:cubicBezTo>
                      <a:cubicBezTo>
                        <a:pt x="59" y="303"/>
                        <a:pt x="60" y="300"/>
                        <a:pt x="60" y="299"/>
                      </a:cubicBezTo>
                      <a:close/>
                      <a:moveTo>
                        <a:pt x="3" y="340"/>
                      </a:moveTo>
                      <a:cubicBezTo>
                        <a:pt x="3" y="343"/>
                        <a:pt x="3" y="349"/>
                        <a:pt x="2" y="350"/>
                      </a:cubicBezTo>
                      <a:cubicBezTo>
                        <a:pt x="2" y="348"/>
                        <a:pt x="2" y="345"/>
                        <a:pt x="2" y="346"/>
                      </a:cubicBezTo>
                      <a:cubicBezTo>
                        <a:pt x="2" y="344"/>
                        <a:pt x="2" y="343"/>
                        <a:pt x="2" y="341"/>
                      </a:cubicBezTo>
                      <a:cubicBezTo>
                        <a:pt x="3" y="341"/>
                        <a:pt x="3" y="340"/>
                        <a:pt x="3" y="340"/>
                      </a:cubicBezTo>
                      <a:close/>
                      <a:moveTo>
                        <a:pt x="57" y="317"/>
                      </a:moveTo>
                      <a:cubicBezTo>
                        <a:pt x="58" y="316"/>
                        <a:pt x="57" y="320"/>
                        <a:pt x="57" y="322"/>
                      </a:cubicBezTo>
                      <a:cubicBezTo>
                        <a:pt x="56" y="322"/>
                        <a:pt x="57" y="319"/>
                        <a:pt x="57" y="317"/>
                      </a:cubicBezTo>
                      <a:close/>
                      <a:moveTo>
                        <a:pt x="4" y="343"/>
                      </a:moveTo>
                      <a:cubicBezTo>
                        <a:pt x="4" y="343"/>
                        <a:pt x="3" y="346"/>
                        <a:pt x="3" y="348"/>
                      </a:cubicBezTo>
                      <a:cubicBezTo>
                        <a:pt x="3" y="347"/>
                        <a:pt x="3" y="344"/>
                        <a:pt x="4" y="343"/>
                      </a:cubicBezTo>
                      <a:close/>
                      <a:moveTo>
                        <a:pt x="56" y="323"/>
                      </a:moveTo>
                      <a:cubicBezTo>
                        <a:pt x="56" y="324"/>
                        <a:pt x="56" y="325"/>
                        <a:pt x="56" y="326"/>
                      </a:cubicBezTo>
                      <a:cubicBezTo>
                        <a:pt x="55" y="327"/>
                        <a:pt x="56" y="323"/>
                        <a:pt x="56" y="323"/>
                      </a:cubicBezTo>
                      <a:close/>
                      <a:moveTo>
                        <a:pt x="54" y="350"/>
                      </a:moveTo>
                      <a:cubicBezTo>
                        <a:pt x="54" y="349"/>
                        <a:pt x="53" y="354"/>
                        <a:pt x="53" y="353"/>
                      </a:cubicBezTo>
                      <a:cubicBezTo>
                        <a:pt x="53" y="352"/>
                        <a:pt x="53" y="352"/>
                        <a:pt x="54" y="350"/>
                      </a:cubicBezTo>
                      <a:close/>
                      <a:moveTo>
                        <a:pt x="51" y="356"/>
                      </a:moveTo>
                      <a:cubicBezTo>
                        <a:pt x="51" y="362"/>
                        <a:pt x="50" y="371"/>
                        <a:pt x="51" y="375"/>
                      </a:cubicBezTo>
                      <a:cubicBezTo>
                        <a:pt x="51" y="378"/>
                        <a:pt x="51" y="376"/>
                        <a:pt x="51" y="378"/>
                      </a:cubicBezTo>
                      <a:cubicBezTo>
                        <a:pt x="51" y="377"/>
                        <a:pt x="50" y="376"/>
                        <a:pt x="50" y="375"/>
                      </a:cubicBezTo>
                      <a:cubicBezTo>
                        <a:pt x="50" y="371"/>
                        <a:pt x="50" y="368"/>
                        <a:pt x="50" y="365"/>
                      </a:cubicBezTo>
                      <a:cubicBezTo>
                        <a:pt x="50" y="363"/>
                        <a:pt x="50" y="362"/>
                        <a:pt x="50" y="359"/>
                      </a:cubicBezTo>
                      <a:cubicBezTo>
                        <a:pt x="51" y="359"/>
                        <a:pt x="50" y="361"/>
                        <a:pt x="50" y="363"/>
                      </a:cubicBezTo>
                      <a:cubicBezTo>
                        <a:pt x="51" y="362"/>
                        <a:pt x="51" y="358"/>
                        <a:pt x="51" y="356"/>
                      </a:cubicBezTo>
                      <a:close/>
                      <a:moveTo>
                        <a:pt x="53" y="361"/>
                      </a:moveTo>
                      <a:cubicBezTo>
                        <a:pt x="53" y="361"/>
                        <a:pt x="53" y="362"/>
                        <a:pt x="53" y="361"/>
                      </a:cubicBezTo>
                      <a:cubicBezTo>
                        <a:pt x="53" y="363"/>
                        <a:pt x="53" y="363"/>
                        <a:pt x="53" y="363"/>
                      </a:cubicBezTo>
                      <a:cubicBezTo>
                        <a:pt x="52" y="364"/>
                        <a:pt x="53" y="355"/>
                        <a:pt x="53" y="361"/>
                      </a:cubicBezTo>
                      <a:close/>
                      <a:moveTo>
                        <a:pt x="52" y="362"/>
                      </a:moveTo>
                      <a:cubicBezTo>
                        <a:pt x="52" y="363"/>
                        <a:pt x="52" y="365"/>
                        <a:pt x="52" y="367"/>
                      </a:cubicBezTo>
                      <a:cubicBezTo>
                        <a:pt x="52" y="367"/>
                        <a:pt x="52" y="364"/>
                        <a:pt x="52" y="362"/>
                      </a:cubicBezTo>
                      <a:close/>
                      <a:moveTo>
                        <a:pt x="43" y="370"/>
                      </a:moveTo>
                      <a:cubicBezTo>
                        <a:pt x="43" y="368"/>
                        <a:pt x="43" y="372"/>
                        <a:pt x="43" y="371"/>
                      </a:cubicBezTo>
                      <a:cubicBezTo>
                        <a:pt x="43" y="372"/>
                        <a:pt x="43" y="374"/>
                        <a:pt x="43" y="374"/>
                      </a:cubicBezTo>
                      <a:cubicBezTo>
                        <a:pt x="43" y="372"/>
                        <a:pt x="43" y="371"/>
                        <a:pt x="43" y="370"/>
                      </a:cubicBezTo>
                      <a:close/>
                      <a:moveTo>
                        <a:pt x="42" y="376"/>
                      </a:moveTo>
                      <a:cubicBezTo>
                        <a:pt x="42" y="375"/>
                        <a:pt x="42" y="379"/>
                        <a:pt x="42" y="375"/>
                      </a:cubicBezTo>
                      <a:cubicBezTo>
                        <a:pt x="43" y="382"/>
                        <a:pt x="42" y="381"/>
                        <a:pt x="42" y="381"/>
                      </a:cubicBezTo>
                      <a:cubicBezTo>
                        <a:pt x="42" y="381"/>
                        <a:pt x="42" y="381"/>
                        <a:pt x="42" y="380"/>
                      </a:cubicBezTo>
                      <a:cubicBezTo>
                        <a:pt x="41" y="380"/>
                        <a:pt x="41" y="380"/>
                        <a:pt x="41" y="380"/>
                      </a:cubicBezTo>
                      <a:cubicBezTo>
                        <a:pt x="41" y="378"/>
                        <a:pt x="42" y="378"/>
                        <a:pt x="42" y="376"/>
                      </a:cubicBezTo>
                      <a:close/>
                      <a:moveTo>
                        <a:pt x="51" y="371"/>
                      </a:moveTo>
                      <a:cubicBezTo>
                        <a:pt x="52" y="371"/>
                        <a:pt x="52" y="376"/>
                        <a:pt x="52" y="376"/>
                      </a:cubicBezTo>
                      <a:cubicBezTo>
                        <a:pt x="52" y="378"/>
                        <a:pt x="51" y="374"/>
                        <a:pt x="51" y="371"/>
                      </a:cubicBezTo>
                      <a:close/>
                      <a:moveTo>
                        <a:pt x="44" y="377"/>
                      </a:moveTo>
                      <a:cubicBezTo>
                        <a:pt x="45" y="377"/>
                        <a:pt x="45" y="382"/>
                        <a:pt x="44" y="382"/>
                      </a:cubicBezTo>
                      <a:cubicBezTo>
                        <a:pt x="44" y="379"/>
                        <a:pt x="44" y="379"/>
                        <a:pt x="44" y="377"/>
                      </a:cubicBezTo>
                      <a:close/>
                      <a:moveTo>
                        <a:pt x="51" y="384"/>
                      </a:moveTo>
                      <a:cubicBezTo>
                        <a:pt x="51" y="384"/>
                        <a:pt x="50" y="384"/>
                        <a:pt x="50" y="381"/>
                      </a:cubicBezTo>
                      <a:cubicBezTo>
                        <a:pt x="51" y="384"/>
                        <a:pt x="51" y="379"/>
                        <a:pt x="51" y="384"/>
                      </a:cubicBezTo>
                      <a:close/>
                      <a:moveTo>
                        <a:pt x="53" y="380"/>
                      </a:moveTo>
                      <a:cubicBezTo>
                        <a:pt x="53" y="381"/>
                        <a:pt x="53" y="386"/>
                        <a:pt x="53" y="386"/>
                      </a:cubicBezTo>
                      <a:cubicBezTo>
                        <a:pt x="53" y="387"/>
                        <a:pt x="53" y="381"/>
                        <a:pt x="53" y="379"/>
                      </a:cubicBezTo>
                      <a:cubicBezTo>
                        <a:pt x="53" y="379"/>
                        <a:pt x="53" y="382"/>
                        <a:pt x="53" y="380"/>
                      </a:cubicBezTo>
                      <a:close/>
                      <a:moveTo>
                        <a:pt x="49" y="385"/>
                      </a:moveTo>
                      <a:cubicBezTo>
                        <a:pt x="49" y="385"/>
                        <a:pt x="49" y="386"/>
                        <a:pt x="50" y="387"/>
                      </a:cubicBezTo>
                      <a:cubicBezTo>
                        <a:pt x="49" y="388"/>
                        <a:pt x="49" y="388"/>
                        <a:pt x="49" y="388"/>
                      </a:cubicBezTo>
                      <a:cubicBezTo>
                        <a:pt x="49" y="385"/>
                        <a:pt x="49" y="387"/>
                        <a:pt x="49" y="385"/>
                      </a:cubicBezTo>
                      <a:close/>
                      <a:moveTo>
                        <a:pt x="51" y="394"/>
                      </a:moveTo>
                      <a:cubicBezTo>
                        <a:pt x="51" y="392"/>
                        <a:pt x="51" y="396"/>
                        <a:pt x="51" y="397"/>
                      </a:cubicBezTo>
                      <a:cubicBezTo>
                        <a:pt x="51" y="396"/>
                        <a:pt x="50" y="396"/>
                        <a:pt x="50" y="394"/>
                      </a:cubicBezTo>
                      <a:cubicBezTo>
                        <a:pt x="50" y="391"/>
                        <a:pt x="50" y="390"/>
                        <a:pt x="51" y="387"/>
                      </a:cubicBezTo>
                      <a:cubicBezTo>
                        <a:pt x="51" y="389"/>
                        <a:pt x="51" y="390"/>
                        <a:pt x="51" y="393"/>
                      </a:cubicBezTo>
                      <a:cubicBezTo>
                        <a:pt x="51" y="394"/>
                        <a:pt x="51" y="395"/>
                        <a:pt x="51" y="394"/>
                      </a:cubicBezTo>
                      <a:close/>
                      <a:moveTo>
                        <a:pt x="51" y="391"/>
                      </a:moveTo>
                      <a:cubicBezTo>
                        <a:pt x="51" y="390"/>
                        <a:pt x="52" y="392"/>
                        <a:pt x="52" y="392"/>
                      </a:cubicBezTo>
                      <a:cubicBezTo>
                        <a:pt x="52" y="394"/>
                        <a:pt x="52" y="394"/>
                        <a:pt x="52" y="396"/>
                      </a:cubicBezTo>
                      <a:cubicBezTo>
                        <a:pt x="52" y="395"/>
                        <a:pt x="52" y="392"/>
                        <a:pt x="51" y="391"/>
                      </a:cubicBezTo>
                      <a:close/>
                      <a:moveTo>
                        <a:pt x="47" y="395"/>
                      </a:moveTo>
                      <a:cubicBezTo>
                        <a:pt x="46" y="394"/>
                        <a:pt x="47" y="396"/>
                        <a:pt x="47" y="395"/>
                      </a:cubicBezTo>
                      <a:cubicBezTo>
                        <a:pt x="47" y="397"/>
                        <a:pt x="47" y="397"/>
                        <a:pt x="47" y="399"/>
                      </a:cubicBezTo>
                      <a:cubicBezTo>
                        <a:pt x="47" y="400"/>
                        <a:pt x="47" y="396"/>
                        <a:pt x="47" y="395"/>
                      </a:cubicBezTo>
                      <a:close/>
                      <a:moveTo>
                        <a:pt x="52" y="396"/>
                      </a:moveTo>
                      <a:cubicBezTo>
                        <a:pt x="53" y="397"/>
                        <a:pt x="53" y="396"/>
                        <a:pt x="53" y="396"/>
                      </a:cubicBezTo>
                      <a:cubicBezTo>
                        <a:pt x="53" y="398"/>
                        <a:pt x="53" y="398"/>
                        <a:pt x="53" y="398"/>
                      </a:cubicBezTo>
                      <a:cubicBezTo>
                        <a:pt x="53" y="398"/>
                        <a:pt x="53" y="396"/>
                        <a:pt x="53" y="399"/>
                      </a:cubicBezTo>
                      <a:cubicBezTo>
                        <a:pt x="53" y="399"/>
                        <a:pt x="53" y="397"/>
                        <a:pt x="52" y="396"/>
                      </a:cubicBezTo>
                      <a:close/>
                      <a:moveTo>
                        <a:pt x="9" y="431"/>
                      </a:moveTo>
                      <a:cubicBezTo>
                        <a:pt x="10" y="431"/>
                        <a:pt x="10" y="436"/>
                        <a:pt x="11" y="438"/>
                      </a:cubicBezTo>
                      <a:cubicBezTo>
                        <a:pt x="10" y="437"/>
                        <a:pt x="10" y="432"/>
                        <a:pt x="9" y="431"/>
                      </a:cubicBezTo>
                      <a:close/>
                      <a:moveTo>
                        <a:pt x="9" y="453"/>
                      </a:moveTo>
                      <a:cubicBezTo>
                        <a:pt x="10" y="453"/>
                        <a:pt x="10" y="453"/>
                        <a:pt x="10" y="453"/>
                      </a:cubicBezTo>
                      <a:cubicBezTo>
                        <a:pt x="11" y="457"/>
                        <a:pt x="11" y="457"/>
                        <a:pt x="11" y="460"/>
                      </a:cubicBezTo>
                      <a:cubicBezTo>
                        <a:pt x="11" y="460"/>
                        <a:pt x="11" y="459"/>
                        <a:pt x="10" y="458"/>
                      </a:cubicBezTo>
                      <a:cubicBezTo>
                        <a:pt x="10" y="456"/>
                        <a:pt x="10" y="455"/>
                        <a:pt x="9" y="453"/>
                      </a:cubicBezTo>
                      <a:close/>
                      <a:moveTo>
                        <a:pt x="9" y="462"/>
                      </a:moveTo>
                      <a:cubicBezTo>
                        <a:pt x="10" y="461"/>
                        <a:pt x="10" y="464"/>
                        <a:pt x="11" y="467"/>
                      </a:cubicBezTo>
                      <a:cubicBezTo>
                        <a:pt x="10" y="467"/>
                        <a:pt x="10" y="465"/>
                        <a:pt x="9" y="462"/>
                      </a:cubicBezTo>
                      <a:close/>
                      <a:moveTo>
                        <a:pt x="15" y="457"/>
                      </a:moveTo>
                      <a:cubicBezTo>
                        <a:pt x="16" y="461"/>
                        <a:pt x="16" y="461"/>
                        <a:pt x="16" y="461"/>
                      </a:cubicBezTo>
                      <a:cubicBezTo>
                        <a:pt x="16" y="461"/>
                        <a:pt x="16" y="462"/>
                        <a:pt x="16" y="463"/>
                      </a:cubicBezTo>
                      <a:cubicBezTo>
                        <a:pt x="15" y="460"/>
                        <a:pt x="15" y="460"/>
                        <a:pt x="15" y="460"/>
                      </a:cubicBezTo>
                      <a:cubicBezTo>
                        <a:pt x="16" y="462"/>
                        <a:pt x="15" y="459"/>
                        <a:pt x="15" y="457"/>
                      </a:cubicBezTo>
                      <a:close/>
                      <a:moveTo>
                        <a:pt x="40" y="438"/>
                      </a:moveTo>
                      <a:cubicBezTo>
                        <a:pt x="41" y="440"/>
                        <a:pt x="41" y="441"/>
                        <a:pt x="41" y="443"/>
                      </a:cubicBezTo>
                      <a:cubicBezTo>
                        <a:pt x="41" y="445"/>
                        <a:pt x="41" y="445"/>
                        <a:pt x="42" y="446"/>
                      </a:cubicBezTo>
                      <a:cubicBezTo>
                        <a:pt x="42" y="446"/>
                        <a:pt x="42" y="445"/>
                        <a:pt x="42" y="444"/>
                      </a:cubicBezTo>
                      <a:cubicBezTo>
                        <a:pt x="42" y="443"/>
                        <a:pt x="42" y="445"/>
                        <a:pt x="42" y="445"/>
                      </a:cubicBezTo>
                      <a:cubicBezTo>
                        <a:pt x="41" y="443"/>
                        <a:pt x="41" y="443"/>
                        <a:pt x="41" y="441"/>
                      </a:cubicBezTo>
                      <a:cubicBezTo>
                        <a:pt x="41" y="441"/>
                        <a:pt x="42" y="444"/>
                        <a:pt x="42" y="443"/>
                      </a:cubicBezTo>
                      <a:cubicBezTo>
                        <a:pt x="42" y="441"/>
                        <a:pt x="41" y="440"/>
                        <a:pt x="41" y="439"/>
                      </a:cubicBezTo>
                      <a:cubicBezTo>
                        <a:pt x="41" y="439"/>
                        <a:pt x="42" y="444"/>
                        <a:pt x="42" y="443"/>
                      </a:cubicBezTo>
                      <a:cubicBezTo>
                        <a:pt x="43" y="445"/>
                        <a:pt x="43" y="446"/>
                        <a:pt x="43" y="447"/>
                      </a:cubicBezTo>
                      <a:cubicBezTo>
                        <a:pt x="44" y="448"/>
                        <a:pt x="43" y="446"/>
                        <a:pt x="43" y="444"/>
                      </a:cubicBezTo>
                      <a:cubicBezTo>
                        <a:pt x="43" y="444"/>
                        <a:pt x="43" y="444"/>
                        <a:pt x="43" y="444"/>
                      </a:cubicBezTo>
                      <a:cubicBezTo>
                        <a:pt x="44" y="447"/>
                        <a:pt x="44" y="448"/>
                        <a:pt x="44" y="450"/>
                      </a:cubicBezTo>
                      <a:cubicBezTo>
                        <a:pt x="44" y="451"/>
                        <a:pt x="45" y="452"/>
                        <a:pt x="44" y="450"/>
                      </a:cubicBezTo>
                      <a:cubicBezTo>
                        <a:pt x="46" y="454"/>
                        <a:pt x="47" y="458"/>
                        <a:pt x="47" y="461"/>
                      </a:cubicBezTo>
                      <a:cubicBezTo>
                        <a:pt x="48" y="464"/>
                        <a:pt x="47" y="460"/>
                        <a:pt x="48" y="462"/>
                      </a:cubicBezTo>
                      <a:cubicBezTo>
                        <a:pt x="48" y="463"/>
                        <a:pt x="48" y="465"/>
                        <a:pt x="47" y="465"/>
                      </a:cubicBezTo>
                      <a:cubicBezTo>
                        <a:pt x="46" y="460"/>
                        <a:pt x="46" y="457"/>
                        <a:pt x="45" y="452"/>
                      </a:cubicBezTo>
                      <a:cubicBezTo>
                        <a:pt x="45" y="453"/>
                        <a:pt x="45" y="456"/>
                        <a:pt x="46" y="459"/>
                      </a:cubicBezTo>
                      <a:cubicBezTo>
                        <a:pt x="45" y="457"/>
                        <a:pt x="46" y="459"/>
                        <a:pt x="46" y="461"/>
                      </a:cubicBezTo>
                      <a:cubicBezTo>
                        <a:pt x="46" y="460"/>
                        <a:pt x="45" y="456"/>
                        <a:pt x="44" y="452"/>
                      </a:cubicBezTo>
                      <a:cubicBezTo>
                        <a:pt x="44" y="454"/>
                        <a:pt x="45" y="460"/>
                        <a:pt x="47" y="464"/>
                      </a:cubicBezTo>
                      <a:cubicBezTo>
                        <a:pt x="46" y="464"/>
                        <a:pt x="46" y="462"/>
                        <a:pt x="46" y="463"/>
                      </a:cubicBezTo>
                      <a:cubicBezTo>
                        <a:pt x="46" y="464"/>
                        <a:pt x="46" y="465"/>
                        <a:pt x="47" y="467"/>
                      </a:cubicBezTo>
                      <a:cubicBezTo>
                        <a:pt x="47" y="467"/>
                        <a:pt x="46" y="463"/>
                        <a:pt x="45" y="461"/>
                      </a:cubicBezTo>
                      <a:cubicBezTo>
                        <a:pt x="45" y="462"/>
                        <a:pt x="46" y="463"/>
                        <a:pt x="45" y="460"/>
                      </a:cubicBezTo>
                      <a:cubicBezTo>
                        <a:pt x="44" y="458"/>
                        <a:pt x="44" y="454"/>
                        <a:pt x="42" y="451"/>
                      </a:cubicBezTo>
                      <a:cubicBezTo>
                        <a:pt x="43" y="454"/>
                        <a:pt x="44" y="456"/>
                        <a:pt x="45" y="460"/>
                      </a:cubicBezTo>
                      <a:cubicBezTo>
                        <a:pt x="44" y="459"/>
                        <a:pt x="45" y="461"/>
                        <a:pt x="45" y="462"/>
                      </a:cubicBezTo>
                      <a:cubicBezTo>
                        <a:pt x="45" y="463"/>
                        <a:pt x="45" y="462"/>
                        <a:pt x="44" y="460"/>
                      </a:cubicBezTo>
                      <a:cubicBezTo>
                        <a:pt x="44" y="460"/>
                        <a:pt x="44" y="460"/>
                        <a:pt x="44" y="461"/>
                      </a:cubicBezTo>
                      <a:cubicBezTo>
                        <a:pt x="44" y="457"/>
                        <a:pt x="43" y="454"/>
                        <a:pt x="42" y="452"/>
                      </a:cubicBezTo>
                      <a:cubicBezTo>
                        <a:pt x="42" y="449"/>
                        <a:pt x="41" y="448"/>
                        <a:pt x="41" y="446"/>
                      </a:cubicBezTo>
                      <a:cubicBezTo>
                        <a:pt x="41" y="446"/>
                        <a:pt x="41" y="446"/>
                        <a:pt x="41" y="446"/>
                      </a:cubicBezTo>
                      <a:cubicBezTo>
                        <a:pt x="41" y="443"/>
                        <a:pt x="41" y="442"/>
                        <a:pt x="40" y="439"/>
                      </a:cubicBezTo>
                      <a:cubicBezTo>
                        <a:pt x="41" y="441"/>
                        <a:pt x="40" y="438"/>
                        <a:pt x="40" y="438"/>
                      </a:cubicBezTo>
                      <a:close/>
                      <a:moveTo>
                        <a:pt x="43" y="441"/>
                      </a:moveTo>
                      <a:cubicBezTo>
                        <a:pt x="44" y="445"/>
                        <a:pt x="44" y="446"/>
                        <a:pt x="44" y="444"/>
                      </a:cubicBezTo>
                      <a:cubicBezTo>
                        <a:pt x="44" y="446"/>
                        <a:pt x="44" y="447"/>
                        <a:pt x="45" y="449"/>
                      </a:cubicBezTo>
                      <a:cubicBezTo>
                        <a:pt x="45" y="451"/>
                        <a:pt x="45" y="451"/>
                        <a:pt x="45" y="453"/>
                      </a:cubicBezTo>
                      <a:cubicBezTo>
                        <a:pt x="45" y="451"/>
                        <a:pt x="44" y="449"/>
                        <a:pt x="44" y="447"/>
                      </a:cubicBezTo>
                      <a:cubicBezTo>
                        <a:pt x="45" y="448"/>
                        <a:pt x="43" y="442"/>
                        <a:pt x="43" y="441"/>
                      </a:cubicBezTo>
                      <a:close/>
                      <a:moveTo>
                        <a:pt x="39" y="440"/>
                      </a:moveTo>
                      <a:cubicBezTo>
                        <a:pt x="39" y="440"/>
                        <a:pt x="40" y="443"/>
                        <a:pt x="40" y="444"/>
                      </a:cubicBezTo>
                      <a:cubicBezTo>
                        <a:pt x="40" y="445"/>
                        <a:pt x="39" y="442"/>
                        <a:pt x="39" y="440"/>
                      </a:cubicBezTo>
                      <a:close/>
                      <a:moveTo>
                        <a:pt x="45" y="450"/>
                      </a:moveTo>
                      <a:cubicBezTo>
                        <a:pt x="46" y="452"/>
                        <a:pt x="47" y="455"/>
                        <a:pt x="47" y="456"/>
                      </a:cubicBezTo>
                      <a:cubicBezTo>
                        <a:pt x="48" y="459"/>
                        <a:pt x="47" y="456"/>
                        <a:pt x="47" y="457"/>
                      </a:cubicBezTo>
                      <a:cubicBezTo>
                        <a:pt x="48" y="460"/>
                        <a:pt x="49" y="464"/>
                        <a:pt x="49" y="465"/>
                      </a:cubicBezTo>
                      <a:cubicBezTo>
                        <a:pt x="49" y="466"/>
                        <a:pt x="49" y="464"/>
                        <a:pt x="49" y="463"/>
                      </a:cubicBezTo>
                      <a:cubicBezTo>
                        <a:pt x="48" y="463"/>
                        <a:pt x="49" y="464"/>
                        <a:pt x="49" y="465"/>
                      </a:cubicBezTo>
                      <a:cubicBezTo>
                        <a:pt x="49" y="467"/>
                        <a:pt x="50" y="468"/>
                        <a:pt x="50" y="470"/>
                      </a:cubicBezTo>
                      <a:cubicBezTo>
                        <a:pt x="50" y="470"/>
                        <a:pt x="49" y="468"/>
                        <a:pt x="49" y="469"/>
                      </a:cubicBezTo>
                      <a:cubicBezTo>
                        <a:pt x="49" y="466"/>
                        <a:pt x="49" y="468"/>
                        <a:pt x="48" y="464"/>
                      </a:cubicBezTo>
                      <a:cubicBezTo>
                        <a:pt x="48" y="464"/>
                        <a:pt x="49" y="466"/>
                        <a:pt x="49" y="466"/>
                      </a:cubicBezTo>
                      <a:cubicBezTo>
                        <a:pt x="48" y="463"/>
                        <a:pt x="47" y="459"/>
                        <a:pt x="46" y="454"/>
                      </a:cubicBezTo>
                      <a:cubicBezTo>
                        <a:pt x="47" y="458"/>
                        <a:pt x="48" y="460"/>
                        <a:pt x="48" y="463"/>
                      </a:cubicBezTo>
                      <a:cubicBezTo>
                        <a:pt x="48" y="460"/>
                        <a:pt x="45" y="452"/>
                        <a:pt x="45" y="450"/>
                      </a:cubicBezTo>
                      <a:close/>
                      <a:moveTo>
                        <a:pt x="52" y="449"/>
                      </a:moveTo>
                      <a:cubicBezTo>
                        <a:pt x="52" y="450"/>
                        <a:pt x="53" y="454"/>
                        <a:pt x="53" y="454"/>
                      </a:cubicBezTo>
                      <a:cubicBezTo>
                        <a:pt x="52" y="451"/>
                        <a:pt x="52" y="450"/>
                        <a:pt x="52" y="449"/>
                      </a:cubicBezTo>
                      <a:close/>
                      <a:moveTo>
                        <a:pt x="24" y="482"/>
                      </a:moveTo>
                      <a:cubicBezTo>
                        <a:pt x="25" y="484"/>
                        <a:pt x="25" y="484"/>
                        <a:pt x="25" y="484"/>
                      </a:cubicBezTo>
                      <a:cubicBezTo>
                        <a:pt x="25" y="485"/>
                        <a:pt x="25" y="485"/>
                        <a:pt x="25" y="485"/>
                      </a:cubicBezTo>
                      <a:cubicBezTo>
                        <a:pt x="24" y="483"/>
                        <a:pt x="24" y="482"/>
                        <a:pt x="24" y="482"/>
                      </a:cubicBezTo>
                      <a:close/>
                      <a:moveTo>
                        <a:pt x="53" y="456"/>
                      </a:moveTo>
                      <a:cubicBezTo>
                        <a:pt x="53" y="456"/>
                        <a:pt x="53" y="457"/>
                        <a:pt x="53" y="458"/>
                      </a:cubicBezTo>
                      <a:cubicBezTo>
                        <a:pt x="53" y="458"/>
                        <a:pt x="52" y="455"/>
                        <a:pt x="52" y="454"/>
                      </a:cubicBezTo>
                      <a:cubicBezTo>
                        <a:pt x="52" y="455"/>
                        <a:pt x="53" y="455"/>
                        <a:pt x="53" y="457"/>
                      </a:cubicBezTo>
                      <a:cubicBezTo>
                        <a:pt x="53" y="457"/>
                        <a:pt x="53" y="456"/>
                        <a:pt x="53" y="456"/>
                      </a:cubicBezTo>
                      <a:close/>
                      <a:moveTo>
                        <a:pt x="48" y="465"/>
                      </a:moveTo>
                      <a:cubicBezTo>
                        <a:pt x="48" y="466"/>
                        <a:pt x="49" y="467"/>
                        <a:pt x="49" y="468"/>
                      </a:cubicBezTo>
                      <a:cubicBezTo>
                        <a:pt x="49" y="468"/>
                        <a:pt x="49" y="468"/>
                        <a:pt x="49" y="468"/>
                      </a:cubicBezTo>
                      <a:cubicBezTo>
                        <a:pt x="48" y="466"/>
                        <a:pt x="48" y="465"/>
                        <a:pt x="48" y="465"/>
                      </a:cubicBezTo>
                      <a:close/>
                      <a:moveTo>
                        <a:pt x="54" y="459"/>
                      </a:moveTo>
                      <a:cubicBezTo>
                        <a:pt x="54" y="460"/>
                        <a:pt x="55" y="465"/>
                        <a:pt x="55" y="464"/>
                      </a:cubicBezTo>
                      <a:cubicBezTo>
                        <a:pt x="54" y="461"/>
                        <a:pt x="54" y="461"/>
                        <a:pt x="54" y="459"/>
                      </a:cubicBezTo>
                      <a:close/>
                      <a:moveTo>
                        <a:pt x="48" y="474"/>
                      </a:moveTo>
                      <a:cubicBezTo>
                        <a:pt x="48" y="474"/>
                        <a:pt x="48" y="474"/>
                        <a:pt x="48" y="474"/>
                      </a:cubicBezTo>
                      <a:cubicBezTo>
                        <a:pt x="48" y="475"/>
                        <a:pt x="48" y="475"/>
                        <a:pt x="49" y="475"/>
                      </a:cubicBezTo>
                      <a:cubicBezTo>
                        <a:pt x="49" y="477"/>
                        <a:pt x="48" y="476"/>
                        <a:pt x="48" y="474"/>
                      </a:cubicBezTo>
                      <a:close/>
                      <a:moveTo>
                        <a:pt x="53" y="474"/>
                      </a:moveTo>
                      <a:cubicBezTo>
                        <a:pt x="54" y="474"/>
                        <a:pt x="55" y="478"/>
                        <a:pt x="54" y="478"/>
                      </a:cubicBezTo>
                      <a:cubicBezTo>
                        <a:pt x="54" y="476"/>
                        <a:pt x="54" y="475"/>
                        <a:pt x="53" y="474"/>
                      </a:cubicBezTo>
                      <a:close/>
                      <a:moveTo>
                        <a:pt x="56" y="480"/>
                      </a:moveTo>
                      <a:cubicBezTo>
                        <a:pt x="56" y="482"/>
                        <a:pt x="57" y="483"/>
                        <a:pt x="57" y="484"/>
                      </a:cubicBezTo>
                      <a:cubicBezTo>
                        <a:pt x="57" y="484"/>
                        <a:pt x="56" y="482"/>
                        <a:pt x="56" y="482"/>
                      </a:cubicBezTo>
                      <a:cubicBezTo>
                        <a:pt x="56" y="480"/>
                        <a:pt x="56" y="480"/>
                        <a:pt x="56" y="480"/>
                      </a:cubicBezTo>
                      <a:close/>
                      <a:moveTo>
                        <a:pt x="58" y="537"/>
                      </a:moveTo>
                      <a:cubicBezTo>
                        <a:pt x="59" y="539"/>
                        <a:pt x="56" y="534"/>
                        <a:pt x="57" y="535"/>
                      </a:cubicBezTo>
                      <a:cubicBezTo>
                        <a:pt x="60" y="540"/>
                        <a:pt x="63" y="546"/>
                        <a:pt x="66" y="551"/>
                      </a:cubicBezTo>
                      <a:cubicBezTo>
                        <a:pt x="66" y="551"/>
                        <a:pt x="66" y="552"/>
                        <a:pt x="67" y="555"/>
                      </a:cubicBezTo>
                      <a:cubicBezTo>
                        <a:pt x="66" y="554"/>
                        <a:pt x="67" y="555"/>
                        <a:pt x="67" y="555"/>
                      </a:cubicBezTo>
                      <a:cubicBezTo>
                        <a:pt x="66" y="553"/>
                        <a:pt x="65" y="552"/>
                        <a:pt x="65" y="551"/>
                      </a:cubicBezTo>
                      <a:cubicBezTo>
                        <a:pt x="63" y="548"/>
                        <a:pt x="61" y="544"/>
                        <a:pt x="60" y="543"/>
                      </a:cubicBezTo>
                      <a:cubicBezTo>
                        <a:pt x="59" y="541"/>
                        <a:pt x="59" y="541"/>
                        <a:pt x="59" y="540"/>
                      </a:cubicBezTo>
                      <a:cubicBezTo>
                        <a:pt x="57" y="537"/>
                        <a:pt x="56" y="536"/>
                        <a:pt x="56" y="535"/>
                      </a:cubicBezTo>
                      <a:cubicBezTo>
                        <a:pt x="57" y="535"/>
                        <a:pt x="58" y="537"/>
                        <a:pt x="58" y="537"/>
                      </a:cubicBezTo>
                      <a:close/>
                      <a:moveTo>
                        <a:pt x="57" y="535"/>
                      </a:moveTo>
                      <a:cubicBezTo>
                        <a:pt x="55" y="534"/>
                        <a:pt x="57" y="538"/>
                        <a:pt x="57" y="539"/>
                      </a:cubicBezTo>
                      <a:cubicBezTo>
                        <a:pt x="56" y="536"/>
                        <a:pt x="55" y="534"/>
                        <a:pt x="54" y="531"/>
                      </a:cubicBezTo>
                      <a:cubicBezTo>
                        <a:pt x="52" y="529"/>
                        <a:pt x="51" y="526"/>
                        <a:pt x="50" y="524"/>
                      </a:cubicBezTo>
                      <a:cubicBezTo>
                        <a:pt x="49" y="521"/>
                        <a:pt x="48" y="519"/>
                        <a:pt x="47" y="517"/>
                      </a:cubicBezTo>
                      <a:cubicBezTo>
                        <a:pt x="46" y="515"/>
                        <a:pt x="46" y="513"/>
                        <a:pt x="45" y="512"/>
                      </a:cubicBezTo>
                      <a:cubicBezTo>
                        <a:pt x="44" y="510"/>
                        <a:pt x="44" y="509"/>
                        <a:pt x="43" y="507"/>
                      </a:cubicBezTo>
                      <a:cubicBezTo>
                        <a:pt x="42" y="505"/>
                        <a:pt x="43" y="508"/>
                        <a:pt x="43" y="507"/>
                      </a:cubicBezTo>
                      <a:cubicBezTo>
                        <a:pt x="42" y="505"/>
                        <a:pt x="41" y="502"/>
                        <a:pt x="41" y="501"/>
                      </a:cubicBezTo>
                      <a:cubicBezTo>
                        <a:pt x="44" y="509"/>
                        <a:pt x="45" y="511"/>
                        <a:pt x="47" y="516"/>
                      </a:cubicBezTo>
                      <a:cubicBezTo>
                        <a:pt x="47" y="516"/>
                        <a:pt x="47" y="515"/>
                        <a:pt x="47" y="514"/>
                      </a:cubicBezTo>
                      <a:cubicBezTo>
                        <a:pt x="48" y="516"/>
                        <a:pt x="49" y="519"/>
                        <a:pt x="50" y="521"/>
                      </a:cubicBezTo>
                      <a:cubicBezTo>
                        <a:pt x="51" y="524"/>
                        <a:pt x="53" y="527"/>
                        <a:pt x="55" y="531"/>
                      </a:cubicBezTo>
                      <a:cubicBezTo>
                        <a:pt x="55" y="532"/>
                        <a:pt x="55" y="533"/>
                        <a:pt x="55" y="534"/>
                      </a:cubicBezTo>
                      <a:cubicBezTo>
                        <a:pt x="56" y="534"/>
                        <a:pt x="56" y="534"/>
                        <a:pt x="57" y="535"/>
                      </a:cubicBezTo>
                      <a:close/>
                      <a:moveTo>
                        <a:pt x="45" y="527"/>
                      </a:moveTo>
                      <a:cubicBezTo>
                        <a:pt x="45" y="526"/>
                        <a:pt x="47" y="530"/>
                        <a:pt x="46" y="530"/>
                      </a:cubicBezTo>
                      <a:lnTo>
                        <a:pt x="45" y="527"/>
                      </a:lnTo>
                      <a:close/>
                      <a:moveTo>
                        <a:pt x="59" y="505"/>
                      </a:moveTo>
                      <a:cubicBezTo>
                        <a:pt x="60" y="505"/>
                        <a:pt x="62" y="511"/>
                        <a:pt x="59" y="505"/>
                      </a:cubicBezTo>
                      <a:close/>
                      <a:moveTo>
                        <a:pt x="59" y="506"/>
                      </a:moveTo>
                      <a:cubicBezTo>
                        <a:pt x="59" y="506"/>
                        <a:pt x="61" y="510"/>
                        <a:pt x="61" y="510"/>
                      </a:cubicBezTo>
                      <a:cubicBezTo>
                        <a:pt x="60" y="508"/>
                        <a:pt x="60" y="508"/>
                        <a:pt x="59" y="506"/>
                      </a:cubicBezTo>
                      <a:close/>
                      <a:moveTo>
                        <a:pt x="46" y="530"/>
                      </a:moveTo>
                      <a:cubicBezTo>
                        <a:pt x="47" y="533"/>
                        <a:pt x="47" y="534"/>
                        <a:pt x="48" y="536"/>
                      </a:cubicBezTo>
                      <a:cubicBezTo>
                        <a:pt x="48" y="535"/>
                        <a:pt x="47" y="533"/>
                        <a:pt x="46" y="532"/>
                      </a:cubicBezTo>
                      <a:cubicBezTo>
                        <a:pt x="46" y="531"/>
                        <a:pt x="46" y="530"/>
                        <a:pt x="46" y="530"/>
                      </a:cubicBezTo>
                      <a:close/>
                      <a:moveTo>
                        <a:pt x="55" y="547"/>
                      </a:moveTo>
                      <a:cubicBezTo>
                        <a:pt x="56" y="548"/>
                        <a:pt x="56" y="549"/>
                        <a:pt x="58" y="551"/>
                      </a:cubicBezTo>
                      <a:cubicBezTo>
                        <a:pt x="57" y="550"/>
                        <a:pt x="56" y="548"/>
                        <a:pt x="56" y="548"/>
                      </a:cubicBezTo>
                      <a:cubicBezTo>
                        <a:pt x="56" y="547"/>
                        <a:pt x="58" y="551"/>
                        <a:pt x="59" y="553"/>
                      </a:cubicBezTo>
                      <a:cubicBezTo>
                        <a:pt x="59" y="553"/>
                        <a:pt x="61" y="556"/>
                        <a:pt x="61" y="557"/>
                      </a:cubicBezTo>
                      <a:cubicBezTo>
                        <a:pt x="59" y="554"/>
                        <a:pt x="57" y="551"/>
                        <a:pt x="57" y="551"/>
                      </a:cubicBezTo>
                      <a:cubicBezTo>
                        <a:pt x="56" y="549"/>
                        <a:pt x="56" y="549"/>
                        <a:pt x="55" y="547"/>
                      </a:cubicBezTo>
                      <a:close/>
                      <a:moveTo>
                        <a:pt x="72" y="534"/>
                      </a:moveTo>
                      <a:cubicBezTo>
                        <a:pt x="72" y="533"/>
                        <a:pt x="74" y="537"/>
                        <a:pt x="73" y="537"/>
                      </a:cubicBezTo>
                      <a:cubicBezTo>
                        <a:pt x="73" y="536"/>
                        <a:pt x="72" y="535"/>
                        <a:pt x="72" y="534"/>
                      </a:cubicBezTo>
                      <a:close/>
                      <a:moveTo>
                        <a:pt x="75" y="544"/>
                      </a:moveTo>
                      <a:cubicBezTo>
                        <a:pt x="75" y="542"/>
                        <a:pt x="73" y="540"/>
                        <a:pt x="73" y="540"/>
                      </a:cubicBezTo>
                      <a:cubicBezTo>
                        <a:pt x="74" y="542"/>
                        <a:pt x="76" y="544"/>
                        <a:pt x="75" y="544"/>
                      </a:cubicBezTo>
                      <a:close/>
                      <a:moveTo>
                        <a:pt x="78" y="548"/>
                      </a:moveTo>
                      <a:cubicBezTo>
                        <a:pt x="79" y="548"/>
                        <a:pt x="80" y="551"/>
                        <a:pt x="78" y="549"/>
                      </a:cubicBezTo>
                      <a:cubicBezTo>
                        <a:pt x="80" y="552"/>
                        <a:pt x="83" y="556"/>
                        <a:pt x="83" y="557"/>
                      </a:cubicBezTo>
                      <a:cubicBezTo>
                        <a:pt x="80" y="552"/>
                        <a:pt x="77" y="547"/>
                        <a:pt x="75" y="544"/>
                      </a:cubicBezTo>
                      <a:cubicBezTo>
                        <a:pt x="76" y="544"/>
                        <a:pt x="77" y="546"/>
                        <a:pt x="78" y="547"/>
                      </a:cubicBezTo>
                      <a:cubicBezTo>
                        <a:pt x="76" y="544"/>
                        <a:pt x="74" y="540"/>
                        <a:pt x="72" y="538"/>
                      </a:cubicBezTo>
                      <a:cubicBezTo>
                        <a:pt x="72" y="537"/>
                        <a:pt x="73" y="538"/>
                        <a:pt x="74" y="540"/>
                      </a:cubicBezTo>
                      <a:cubicBezTo>
                        <a:pt x="75" y="542"/>
                        <a:pt x="77" y="545"/>
                        <a:pt x="77" y="546"/>
                      </a:cubicBezTo>
                      <a:cubicBezTo>
                        <a:pt x="78" y="547"/>
                        <a:pt x="79" y="548"/>
                        <a:pt x="78" y="547"/>
                      </a:cubicBezTo>
                      <a:cubicBezTo>
                        <a:pt x="79" y="548"/>
                        <a:pt x="81" y="551"/>
                        <a:pt x="82" y="553"/>
                      </a:cubicBezTo>
                      <a:cubicBezTo>
                        <a:pt x="81" y="553"/>
                        <a:pt x="79" y="548"/>
                        <a:pt x="78" y="548"/>
                      </a:cubicBezTo>
                      <a:close/>
                      <a:moveTo>
                        <a:pt x="66" y="556"/>
                      </a:moveTo>
                      <a:cubicBezTo>
                        <a:pt x="67" y="556"/>
                        <a:pt x="68" y="559"/>
                        <a:pt x="70" y="561"/>
                      </a:cubicBezTo>
                      <a:cubicBezTo>
                        <a:pt x="70" y="560"/>
                        <a:pt x="68" y="558"/>
                        <a:pt x="68" y="557"/>
                      </a:cubicBezTo>
                      <a:cubicBezTo>
                        <a:pt x="68" y="557"/>
                        <a:pt x="69" y="558"/>
                        <a:pt x="70" y="560"/>
                      </a:cubicBezTo>
                      <a:cubicBezTo>
                        <a:pt x="72" y="564"/>
                        <a:pt x="70" y="562"/>
                        <a:pt x="72" y="566"/>
                      </a:cubicBezTo>
                      <a:cubicBezTo>
                        <a:pt x="70" y="563"/>
                        <a:pt x="71" y="565"/>
                        <a:pt x="69" y="562"/>
                      </a:cubicBezTo>
                      <a:cubicBezTo>
                        <a:pt x="70" y="563"/>
                        <a:pt x="70" y="563"/>
                        <a:pt x="69" y="561"/>
                      </a:cubicBezTo>
                      <a:cubicBezTo>
                        <a:pt x="68" y="559"/>
                        <a:pt x="67" y="558"/>
                        <a:pt x="66" y="556"/>
                      </a:cubicBezTo>
                      <a:close/>
                      <a:moveTo>
                        <a:pt x="84" y="556"/>
                      </a:moveTo>
                      <a:cubicBezTo>
                        <a:pt x="85" y="557"/>
                        <a:pt x="85" y="559"/>
                        <a:pt x="87" y="561"/>
                      </a:cubicBezTo>
                      <a:cubicBezTo>
                        <a:pt x="86" y="560"/>
                        <a:pt x="85" y="558"/>
                        <a:pt x="84" y="556"/>
                      </a:cubicBezTo>
                      <a:close/>
                      <a:moveTo>
                        <a:pt x="579" y="111"/>
                      </a:moveTo>
                      <a:cubicBezTo>
                        <a:pt x="576" y="108"/>
                        <a:pt x="574" y="107"/>
                        <a:pt x="572" y="106"/>
                      </a:cubicBezTo>
                      <a:cubicBezTo>
                        <a:pt x="573" y="106"/>
                        <a:pt x="574" y="107"/>
                        <a:pt x="574" y="106"/>
                      </a:cubicBezTo>
                      <a:cubicBezTo>
                        <a:pt x="574" y="107"/>
                        <a:pt x="575" y="108"/>
                        <a:pt x="576" y="108"/>
                      </a:cubicBezTo>
                      <a:cubicBezTo>
                        <a:pt x="577" y="109"/>
                        <a:pt x="578" y="110"/>
                        <a:pt x="579" y="111"/>
                      </a:cubicBezTo>
                      <a:close/>
                      <a:moveTo>
                        <a:pt x="562" y="96"/>
                      </a:moveTo>
                      <a:cubicBezTo>
                        <a:pt x="563" y="96"/>
                        <a:pt x="564" y="98"/>
                        <a:pt x="564" y="97"/>
                      </a:cubicBezTo>
                      <a:cubicBezTo>
                        <a:pt x="567" y="99"/>
                        <a:pt x="567" y="100"/>
                        <a:pt x="569" y="101"/>
                      </a:cubicBezTo>
                      <a:cubicBezTo>
                        <a:pt x="568" y="101"/>
                        <a:pt x="565" y="98"/>
                        <a:pt x="562" y="96"/>
                      </a:cubicBezTo>
                      <a:close/>
                      <a:moveTo>
                        <a:pt x="566" y="99"/>
                      </a:moveTo>
                      <a:cubicBezTo>
                        <a:pt x="569" y="102"/>
                        <a:pt x="565" y="99"/>
                        <a:pt x="563" y="97"/>
                      </a:cubicBezTo>
                      <a:cubicBezTo>
                        <a:pt x="564" y="98"/>
                        <a:pt x="565" y="98"/>
                        <a:pt x="566" y="99"/>
                      </a:cubicBezTo>
                      <a:cubicBezTo>
                        <a:pt x="567" y="100"/>
                        <a:pt x="569" y="101"/>
                        <a:pt x="570" y="103"/>
                      </a:cubicBezTo>
                      <a:cubicBezTo>
                        <a:pt x="569" y="102"/>
                        <a:pt x="568" y="101"/>
                        <a:pt x="566" y="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</p:sp>
            <p:sp>
              <p:nvSpPr>
                <p:cNvPr id="78" name="Freeform 985" descr="KSO_WM_UNIT_INDEX=1_4&amp;KSO_WM_UNIT_TYPE=m_i&amp;KSO_WM_UNIT_ID=wpsdiag20163416_3*m_i*1_4&amp;KSO_WM_UNIT_LAYERLEVEL=1_1&amp;KSO_WM_UNIT_CLEAR=1&amp;KSO_WM_TAG_VERSION=1.0&amp;KSO_WM_BEAUTIFY_FLAG=#wm#&amp;KSO_WM_TEMPLATE_CATEGORY=wpsdiag&amp;KSO_WM_TEMPLATE_INDEX=20163416&amp;KSO_WM_SLIDE_ITEM_CNT=3&amp;KSO_WM_DIAGRAM_GROUP_CODE=m1_1&amp;KSO_WM_UNIT_LINE_FORE_SCHEMECOLOR_INDEX=0&amp;KSO_WM_UNIT_LINE_BACK_SCHEMECOLOR_INDEX=0&amp;KSO_WM_UNIT_LINE_FILL_TYPE=1">
                  <a:extLst>
                    <a:ext uri="{FF2B5EF4-FFF2-40B4-BE49-F238E27FC236}">
                      <a16:creationId xmlns:a16="http://schemas.microsoft.com/office/drawing/2014/main" id="{B2990FE2-0BA2-4869-8BAB-B98692128B8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1333" y="710761"/>
                  <a:ext cx="2784475" cy="2035175"/>
                </a:xfrm>
                <a:custGeom>
                  <a:avLst/>
                  <a:gdLst>
                    <a:gd name="T0" fmla="*/ 3 w 740"/>
                    <a:gd name="T1" fmla="*/ 208 h 540"/>
                    <a:gd name="T2" fmla="*/ 37 w 740"/>
                    <a:gd name="T3" fmla="*/ 320 h 540"/>
                    <a:gd name="T4" fmla="*/ 119 w 740"/>
                    <a:gd name="T5" fmla="*/ 427 h 540"/>
                    <a:gd name="T6" fmla="*/ 299 w 740"/>
                    <a:gd name="T7" fmla="*/ 523 h 540"/>
                    <a:gd name="T8" fmla="*/ 325 w 740"/>
                    <a:gd name="T9" fmla="*/ 534 h 540"/>
                    <a:gd name="T10" fmla="*/ 560 w 740"/>
                    <a:gd name="T11" fmla="*/ 488 h 540"/>
                    <a:gd name="T12" fmla="*/ 577 w 740"/>
                    <a:gd name="T13" fmla="*/ 477 h 540"/>
                    <a:gd name="T14" fmla="*/ 649 w 740"/>
                    <a:gd name="T15" fmla="*/ 414 h 540"/>
                    <a:gd name="T16" fmla="*/ 695 w 740"/>
                    <a:gd name="T17" fmla="*/ 347 h 540"/>
                    <a:gd name="T18" fmla="*/ 722 w 740"/>
                    <a:gd name="T19" fmla="*/ 279 h 540"/>
                    <a:gd name="T20" fmla="*/ 732 w 740"/>
                    <a:gd name="T21" fmla="*/ 252 h 540"/>
                    <a:gd name="T22" fmla="*/ 739 w 740"/>
                    <a:gd name="T23" fmla="*/ 209 h 540"/>
                    <a:gd name="T24" fmla="*/ 733 w 740"/>
                    <a:gd name="T25" fmla="*/ 142 h 540"/>
                    <a:gd name="T26" fmla="*/ 720 w 740"/>
                    <a:gd name="T27" fmla="*/ 118 h 540"/>
                    <a:gd name="T28" fmla="*/ 709 w 740"/>
                    <a:gd name="T29" fmla="*/ 118 h 540"/>
                    <a:gd name="T30" fmla="*/ 706 w 740"/>
                    <a:gd name="T31" fmla="*/ 217 h 540"/>
                    <a:gd name="T32" fmla="*/ 688 w 740"/>
                    <a:gd name="T33" fmla="*/ 253 h 540"/>
                    <a:gd name="T34" fmla="*/ 666 w 740"/>
                    <a:gd name="T35" fmla="*/ 301 h 540"/>
                    <a:gd name="T36" fmla="*/ 528 w 740"/>
                    <a:gd name="T37" fmla="*/ 440 h 540"/>
                    <a:gd name="T38" fmla="*/ 499 w 740"/>
                    <a:gd name="T39" fmla="*/ 457 h 540"/>
                    <a:gd name="T40" fmla="*/ 178 w 740"/>
                    <a:gd name="T41" fmla="*/ 419 h 540"/>
                    <a:gd name="T42" fmla="*/ 143 w 740"/>
                    <a:gd name="T43" fmla="*/ 400 h 540"/>
                    <a:gd name="T44" fmla="*/ 48 w 740"/>
                    <a:gd name="T45" fmla="*/ 255 h 540"/>
                    <a:gd name="T46" fmla="*/ 54 w 740"/>
                    <a:gd name="T47" fmla="*/ 281 h 540"/>
                    <a:gd name="T48" fmla="*/ 64 w 740"/>
                    <a:gd name="T49" fmla="*/ 307 h 540"/>
                    <a:gd name="T50" fmla="*/ 70 w 740"/>
                    <a:gd name="T51" fmla="*/ 319 h 540"/>
                    <a:gd name="T52" fmla="*/ 46 w 740"/>
                    <a:gd name="T53" fmla="*/ 273 h 540"/>
                    <a:gd name="T54" fmla="*/ 40 w 740"/>
                    <a:gd name="T55" fmla="*/ 263 h 540"/>
                    <a:gd name="T56" fmla="*/ 45 w 740"/>
                    <a:gd name="T57" fmla="*/ 284 h 540"/>
                    <a:gd name="T58" fmla="*/ 79 w 740"/>
                    <a:gd name="T59" fmla="*/ 349 h 540"/>
                    <a:gd name="T60" fmla="*/ 138 w 740"/>
                    <a:gd name="T61" fmla="*/ 415 h 540"/>
                    <a:gd name="T62" fmla="*/ 152 w 740"/>
                    <a:gd name="T63" fmla="*/ 430 h 540"/>
                    <a:gd name="T64" fmla="*/ 176 w 740"/>
                    <a:gd name="T65" fmla="*/ 450 h 540"/>
                    <a:gd name="T66" fmla="*/ 97 w 740"/>
                    <a:gd name="T67" fmla="*/ 383 h 540"/>
                    <a:gd name="T68" fmla="*/ 43 w 740"/>
                    <a:gd name="T69" fmla="*/ 300 h 540"/>
                    <a:gd name="T70" fmla="*/ 17 w 740"/>
                    <a:gd name="T71" fmla="*/ 210 h 540"/>
                    <a:gd name="T72" fmla="*/ 20 w 740"/>
                    <a:gd name="T73" fmla="*/ 239 h 540"/>
                    <a:gd name="T74" fmla="*/ 6 w 740"/>
                    <a:gd name="T75" fmla="*/ 206 h 540"/>
                    <a:gd name="T76" fmla="*/ 11 w 740"/>
                    <a:gd name="T77" fmla="*/ 174 h 540"/>
                    <a:gd name="T78" fmla="*/ 5 w 740"/>
                    <a:gd name="T79" fmla="*/ 153 h 540"/>
                    <a:gd name="T80" fmla="*/ 4 w 740"/>
                    <a:gd name="T81" fmla="*/ 124 h 540"/>
                    <a:gd name="T82" fmla="*/ 195 w 740"/>
                    <a:gd name="T83" fmla="*/ 460 h 540"/>
                    <a:gd name="T84" fmla="*/ 79 w 740"/>
                    <a:gd name="T85" fmla="*/ 343 h 540"/>
                    <a:gd name="T86" fmla="*/ 696 w 740"/>
                    <a:gd name="T87" fmla="*/ 240 h 540"/>
                    <a:gd name="T88" fmla="*/ 6 w 740"/>
                    <a:gd name="T89" fmla="*/ 153 h 540"/>
                    <a:gd name="T90" fmla="*/ 10 w 740"/>
                    <a:gd name="T91" fmla="*/ 209 h 540"/>
                    <a:gd name="T92" fmla="*/ 21 w 740"/>
                    <a:gd name="T93" fmla="*/ 263 h 540"/>
                    <a:gd name="T94" fmla="*/ 42 w 740"/>
                    <a:gd name="T95" fmla="*/ 300 h 540"/>
                    <a:gd name="T96" fmla="*/ 56 w 740"/>
                    <a:gd name="T97" fmla="*/ 297 h 540"/>
                    <a:gd name="T98" fmla="*/ 47 w 740"/>
                    <a:gd name="T99" fmla="*/ 323 h 540"/>
                    <a:gd name="T100" fmla="*/ 64 w 740"/>
                    <a:gd name="T101" fmla="*/ 297 h 540"/>
                    <a:gd name="T102" fmla="*/ 74 w 740"/>
                    <a:gd name="T103" fmla="*/ 332 h 540"/>
                    <a:gd name="T104" fmla="*/ 105 w 740"/>
                    <a:gd name="T105" fmla="*/ 373 h 540"/>
                    <a:gd name="T106" fmla="*/ 141 w 740"/>
                    <a:gd name="T107" fmla="*/ 417 h 540"/>
                    <a:gd name="T108" fmla="*/ 190 w 740"/>
                    <a:gd name="T109" fmla="*/ 458 h 540"/>
                    <a:gd name="T110" fmla="*/ 555 w 740"/>
                    <a:gd name="T111" fmla="*/ 425 h 540"/>
                    <a:gd name="T112" fmla="*/ 561 w 740"/>
                    <a:gd name="T113" fmla="*/ 420 h 540"/>
                    <a:gd name="T114" fmla="*/ 646 w 740"/>
                    <a:gd name="T115" fmla="*/ 335 h 540"/>
                    <a:gd name="T116" fmla="*/ 670 w 740"/>
                    <a:gd name="T117" fmla="*/ 298 h 540"/>
                    <a:gd name="T118" fmla="*/ 701 w 740"/>
                    <a:gd name="T119" fmla="*/ 244 h 540"/>
                    <a:gd name="T120" fmla="*/ 700 w 740"/>
                    <a:gd name="T121" fmla="*/ 239 h 540"/>
                    <a:gd name="T122" fmla="*/ 709 w 740"/>
                    <a:gd name="T123" fmla="*/ 196 h 540"/>
                    <a:gd name="T124" fmla="*/ 61 w 740"/>
                    <a:gd name="T125" fmla="*/ 30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40" h="540">
                      <a:moveTo>
                        <a:pt x="40" y="3"/>
                      </a:moveTo>
                      <a:cubicBezTo>
                        <a:pt x="40" y="5"/>
                        <a:pt x="39" y="6"/>
                        <a:pt x="38" y="7"/>
                      </a:cubicBezTo>
                      <a:cubicBezTo>
                        <a:pt x="40" y="4"/>
                        <a:pt x="38" y="7"/>
                        <a:pt x="38" y="7"/>
                      </a:cubicBezTo>
                      <a:cubicBezTo>
                        <a:pt x="38" y="6"/>
                        <a:pt x="39" y="5"/>
                        <a:pt x="39" y="4"/>
                      </a:cubicBezTo>
                      <a:cubicBezTo>
                        <a:pt x="39" y="4"/>
                        <a:pt x="36" y="12"/>
                        <a:pt x="34" y="16"/>
                      </a:cubicBezTo>
                      <a:cubicBezTo>
                        <a:pt x="32" y="19"/>
                        <a:pt x="32" y="18"/>
                        <a:pt x="30" y="22"/>
                      </a:cubicBezTo>
                      <a:cubicBezTo>
                        <a:pt x="31" y="22"/>
                        <a:pt x="31" y="21"/>
                        <a:pt x="31" y="20"/>
                      </a:cubicBezTo>
                      <a:cubicBezTo>
                        <a:pt x="30" y="24"/>
                        <a:pt x="29" y="28"/>
                        <a:pt x="27" y="31"/>
                      </a:cubicBezTo>
                      <a:cubicBezTo>
                        <a:pt x="28" y="28"/>
                        <a:pt x="27" y="30"/>
                        <a:pt x="26" y="32"/>
                      </a:cubicBezTo>
                      <a:cubicBezTo>
                        <a:pt x="26" y="34"/>
                        <a:pt x="25" y="35"/>
                        <a:pt x="24" y="38"/>
                      </a:cubicBezTo>
                      <a:cubicBezTo>
                        <a:pt x="25" y="36"/>
                        <a:pt x="23" y="42"/>
                        <a:pt x="23" y="39"/>
                      </a:cubicBezTo>
                      <a:cubicBezTo>
                        <a:pt x="22" y="44"/>
                        <a:pt x="23" y="41"/>
                        <a:pt x="22" y="43"/>
                      </a:cubicBezTo>
                      <a:cubicBezTo>
                        <a:pt x="21" y="45"/>
                        <a:pt x="22" y="43"/>
                        <a:pt x="21" y="46"/>
                      </a:cubicBezTo>
                      <a:cubicBezTo>
                        <a:pt x="21" y="47"/>
                        <a:pt x="20" y="49"/>
                        <a:pt x="20" y="47"/>
                      </a:cubicBezTo>
                      <a:cubicBezTo>
                        <a:pt x="20" y="50"/>
                        <a:pt x="19" y="51"/>
                        <a:pt x="19" y="53"/>
                      </a:cubicBezTo>
                      <a:cubicBezTo>
                        <a:pt x="18" y="55"/>
                        <a:pt x="18" y="56"/>
                        <a:pt x="17" y="58"/>
                      </a:cubicBezTo>
                      <a:cubicBezTo>
                        <a:pt x="17" y="59"/>
                        <a:pt x="17" y="59"/>
                        <a:pt x="17" y="60"/>
                      </a:cubicBezTo>
                      <a:cubicBezTo>
                        <a:pt x="16" y="64"/>
                        <a:pt x="15" y="67"/>
                        <a:pt x="13" y="72"/>
                      </a:cubicBezTo>
                      <a:cubicBezTo>
                        <a:pt x="13" y="72"/>
                        <a:pt x="10" y="84"/>
                        <a:pt x="8" y="88"/>
                      </a:cubicBezTo>
                      <a:cubicBezTo>
                        <a:pt x="9" y="88"/>
                        <a:pt x="9" y="88"/>
                        <a:pt x="9" y="89"/>
                      </a:cubicBezTo>
                      <a:cubicBezTo>
                        <a:pt x="8" y="91"/>
                        <a:pt x="8" y="91"/>
                        <a:pt x="8" y="93"/>
                      </a:cubicBezTo>
                      <a:cubicBezTo>
                        <a:pt x="8" y="93"/>
                        <a:pt x="8" y="89"/>
                        <a:pt x="9" y="90"/>
                      </a:cubicBezTo>
                      <a:cubicBezTo>
                        <a:pt x="8" y="92"/>
                        <a:pt x="8" y="95"/>
                        <a:pt x="7" y="98"/>
                      </a:cubicBezTo>
                      <a:cubicBezTo>
                        <a:pt x="7" y="100"/>
                        <a:pt x="7" y="101"/>
                        <a:pt x="6" y="103"/>
                      </a:cubicBezTo>
                      <a:cubicBezTo>
                        <a:pt x="6" y="104"/>
                        <a:pt x="6" y="106"/>
                        <a:pt x="6" y="107"/>
                      </a:cubicBezTo>
                      <a:cubicBezTo>
                        <a:pt x="6" y="104"/>
                        <a:pt x="6" y="102"/>
                        <a:pt x="6" y="104"/>
                      </a:cubicBezTo>
                      <a:cubicBezTo>
                        <a:pt x="6" y="106"/>
                        <a:pt x="6" y="107"/>
                        <a:pt x="5" y="110"/>
                      </a:cubicBezTo>
                      <a:cubicBezTo>
                        <a:pt x="5" y="109"/>
                        <a:pt x="5" y="110"/>
                        <a:pt x="5" y="109"/>
                      </a:cubicBezTo>
                      <a:cubicBezTo>
                        <a:pt x="4" y="113"/>
                        <a:pt x="4" y="118"/>
                        <a:pt x="3" y="121"/>
                      </a:cubicBezTo>
                      <a:cubicBezTo>
                        <a:pt x="3" y="121"/>
                        <a:pt x="3" y="121"/>
                        <a:pt x="3" y="120"/>
                      </a:cubicBezTo>
                      <a:cubicBezTo>
                        <a:pt x="4" y="114"/>
                        <a:pt x="6" y="104"/>
                        <a:pt x="6" y="101"/>
                      </a:cubicBezTo>
                      <a:cubicBezTo>
                        <a:pt x="5" y="104"/>
                        <a:pt x="5" y="108"/>
                        <a:pt x="4" y="111"/>
                      </a:cubicBezTo>
                      <a:cubicBezTo>
                        <a:pt x="4" y="115"/>
                        <a:pt x="3" y="119"/>
                        <a:pt x="3" y="122"/>
                      </a:cubicBezTo>
                      <a:cubicBezTo>
                        <a:pt x="2" y="122"/>
                        <a:pt x="2" y="134"/>
                        <a:pt x="1" y="136"/>
                      </a:cubicBezTo>
                      <a:cubicBezTo>
                        <a:pt x="1" y="141"/>
                        <a:pt x="1" y="147"/>
                        <a:pt x="1" y="152"/>
                      </a:cubicBezTo>
                      <a:cubicBezTo>
                        <a:pt x="1" y="158"/>
                        <a:pt x="1" y="164"/>
                        <a:pt x="0" y="167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169"/>
                        <a:pt x="0" y="170"/>
                        <a:pt x="1" y="171"/>
                      </a:cubicBezTo>
                      <a:cubicBezTo>
                        <a:pt x="1" y="170"/>
                        <a:pt x="1" y="169"/>
                        <a:pt x="1" y="170"/>
                      </a:cubicBezTo>
                      <a:cubicBezTo>
                        <a:pt x="1" y="175"/>
                        <a:pt x="1" y="177"/>
                        <a:pt x="1" y="181"/>
                      </a:cubicBezTo>
                      <a:cubicBezTo>
                        <a:pt x="1" y="180"/>
                        <a:pt x="1" y="180"/>
                        <a:pt x="1" y="179"/>
                      </a:cubicBezTo>
                      <a:cubicBezTo>
                        <a:pt x="1" y="184"/>
                        <a:pt x="1" y="184"/>
                        <a:pt x="1" y="190"/>
                      </a:cubicBezTo>
                      <a:cubicBezTo>
                        <a:pt x="1" y="189"/>
                        <a:pt x="1" y="187"/>
                        <a:pt x="2" y="189"/>
                      </a:cubicBezTo>
                      <a:cubicBezTo>
                        <a:pt x="1" y="189"/>
                        <a:pt x="2" y="192"/>
                        <a:pt x="2" y="193"/>
                      </a:cubicBezTo>
                      <a:cubicBezTo>
                        <a:pt x="2" y="194"/>
                        <a:pt x="2" y="191"/>
                        <a:pt x="2" y="194"/>
                      </a:cubicBezTo>
                      <a:cubicBezTo>
                        <a:pt x="3" y="200"/>
                        <a:pt x="3" y="200"/>
                        <a:pt x="4" y="205"/>
                      </a:cubicBezTo>
                      <a:cubicBezTo>
                        <a:pt x="3" y="205"/>
                        <a:pt x="4" y="210"/>
                        <a:pt x="3" y="208"/>
                      </a:cubicBezTo>
                      <a:cubicBezTo>
                        <a:pt x="4" y="213"/>
                        <a:pt x="4" y="215"/>
                        <a:pt x="5" y="217"/>
                      </a:cubicBezTo>
                      <a:cubicBezTo>
                        <a:pt x="5" y="216"/>
                        <a:pt x="5" y="219"/>
                        <a:pt x="4" y="217"/>
                      </a:cubicBezTo>
                      <a:cubicBezTo>
                        <a:pt x="5" y="219"/>
                        <a:pt x="5" y="219"/>
                        <a:pt x="5" y="220"/>
                      </a:cubicBezTo>
                      <a:cubicBezTo>
                        <a:pt x="5" y="220"/>
                        <a:pt x="5" y="218"/>
                        <a:pt x="6" y="221"/>
                      </a:cubicBezTo>
                      <a:cubicBezTo>
                        <a:pt x="7" y="230"/>
                        <a:pt x="9" y="241"/>
                        <a:pt x="11" y="247"/>
                      </a:cubicBezTo>
                      <a:cubicBezTo>
                        <a:pt x="11" y="247"/>
                        <a:pt x="11" y="247"/>
                        <a:pt x="11" y="247"/>
                      </a:cubicBezTo>
                      <a:cubicBezTo>
                        <a:pt x="12" y="251"/>
                        <a:pt x="12" y="251"/>
                        <a:pt x="12" y="251"/>
                      </a:cubicBezTo>
                      <a:cubicBezTo>
                        <a:pt x="12" y="250"/>
                        <a:pt x="12" y="251"/>
                        <a:pt x="13" y="253"/>
                      </a:cubicBezTo>
                      <a:cubicBezTo>
                        <a:pt x="12" y="251"/>
                        <a:pt x="13" y="255"/>
                        <a:pt x="13" y="255"/>
                      </a:cubicBezTo>
                      <a:cubicBezTo>
                        <a:pt x="12" y="252"/>
                        <a:pt x="11" y="248"/>
                        <a:pt x="10" y="243"/>
                      </a:cubicBezTo>
                      <a:cubicBezTo>
                        <a:pt x="9" y="242"/>
                        <a:pt x="7" y="231"/>
                        <a:pt x="7" y="229"/>
                      </a:cubicBezTo>
                      <a:cubicBezTo>
                        <a:pt x="7" y="231"/>
                        <a:pt x="8" y="235"/>
                        <a:pt x="8" y="239"/>
                      </a:cubicBezTo>
                      <a:cubicBezTo>
                        <a:pt x="9" y="243"/>
                        <a:pt x="11" y="247"/>
                        <a:pt x="11" y="249"/>
                      </a:cubicBezTo>
                      <a:cubicBezTo>
                        <a:pt x="12" y="251"/>
                        <a:pt x="12" y="254"/>
                        <a:pt x="13" y="256"/>
                      </a:cubicBezTo>
                      <a:cubicBezTo>
                        <a:pt x="13" y="259"/>
                        <a:pt x="14" y="262"/>
                        <a:pt x="15" y="265"/>
                      </a:cubicBezTo>
                      <a:cubicBezTo>
                        <a:pt x="15" y="264"/>
                        <a:pt x="16" y="266"/>
                        <a:pt x="16" y="267"/>
                      </a:cubicBezTo>
                      <a:cubicBezTo>
                        <a:pt x="16" y="267"/>
                        <a:pt x="16" y="265"/>
                        <a:pt x="16" y="266"/>
                      </a:cubicBezTo>
                      <a:cubicBezTo>
                        <a:pt x="15" y="263"/>
                        <a:pt x="16" y="264"/>
                        <a:pt x="15" y="262"/>
                      </a:cubicBezTo>
                      <a:cubicBezTo>
                        <a:pt x="15" y="263"/>
                        <a:pt x="14" y="258"/>
                        <a:pt x="14" y="259"/>
                      </a:cubicBezTo>
                      <a:cubicBezTo>
                        <a:pt x="16" y="263"/>
                        <a:pt x="17" y="268"/>
                        <a:pt x="18" y="269"/>
                      </a:cubicBezTo>
                      <a:cubicBezTo>
                        <a:pt x="18" y="271"/>
                        <a:pt x="19" y="272"/>
                        <a:pt x="19" y="273"/>
                      </a:cubicBezTo>
                      <a:cubicBezTo>
                        <a:pt x="19" y="273"/>
                        <a:pt x="19" y="273"/>
                        <a:pt x="18" y="272"/>
                      </a:cubicBezTo>
                      <a:cubicBezTo>
                        <a:pt x="20" y="277"/>
                        <a:pt x="18" y="271"/>
                        <a:pt x="20" y="276"/>
                      </a:cubicBezTo>
                      <a:cubicBezTo>
                        <a:pt x="20" y="277"/>
                        <a:pt x="20" y="278"/>
                        <a:pt x="21" y="279"/>
                      </a:cubicBezTo>
                      <a:cubicBezTo>
                        <a:pt x="22" y="282"/>
                        <a:pt x="20" y="278"/>
                        <a:pt x="21" y="280"/>
                      </a:cubicBezTo>
                      <a:cubicBezTo>
                        <a:pt x="21" y="280"/>
                        <a:pt x="23" y="285"/>
                        <a:pt x="23" y="285"/>
                      </a:cubicBezTo>
                      <a:cubicBezTo>
                        <a:pt x="23" y="286"/>
                        <a:pt x="22" y="285"/>
                        <a:pt x="22" y="284"/>
                      </a:cubicBezTo>
                      <a:cubicBezTo>
                        <a:pt x="23" y="285"/>
                        <a:pt x="20" y="279"/>
                        <a:pt x="19" y="277"/>
                      </a:cubicBezTo>
                      <a:cubicBezTo>
                        <a:pt x="19" y="276"/>
                        <a:pt x="19" y="276"/>
                        <a:pt x="19" y="274"/>
                      </a:cubicBezTo>
                      <a:cubicBezTo>
                        <a:pt x="18" y="274"/>
                        <a:pt x="17" y="270"/>
                        <a:pt x="17" y="268"/>
                      </a:cubicBezTo>
                      <a:cubicBezTo>
                        <a:pt x="17" y="270"/>
                        <a:pt x="18" y="274"/>
                        <a:pt x="19" y="276"/>
                      </a:cubicBezTo>
                      <a:cubicBezTo>
                        <a:pt x="19" y="276"/>
                        <a:pt x="18" y="273"/>
                        <a:pt x="17" y="272"/>
                      </a:cubicBezTo>
                      <a:cubicBezTo>
                        <a:pt x="18" y="276"/>
                        <a:pt x="20" y="279"/>
                        <a:pt x="20" y="281"/>
                      </a:cubicBezTo>
                      <a:cubicBezTo>
                        <a:pt x="20" y="281"/>
                        <a:pt x="22" y="286"/>
                        <a:pt x="22" y="284"/>
                      </a:cubicBezTo>
                      <a:cubicBezTo>
                        <a:pt x="21" y="282"/>
                        <a:pt x="20" y="280"/>
                        <a:pt x="20" y="279"/>
                      </a:cubicBezTo>
                      <a:cubicBezTo>
                        <a:pt x="21" y="282"/>
                        <a:pt x="22" y="285"/>
                        <a:pt x="23" y="288"/>
                      </a:cubicBezTo>
                      <a:cubicBezTo>
                        <a:pt x="23" y="288"/>
                        <a:pt x="22" y="285"/>
                        <a:pt x="23" y="286"/>
                      </a:cubicBezTo>
                      <a:cubicBezTo>
                        <a:pt x="23" y="286"/>
                        <a:pt x="23" y="287"/>
                        <a:pt x="23" y="287"/>
                      </a:cubicBezTo>
                      <a:cubicBezTo>
                        <a:pt x="25" y="291"/>
                        <a:pt x="25" y="292"/>
                        <a:pt x="26" y="295"/>
                      </a:cubicBezTo>
                      <a:cubicBezTo>
                        <a:pt x="27" y="298"/>
                        <a:pt x="26" y="294"/>
                        <a:pt x="26" y="294"/>
                      </a:cubicBezTo>
                      <a:cubicBezTo>
                        <a:pt x="26" y="295"/>
                        <a:pt x="27" y="296"/>
                        <a:pt x="27" y="297"/>
                      </a:cubicBezTo>
                      <a:cubicBezTo>
                        <a:pt x="27" y="298"/>
                        <a:pt x="28" y="299"/>
                        <a:pt x="28" y="299"/>
                      </a:cubicBezTo>
                      <a:cubicBezTo>
                        <a:pt x="28" y="300"/>
                        <a:pt x="26" y="296"/>
                        <a:pt x="27" y="297"/>
                      </a:cubicBezTo>
                      <a:cubicBezTo>
                        <a:pt x="28" y="300"/>
                        <a:pt x="28" y="301"/>
                        <a:pt x="29" y="304"/>
                      </a:cubicBezTo>
                      <a:cubicBezTo>
                        <a:pt x="30" y="305"/>
                        <a:pt x="30" y="305"/>
                        <a:pt x="31" y="307"/>
                      </a:cubicBezTo>
                      <a:cubicBezTo>
                        <a:pt x="32" y="309"/>
                        <a:pt x="32" y="309"/>
                        <a:pt x="32" y="311"/>
                      </a:cubicBezTo>
                      <a:cubicBezTo>
                        <a:pt x="33" y="312"/>
                        <a:pt x="35" y="316"/>
                        <a:pt x="37" y="320"/>
                      </a:cubicBezTo>
                      <a:cubicBezTo>
                        <a:pt x="38" y="320"/>
                        <a:pt x="38" y="322"/>
                        <a:pt x="39" y="323"/>
                      </a:cubicBezTo>
                      <a:cubicBezTo>
                        <a:pt x="37" y="319"/>
                        <a:pt x="36" y="318"/>
                        <a:pt x="36" y="316"/>
                      </a:cubicBezTo>
                      <a:cubicBezTo>
                        <a:pt x="36" y="317"/>
                        <a:pt x="37" y="318"/>
                        <a:pt x="37" y="318"/>
                      </a:cubicBezTo>
                      <a:cubicBezTo>
                        <a:pt x="36" y="316"/>
                        <a:pt x="36" y="316"/>
                        <a:pt x="35" y="315"/>
                      </a:cubicBezTo>
                      <a:cubicBezTo>
                        <a:pt x="36" y="315"/>
                        <a:pt x="33" y="310"/>
                        <a:pt x="33" y="309"/>
                      </a:cubicBezTo>
                      <a:cubicBezTo>
                        <a:pt x="33" y="309"/>
                        <a:pt x="33" y="310"/>
                        <a:pt x="33" y="309"/>
                      </a:cubicBezTo>
                      <a:cubicBezTo>
                        <a:pt x="31" y="305"/>
                        <a:pt x="28" y="298"/>
                        <a:pt x="27" y="295"/>
                      </a:cubicBezTo>
                      <a:cubicBezTo>
                        <a:pt x="27" y="297"/>
                        <a:pt x="23" y="287"/>
                        <a:pt x="25" y="290"/>
                      </a:cubicBezTo>
                      <a:cubicBezTo>
                        <a:pt x="24" y="286"/>
                        <a:pt x="25" y="289"/>
                        <a:pt x="24" y="287"/>
                      </a:cubicBezTo>
                      <a:cubicBezTo>
                        <a:pt x="23" y="286"/>
                        <a:pt x="23" y="285"/>
                        <a:pt x="23" y="285"/>
                      </a:cubicBezTo>
                      <a:cubicBezTo>
                        <a:pt x="26" y="292"/>
                        <a:pt x="28" y="296"/>
                        <a:pt x="30" y="303"/>
                      </a:cubicBezTo>
                      <a:cubicBezTo>
                        <a:pt x="33" y="308"/>
                        <a:pt x="34" y="310"/>
                        <a:pt x="35" y="313"/>
                      </a:cubicBezTo>
                      <a:cubicBezTo>
                        <a:pt x="35" y="313"/>
                        <a:pt x="35" y="313"/>
                        <a:pt x="35" y="313"/>
                      </a:cubicBezTo>
                      <a:cubicBezTo>
                        <a:pt x="36" y="313"/>
                        <a:pt x="39" y="322"/>
                        <a:pt x="38" y="319"/>
                      </a:cubicBezTo>
                      <a:cubicBezTo>
                        <a:pt x="37" y="317"/>
                        <a:pt x="35" y="312"/>
                        <a:pt x="35" y="312"/>
                      </a:cubicBezTo>
                      <a:cubicBezTo>
                        <a:pt x="38" y="317"/>
                        <a:pt x="39" y="319"/>
                        <a:pt x="41" y="324"/>
                      </a:cubicBezTo>
                      <a:cubicBezTo>
                        <a:pt x="40" y="323"/>
                        <a:pt x="41" y="324"/>
                        <a:pt x="42" y="326"/>
                      </a:cubicBezTo>
                      <a:cubicBezTo>
                        <a:pt x="42" y="325"/>
                        <a:pt x="45" y="330"/>
                        <a:pt x="44" y="330"/>
                      </a:cubicBezTo>
                      <a:cubicBezTo>
                        <a:pt x="46" y="333"/>
                        <a:pt x="47" y="336"/>
                        <a:pt x="50" y="340"/>
                      </a:cubicBezTo>
                      <a:cubicBezTo>
                        <a:pt x="52" y="344"/>
                        <a:pt x="54" y="347"/>
                        <a:pt x="56" y="351"/>
                      </a:cubicBezTo>
                      <a:cubicBezTo>
                        <a:pt x="57" y="352"/>
                        <a:pt x="58" y="353"/>
                        <a:pt x="58" y="355"/>
                      </a:cubicBezTo>
                      <a:cubicBezTo>
                        <a:pt x="59" y="356"/>
                        <a:pt x="61" y="358"/>
                        <a:pt x="61" y="359"/>
                      </a:cubicBezTo>
                      <a:cubicBezTo>
                        <a:pt x="61" y="359"/>
                        <a:pt x="61" y="359"/>
                        <a:pt x="61" y="358"/>
                      </a:cubicBezTo>
                      <a:cubicBezTo>
                        <a:pt x="63" y="361"/>
                        <a:pt x="63" y="362"/>
                        <a:pt x="64" y="363"/>
                      </a:cubicBezTo>
                      <a:cubicBezTo>
                        <a:pt x="66" y="365"/>
                        <a:pt x="62" y="360"/>
                        <a:pt x="63" y="362"/>
                      </a:cubicBezTo>
                      <a:cubicBezTo>
                        <a:pt x="65" y="364"/>
                        <a:pt x="66" y="366"/>
                        <a:pt x="67" y="367"/>
                      </a:cubicBezTo>
                      <a:cubicBezTo>
                        <a:pt x="68" y="369"/>
                        <a:pt x="71" y="373"/>
                        <a:pt x="74" y="377"/>
                      </a:cubicBezTo>
                      <a:cubicBezTo>
                        <a:pt x="77" y="380"/>
                        <a:pt x="79" y="384"/>
                        <a:pt x="81" y="386"/>
                      </a:cubicBezTo>
                      <a:cubicBezTo>
                        <a:pt x="83" y="388"/>
                        <a:pt x="88" y="394"/>
                        <a:pt x="93" y="399"/>
                      </a:cubicBezTo>
                      <a:cubicBezTo>
                        <a:pt x="97" y="404"/>
                        <a:pt x="100" y="407"/>
                        <a:pt x="96" y="403"/>
                      </a:cubicBezTo>
                      <a:cubicBezTo>
                        <a:pt x="100" y="408"/>
                        <a:pt x="105" y="413"/>
                        <a:pt x="108" y="416"/>
                      </a:cubicBezTo>
                      <a:cubicBezTo>
                        <a:pt x="105" y="413"/>
                        <a:pt x="109" y="417"/>
                        <a:pt x="108" y="416"/>
                      </a:cubicBezTo>
                      <a:cubicBezTo>
                        <a:pt x="110" y="418"/>
                        <a:pt x="110" y="418"/>
                        <a:pt x="111" y="419"/>
                      </a:cubicBezTo>
                      <a:cubicBezTo>
                        <a:pt x="111" y="419"/>
                        <a:pt x="115" y="423"/>
                        <a:pt x="117" y="424"/>
                      </a:cubicBezTo>
                      <a:cubicBezTo>
                        <a:pt x="116" y="424"/>
                        <a:pt x="116" y="423"/>
                        <a:pt x="117" y="424"/>
                      </a:cubicBezTo>
                      <a:cubicBezTo>
                        <a:pt x="117" y="425"/>
                        <a:pt x="117" y="425"/>
                        <a:pt x="118" y="426"/>
                      </a:cubicBezTo>
                      <a:cubicBezTo>
                        <a:pt x="116" y="425"/>
                        <a:pt x="116" y="424"/>
                        <a:pt x="113" y="422"/>
                      </a:cubicBezTo>
                      <a:cubicBezTo>
                        <a:pt x="114" y="423"/>
                        <a:pt x="113" y="422"/>
                        <a:pt x="112" y="421"/>
                      </a:cubicBezTo>
                      <a:cubicBezTo>
                        <a:pt x="116" y="425"/>
                        <a:pt x="118" y="427"/>
                        <a:pt x="119" y="428"/>
                      </a:cubicBezTo>
                      <a:cubicBezTo>
                        <a:pt x="121" y="430"/>
                        <a:pt x="122" y="431"/>
                        <a:pt x="126" y="434"/>
                      </a:cubicBezTo>
                      <a:cubicBezTo>
                        <a:pt x="126" y="434"/>
                        <a:pt x="123" y="431"/>
                        <a:pt x="123" y="431"/>
                      </a:cubicBezTo>
                      <a:cubicBezTo>
                        <a:pt x="126" y="434"/>
                        <a:pt x="126" y="434"/>
                        <a:pt x="126" y="434"/>
                      </a:cubicBezTo>
                      <a:cubicBezTo>
                        <a:pt x="126" y="433"/>
                        <a:pt x="126" y="433"/>
                        <a:pt x="125" y="432"/>
                      </a:cubicBezTo>
                      <a:cubicBezTo>
                        <a:pt x="125" y="433"/>
                        <a:pt x="123" y="430"/>
                        <a:pt x="122" y="430"/>
                      </a:cubicBezTo>
                      <a:cubicBezTo>
                        <a:pt x="121" y="429"/>
                        <a:pt x="120" y="428"/>
                        <a:pt x="120" y="428"/>
                      </a:cubicBezTo>
                      <a:cubicBezTo>
                        <a:pt x="121" y="429"/>
                        <a:pt x="123" y="431"/>
                        <a:pt x="123" y="430"/>
                      </a:cubicBezTo>
                      <a:cubicBezTo>
                        <a:pt x="121" y="429"/>
                        <a:pt x="120" y="428"/>
                        <a:pt x="119" y="427"/>
                      </a:cubicBezTo>
                      <a:cubicBezTo>
                        <a:pt x="121" y="428"/>
                        <a:pt x="124" y="431"/>
                        <a:pt x="127" y="433"/>
                      </a:cubicBezTo>
                      <a:cubicBezTo>
                        <a:pt x="128" y="435"/>
                        <a:pt x="130" y="436"/>
                        <a:pt x="132" y="437"/>
                      </a:cubicBezTo>
                      <a:cubicBezTo>
                        <a:pt x="133" y="439"/>
                        <a:pt x="135" y="440"/>
                        <a:pt x="136" y="441"/>
                      </a:cubicBezTo>
                      <a:cubicBezTo>
                        <a:pt x="137" y="442"/>
                        <a:pt x="140" y="445"/>
                        <a:pt x="144" y="447"/>
                      </a:cubicBezTo>
                      <a:cubicBezTo>
                        <a:pt x="147" y="450"/>
                        <a:pt x="150" y="452"/>
                        <a:pt x="150" y="452"/>
                      </a:cubicBezTo>
                      <a:cubicBezTo>
                        <a:pt x="151" y="453"/>
                        <a:pt x="151" y="452"/>
                        <a:pt x="152" y="454"/>
                      </a:cubicBezTo>
                      <a:cubicBezTo>
                        <a:pt x="150" y="452"/>
                        <a:pt x="145" y="448"/>
                        <a:pt x="145" y="448"/>
                      </a:cubicBezTo>
                      <a:cubicBezTo>
                        <a:pt x="148" y="451"/>
                        <a:pt x="152" y="454"/>
                        <a:pt x="149" y="452"/>
                      </a:cubicBezTo>
                      <a:cubicBezTo>
                        <a:pt x="151" y="454"/>
                        <a:pt x="151" y="453"/>
                        <a:pt x="153" y="454"/>
                      </a:cubicBezTo>
                      <a:cubicBezTo>
                        <a:pt x="153" y="455"/>
                        <a:pt x="153" y="455"/>
                        <a:pt x="153" y="455"/>
                      </a:cubicBezTo>
                      <a:cubicBezTo>
                        <a:pt x="151" y="454"/>
                        <a:pt x="146" y="450"/>
                        <a:pt x="149" y="452"/>
                      </a:cubicBezTo>
                      <a:cubicBezTo>
                        <a:pt x="150" y="453"/>
                        <a:pt x="153" y="455"/>
                        <a:pt x="154" y="456"/>
                      </a:cubicBezTo>
                      <a:cubicBezTo>
                        <a:pt x="155" y="456"/>
                        <a:pt x="157" y="458"/>
                        <a:pt x="159" y="459"/>
                      </a:cubicBezTo>
                      <a:cubicBezTo>
                        <a:pt x="161" y="461"/>
                        <a:pt x="164" y="462"/>
                        <a:pt x="164" y="463"/>
                      </a:cubicBezTo>
                      <a:cubicBezTo>
                        <a:pt x="164" y="463"/>
                        <a:pt x="163" y="463"/>
                        <a:pt x="163" y="462"/>
                      </a:cubicBezTo>
                      <a:cubicBezTo>
                        <a:pt x="160" y="461"/>
                        <a:pt x="157" y="458"/>
                        <a:pt x="156" y="458"/>
                      </a:cubicBezTo>
                      <a:cubicBezTo>
                        <a:pt x="155" y="457"/>
                        <a:pt x="155" y="457"/>
                        <a:pt x="156" y="457"/>
                      </a:cubicBezTo>
                      <a:cubicBezTo>
                        <a:pt x="153" y="455"/>
                        <a:pt x="156" y="457"/>
                        <a:pt x="154" y="456"/>
                      </a:cubicBezTo>
                      <a:cubicBezTo>
                        <a:pt x="153" y="455"/>
                        <a:pt x="152" y="454"/>
                        <a:pt x="151" y="454"/>
                      </a:cubicBezTo>
                      <a:cubicBezTo>
                        <a:pt x="152" y="455"/>
                        <a:pt x="155" y="457"/>
                        <a:pt x="159" y="460"/>
                      </a:cubicBezTo>
                      <a:cubicBezTo>
                        <a:pt x="163" y="463"/>
                        <a:pt x="167" y="465"/>
                        <a:pt x="169" y="467"/>
                      </a:cubicBezTo>
                      <a:cubicBezTo>
                        <a:pt x="171" y="468"/>
                        <a:pt x="174" y="470"/>
                        <a:pt x="176" y="471"/>
                      </a:cubicBezTo>
                      <a:cubicBezTo>
                        <a:pt x="179" y="473"/>
                        <a:pt x="182" y="474"/>
                        <a:pt x="182" y="475"/>
                      </a:cubicBezTo>
                      <a:cubicBezTo>
                        <a:pt x="184" y="476"/>
                        <a:pt x="188" y="479"/>
                        <a:pt x="189" y="479"/>
                      </a:cubicBezTo>
                      <a:cubicBezTo>
                        <a:pt x="191" y="481"/>
                        <a:pt x="190" y="480"/>
                        <a:pt x="193" y="481"/>
                      </a:cubicBezTo>
                      <a:cubicBezTo>
                        <a:pt x="197" y="484"/>
                        <a:pt x="196" y="484"/>
                        <a:pt x="198" y="485"/>
                      </a:cubicBezTo>
                      <a:cubicBezTo>
                        <a:pt x="198" y="485"/>
                        <a:pt x="204" y="488"/>
                        <a:pt x="207" y="489"/>
                      </a:cubicBezTo>
                      <a:cubicBezTo>
                        <a:pt x="207" y="489"/>
                        <a:pt x="205" y="489"/>
                        <a:pt x="205" y="489"/>
                      </a:cubicBezTo>
                      <a:cubicBezTo>
                        <a:pt x="208" y="490"/>
                        <a:pt x="209" y="490"/>
                        <a:pt x="211" y="492"/>
                      </a:cubicBezTo>
                      <a:cubicBezTo>
                        <a:pt x="213" y="493"/>
                        <a:pt x="207" y="490"/>
                        <a:pt x="210" y="491"/>
                      </a:cubicBezTo>
                      <a:cubicBezTo>
                        <a:pt x="212" y="492"/>
                        <a:pt x="213" y="493"/>
                        <a:pt x="215" y="494"/>
                      </a:cubicBezTo>
                      <a:cubicBezTo>
                        <a:pt x="217" y="494"/>
                        <a:pt x="217" y="494"/>
                        <a:pt x="218" y="495"/>
                      </a:cubicBezTo>
                      <a:cubicBezTo>
                        <a:pt x="219" y="495"/>
                        <a:pt x="222" y="497"/>
                        <a:pt x="226" y="498"/>
                      </a:cubicBezTo>
                      <a:cubicBezTo>
                        <a:pt x="230" y="500"/>
                        <a:pt x="233" y="501"/>
                        <a:pt x="232" y="501"/>
                      </a:cubicBezTo>
                      <a:cubicBezTo>
                        <a:pt x="239" y="504"/>
                        <a:pt x="249" y="507"/>
                        <a:pt x="258" y="511"/>
                      </a:cubicBezTo>
                      <a:cubicBezTo>
                        <a:pt x="262" y="512"/>
                        <a:pt x="267" y="513"/>
                        <a:pt x="271" y="515"/>
                      </a:cubicBezTo>
                      <a:cubicBezTo>
                        <a:pt x="275" y="516"/>
                        <a:pt x="279" y="517"/>
                        <a:pt x="283" y="518"/>
                      </a:cubicBezTo>
                      <a:cubicBezTo>
                        <a:pt x="283" y="518"/>
                        <a:pt x="283" y="518"/>
                        <a:pt x="280" y="518"/>
                      </a:cubicBezTo>
                      <a:cubicBezTo>
                        <a:pt x="280" y="518"/>
                        <a:pt x="279" y="517"/>
                        <a:pt x="277" y="517"/>
                      </a:cubicBezTo>
                      <a:cubicBezTo>
                        <a:pt x="279" y="517"/>
                        <a:pt x="279" y="517"/>
                        <a:pt x="279" y="518"/>
                      </a:cubicBezTo>
                      <a:cubicBezTo>
                        <a:pt x="276" y="517"/>
                        <a:pt x="274" y="516"/>
                        <a:pt x="272" y="516"/>
                      </a:cubicBezTo>
                      <a:cubicBezTo>
                        <a:pt x="275" y="517"/>
                        <a:pt x="280" y="518"/>
                        <a:pt x="282" y="519"/>
                      </a:cubicBezTo>
                      <a:cubicBezTo>
                        <a:pt x="283" y="519"/>
                        <a:pt x="282" y="518"/>
                        <a:pt x="285" y="519"/>
                      </a:cubicBezTo>
                      <a:cubicBezTo>
                        <a:pt x="283" y="519"/>
                        <a:pt x="288" y="519"/>
                        <a:pt x="290" y="520"/>
                      </a:cubicBezTo>
                      <a:cubicBezTo>
                        <a:pt x="287" y="520"/>
                        <a:pt x="289" y="521"/>
                        <a:pt x="291" y="521"/>
                      </a:cubicBezTo>
                      <a:cubicBezTo>
                        <a:pt x="289" y="520"/>
                        <a:pt x="290" y="520"/>
                        <a:pt x="291" y="521"/>
                      </a:cubicBezTo>
                      <a:cubicBezTo>
                        <a:pt x="295" y="521"/>
                        <a:pt x="296" y="522"/>
                        <a:pt x="299" y="523"/>
                      </a:cubicBezTo>
                      <a:cubicBezTo>
                        <a:pt x="299" y="522"/>
                        <a:pt x="295" y="522"/>
                        <a:pt x="296" y="522"/>
                      </a:cubicBezTo>
                      <a:cubicBezTo>
                        <a:pt x="297" y="522"/>
                        <a:pt x="301" y="523"/>
                        <a:pt x="303" y="523"/>
                      </a:cubicBezTo>
                      <a:cubicBezTo>
                        <a:pt x="305" y="523"/>
                        <a:pt x="309" y="524"/>
                        <a:pt x="313" y="524"/>
                      </a:cubicBezTo>
                      <a:cubicBezTo>
                        <a:pt x="310" y="524"/>
                        <a:pt x="312" y="524"/>
                        <a:pt x="312" y="525"/>
                      </a:cubicBezTo>
                      <a:cubicBezTo>
                        <a:pt x="317" y="526"/>
                        <a:pt x="321" y="526"/>
                        <a:pt x="326" y="527"/>
                      </a:cubicBezTo>
                      <a:cubicBezTo>
                        <a:pt x="324" y="527"/>
                        <a:pt x="317" y="526"/>
                        <a:pt x="320" y="526"/>
                      </a:cubicBezTo>
                      <a:cubicBezTo>
                        <a:pt x="324" y="527"/>
                        <a:pt x="325" y="527"/>
                        <a:pt x="323" y="527"/>
                      </a:cubicBezTo>
                      <a:cubicBezTo>
                        <a:pt x="327" y="527"/>
                        <a:pt x="327" y="528"/>
                        <a:pt x="330" y="528"/>
                      </a:cubicBezTo>
                      <a:cubicBezTo>
                        <a:pt x="330" y="528"/>
                        <a:pt x="331" y="528"/>
                        <a:pt x="331" y="528"/>
                      </a:cubicBezTo>
                      <a:cubicBezTo>
                        <a:pt x="331" y="528"/>
                        <a:pt x="330" y="528"/>
                        <a:pt x="328" y="528"/>
                      </a:cubicBezTo>
                      <a:cubicBezTo>
                        <a:pt x="331" y="529"/>
                        <a:pt x="332" y="529"/>
                        <a:pt x="335" y="530"/>
                      </a:cubicBezTo>
                      <a:cubicBezTo>
                        <a:pt x="336" y="529"/>
                        <a:pt x="332" y="529"/>
                        <a:pt x="334" y="529"/>
                      </a:cubicBezTo>
                      <a:cubicBezTo>
                        <a:pt x="338" y="530"/>
                        <a:pt x="337" y="529"/>
                        <a:pt x="340" y="529"/>
                      </a:cubicBezTo>
                      <a:cubicBezTo>
                        <a:pt x="340" y="530"/>
                        <a:pt x="344" y="530"/>
                        <a:pt x="346" y="530"/>
                      </a:cubicBezTo>
                      <a:cubicBezTo>
                        <a:pt x="343" y="531"/>
                        <a:pt x="339" y="529"/>
                        <a:pt x="337" y="530"/>
                      </a:cubicBezTo>
                      <a:cubicBezTo>
                        <a:pt x="339" y="530"/>
                        <a:pt x="342" y="530"/>
                        <a:pt x="341" y="531"/>
                      </a:cubicBezTo>
                      <a:cubicBezTo>
                        <a:pt x="339" y="530"/>
                        <a:pt x="335" y="530"/>
                        <a:pt x="335" y="530"/>
                      </a:cubicBezTo>
                      <a:cubicBezTo>
                        <a:pt x="339" y="531"/>
                        <a:pt x="342" y="531"/>
                        <a:pt x="344" y="531"/>
                      </a:cubicBezTo>
                      <a:cubicBezTo>
                        <a:pt x="345" y="531"/>
                        <a:pt x="351" y="532"/>
                        <a:pt x="354" y="532"/>
                      </a:cubicBezTo>
                      <a:cubicBezTo>
                        <a:pt x="355" y="532"/>
                        <a:pt x="353" y="532"/>
                        <a:pt x="355" y="532"/>
                      </a:cubicBezTo>
                      <a:cubicBezTo>
                        <a:pt x="357" y="532"/>
                        <a:pt x="359" y="533"/>
                        <a:pt x="359" y="532"/>
                      </a:cubicBezTo>
                      <a:cubicBezTo>
                        <a:pt x="357" y="532"/>
                        <a:pt x="359" y="532"/>
                        <a:pt x="360" y="532"/>
                      </a:cubicBezTo>
                      <a:cubicBezTo>
                        <a:pt x="360" y="532"/>
                        <a:pt x="363" y="533"/>
                        <a:pt x="365" y="533"/>
                      </a:cubicBezTo>
                      <a:cubicBezTo>
                        <a:pt x="365" y="533"/>
                        <a:pt x="367" y="533"/>
                        <a:pt x="366" y="533"/>
                      </a:cubicBezTo>
                      <a:cubicBezTo>
                        <a:pt x="371" y="533"/>
                        <a:pt x="374" y="533"/>
                        <a:pt x="378" y="533"/>
                      </a:cubicBezTo>
                      <a:cubicBezTo>
                        <a:pt x="382" y="533"/>
                        <a:pt x="385" y="533"/>
                        <a:pt x="389" y="533"/>
                      </a:cubicBezTo>
                      <a:cubicBezTo>
                        <a:pt x="390" y="533"/>
                        <a:pt x="389" y="534"/>
                        <a:pt x="390" y="533"/>
                      </a:cubicBezTo>
                      <a:cubicBezTo>
                        <a:pt x="392" y="533"/>
                        <a:pt x="395" y="533"/>
                        <a:pt x="397" y="533"/>
                      </a:cubicBezTo>
                      <a:cubicBezTo>
                        <a:pt x="397" y="533"/>
                        <a:pt x="396" y="533"/>
                        <a:pt x="396" y="533"/>
                      </a:cubicBezTo>
                      <a:cubicBezTo>
                        <a:pt x="399" y="533"/>
                        <a:pt x="412" y="532"/>
                        <a:pt x="408" y="533"/>
                      </a:cubicBezTo>
                      <a:cubicBezTo>
                        <a:pt x="411" y="532"/>
                        <a:pt x="419" y="531"/>
                        <a:pt x="419" y="532"/>
                      </a:cubicBezTo>
                      <a:cubicBezTo>
                        <a:pt x="421" y="531"/>
                        <a:pt x="419" y="531"/>
                        <a:pt x="420" y="531"/>
                      </a:cubicBezTo>
                      <a:cubicBezTo>
                        <a:pt x="425" y="531"/>
                        <a:pt x="430" y="530"/>
                        <a:pt x="434" y="530"/>
                      </a:cubicBezTo>
                      <a:cubicBezTo>
                        <a:pt x="439" y="529"/>
                        <a:pt x="444" y="528"/>
                        <a:pt x="448" y="527"/>
                      </a:cubicBezTo>
                      <a:cubicBezTo>
                        <a:pt x="448" y="527"/>
                        <a:pt x="450" y="527"/>
                        <a:pt x="453" y="527"/>
                      </a:cubicBezTo>
                      <a:cubicBezTo>
                        <a:pt x="455" y="526"/>
                        <a:pt x="457" y="526"/>
                        <a:pt x="458" y="525"/>
                      </a:cubicBezTo>
                      <a:cubicBezTo>
                        <a:pt x="459" y="525"/>
                        <a:pt x="460" y="525"/>
                        <a:pt x="461" y="525"/>
                      </a:cubicBezTo>
                      <a:cubicBezTo>
                        <a:pt x="458" y="526"/>
                        <a:pt x="456" y="526"/>
                        <a:pt x="453" y="527"/>
                      </a:cubicBezTo>
                      <a:cubicBezTo>
                        <a:pt x="451" y="527"/>
                        <a:pt x="449" y="528"/>
                        <a:pt x="447" y="528"/>
                      </a:cubicBezTo>
                      <a:cubicBezTo>
                        <a:pt x="443" y="529"/>
                        <a:pt x="439" y="530"/>
                        <a:pt x="433" y="531"/>
                      </a:cubicBezTo>
                      <a:cubicBezTo>
                        <a:pt x="433" y="531"/>
                        <a:pt x="438" y="530"/>
                        <a:pt x="438" y="530"/>
                      </a:cubicBezTo>
                      <a:cubicBezTo>
                        <a:pt x="433" y="532"/>
                        <a:pt x="428" y="532"/>
                        <a:pt x="424" y="533"/>
                      </a:cubicBezTo>
                      <a:cubicBezTo>
                        <a:pt x="422" y="533"/>
                        <a:pt x="419" y="534"/>
                        <a:pt x="417" y="534"/>
                      </a:cubicBezTo>
                      <a:cubicBezTo>
                        <a:pt x="415" y="534"/>
                        <a:pt x="413" y="534"/>
                        <a:pt x="411" y="535"/>
                      </a:cubicBezTo>
                      <a:cubicBezTo>
                        <a:pt x="406" y="535"/>
                        <a:pt x="402" y="536"/>
                        <a:pt x="397" y="536"/>
                      </a:cubicBezTo>
                      <a:cubicBezTo>
                        <a:pt x="393" y="536"/>
                        <a:pt x="389" y="536"/>
                        <a:pt x="384" y="536"/>
                      </a:cubicBezTo>
                      <a:cubicBezTo>
                        <a:pt x="364" y="537"/>
                        <a:pt x="343" y="535"/>
                        <a:pt x="325" y="534"/>
                      </a:cubicBezTo>
                      <a:cubicBezTo>
                        <a:pt x="319" y="533"/>
                        <a:pt x="313" y="532"/>
                        <a:pt x="305" y="531"/>
                      </a:cubicBezTo>
                      <a:cubicBezTo>
                        <a:pt x="302" y="530"/>
                        <a:pt x="298" y="530"/>
                        <a:pt x="295" y="529"/>
                      </a:cubicBezTo>
                      <a:cubicBezTo>
                        <a:pt x="293" y="528"/>
                        <a:pt x="291" y="528"/>
                        <a:pt x="290" y="528"/>
                      </a:cubicBezTo>
                      <a:cubicBezTo>
                        <a:pt x="288" y="527"/>
                        <a:pt x="286" y="527"/>
                        <a:pt x="285" y="526"/>
                      </a:cubicBezTo>
                      <a:cubicBezTo>
                        <a:pt x="286" y="527"/>
                        <a:pt x="288" y="528"/>
                        <a:pt x="290" y="528"/>
                      </a:cubicBezTo>
                      <a:cubicBezTo>
                        <a:pt x="292" y="529"/>
                        <a:pt x="295" y="529"/>
                        <a:pt x="297" y="529"/>
                      </a:cubicBezTo>
                      <a:cubicBezTo>
                        <a:pt x="302" y="530"/>
                        <a:pt x="307" y="531"/>
                        <a:pt x="311" y="532"/>
                      </a:cubicBezTo>
                      <a:cubicBezTo>
                        <a:pt x="310" y="532"/>
                        <a:pt x="310" y="533"/>
                        <a:pt x="309" y="533"/>
                      </a:cubicBezTo>
                      <a:cubicBezTo>
                        <a:pt x="315" y="534"/>
                        <a:pt x="319" y="535"/>
                        <a:pt x="322" y="535"/>
                      </a:cubicBezTo>
                      <a:cubicBezTo>
                        <a:pt x="327" y="536"/>
                        <a:pt x="332" y="537"/>
                        <a:pt x="337" y="537"/>
                      </a:cubicBezTo>
                      <a:cubicBezTo>
                        <a:pt x="339" y="538"/>
                        <a:pt x="341" y="538"/>
                        <a:pt x="343" y="538"/>
                      </a:cubicBezTo>
                      <a:cubicBezTo>
                        <a:pt x="345" y="538"/>
                        <a:pt x="347" y="539"/>
                        <a:pt x="349" y="539"/>
                      </a:cubicBezTo>
                      <a:cubicBezTo>
                        <a:pt x="352" y="539"/>
                        <a:pt x="350" y="539"/>
                        <a:pt x="353" y="539"/>
                      </a:cubicBezTo>
                      <a:cubicBezTo>
                        <a:pt x="353" y="539"/>
                        <a:pt x="355" y="539"/>
                        <a:pt x="354" y="539"/>
                      </a:cubicBezTo>
                      <a:cubicBezTo>
                        <a:pt x="357" y="539"/>
                        <a:pt x="360" y="540"/>
                        <a:pt x="361" y="540"/>
                      </a:cubicBezTo>
                      <a:cubicBezTo>
                        <a:pt x="367" y="540"/>
                        <a:pt x="367" y="540"/>
                        <a:pt x="372" y="540"/>
                      </a:cubicBezTo>
                      <a:cubicBezTo>
                        <a:pt x="372" y="540"/>
                        <a:pt x="372" y="540"/>
                        <a:pt x="372" y="540"/>
                      </a:cubicBezTo>
                      <a:cubicBezTo>
                        <a:pt x="382" y="540"/>
                        <a:pt x="389" y="540"/>
                        <a:pt x="398" y="540"/>
                      </a:cubicBezTo>
                      <a:cubicBezTo>
                        <a:pt x="398" y="540"/>
                        <a:pt x="399" y="540"/>
                        <a:pt x="399" y="540"/>
                      </a:cubicBezTo>
                      <a:cubicBezTo>
                        <a:pt x="404" y="540"/>
                        <a:pt x="407" y="539"/>
                        <a:pt x="409" y="540"/>
                      </a:cubicBezTo>
                      <a:cubicBezTo>
                        <a:pt x="424" y="538"/>
                        <a:pt x="437" y="537"/>
                        <a:pt x="452" y="533"/>
                      </a:cubicBezTo>
                      <a:cubicBezTo>
                        <a:pt x="453" y="533"/>
                        <a:pt x="454" y="533"/>
                        <a:pt x="455" y="533"/>
                      </a:cubicBezTo>
                      <a:cubicBezTo>
                        <a:pt x="461" y="531"/>
                        <a:pt x="473" y="529"/>
                        <a:pt x="479" y="527"/>
                      </a:cubicBezTo>
                      <a:cubicBezTo>
                        <a:pt x="480" y="526"/>
                        <a:pt x="481" y="526"/>
                        <a:pt x="482" y="525"/>
                      </a:cubicBezTo>
                      <a:cubicBezTo>
                        <a:pt x="484" y="525"/>
                        <a:pt x="480" y="526"/>
                        <a:pt x="483" y="525"/>
                      </a:cubicBezTo>
                      <a:cubicBezTo>
                        <a:pt x="487" y="524"/>
                        <a:pt x="480" y="526"/>
                        <a:pt x="483" y="525"/>
                      </a:cubicBezTo>
                      <a:cubicBezTo>
                        <a:pt x="484" y="525"/>
                        <a:pt x="485" y="524"/>
                        <a:pt x="487" y="524"/>
                      </a:cubicBezTo>
                      <a:cubicBezTo>
                        <a:pt x="486" y="524"/>
                        <a:pt x="490" y="523"/>
                        <a:pt x="493" y="522"/>
                      </a:cubicBezTo>
                      <a:cubicBezTo>
                        <a:pt x="497" y="520"/>
                        <a:pt x="506" y="517"/>
                        <a:pt x="509" y="514"/>
                      </a:cubicBezTo>
                      <a:cubicBezTo>
                        <a:pt x="515" y="512"/>
                        <a:pt x="519" y="510"/>
                        <a:pt x="522" y="509"/>
                      </a:cubicBezTo>
                      <a:cubicBezTo>
                        <a:pt x="526" y="507"/>
                        <a:pt x="528" y="506"/>
                        <a:pt x="531" y="504"/>
                      </a:cubicBezTo>
                      <a:cubicBezTo>
                        <a:pt x="532" y="504"/>
                        <a:pt x="533" y="503"/>
                        <a:pt x="535" y="502"/>
                      </a:cubicBezTo>
                      <a:cubicBezTo>
                        <a:pt x="533" y="503"/>
                        <a:pt x="532" y="503"/>
                        <a:pt x="531" y="503"/>
                      </a:cubicBezTo>
                      <a:cubicBezTo>
                        <a:pt x="532" y="502"/>
                        <a:pt x="532" y="502"/>
                        <a:pt x="534" y="502"/>
                      </a:cubicBezTo>
                      <a:cubicBezTo>
                        <a:pt x="534" y="502"/>
                        <a:pt x="533" y="502"/>
                        <a:pt x="533" y="502"/>
                      </a:cubicBezTo>
                      <a:cubicBezTo>
                        <a:pt x="536" y="501"/>
                        <a:pt x="537" y="500"/>
                        <a:pt x="539" y="499"/>
                      </a:cubicBezTo>
                      <a:cubicBezTo>
                        <a:pt x="537" y="500"/>
                        <a:pt x="538" y="500"/>
                        <a:pt x="539" y="499"/>
                      </a:cubicBezTo>
                      <a:cubicBezTo>
                        <a:pt x="541" y="498"/>
                        <a:pt x="543" y="497"/>
                        <a:pt x="543" y="497"/>
                      </a:cubicBezTo>
                      <a:cubicBezTo>
                        <a:pt x="542" y="497"/>
                        <a:pt x="541" y="498"/>
                        <a:pt x="540" y="498"/>
                      </a:cubicBezTo>
                      <a:cubicBezTo>
                        <a:pt x="538" y="499"/>
                        <a:pt x="537" y="500"/>
                        <a:pt x="536" y="500"/>
                      </a:cubicBezTo>
                      <a:cubicBezTo>
                        <a:pt x="536" y="500"/>
                        <a:pt x="535" y="500"/>
                        <a:pt x="536" y="500"/>
                      </a:cubicBezTo>
                      <a:cubicBezTo>
                        <a:pt x="538" y="499"/>
                        <a:pt x="541" y="498"/>
                        <a:pt x="543" y="496"/>
                      </a:cubicBezTo>
                      <a:cubicBezTo>
                        <a:pt x="546" y="495"/>
                        <a:pt x="548" y="494"/>
                        <a:pt x="551" y="492"/>
                      </a:cubicBezTo>
                      <a:cubicBezTo>
                        <a:pt x="552" y="491"/>
                        <a:pt x="549" y="493"/>
                        <a:pt x="554" y="491"/>
                      </a:cubicBezTo>
                      <a:cubicBezTo>
                        <a:pt x="554" y="491"/>
                        <a:pt x="557" y="489"/>
                        <a:pt x="554" y="491"/>
                      </a:cubicBezTo>
                      <a:cubicBezTo>
                        <a:pt x="558" y="489"/>
                        <a:pt x="557" y="489"/>
                        <a:pt x="560" y="487"/>
                      </a:cubicBezTo>
                      <a:cubicBezTo>
                        <a:pt x="560" y="488"/>
                        <a:pt x="560" y="488"/>
                        <a:pt x="560" y="488"/>
                      </a:cubicBezTo>
                      <a:cubicBezTo>
                        <a:pt x="563" y="486"/>
                        <a:pt x="562" y="487"/>
                        <a:pt x="564" y="485"/>
                      </a:cubicBezTo>
                      <a:cubicBezTo>
                        <a:pt x="568" y="483"/>
                        <a:pt x="571" y="482"/>
                        <a:pt x="574" y="480"/>
                      </a:cubicBezTo>
                      <a:cubicBezTo>
                        <a:pt x="570" y="483"/>
                        <a:pt x="566" y="485"/>
                        <a:pt x="563" y="486"/>
                      </a:cubicBezTo>
                      <a:cubicBezTo>
                        <a:pt x="565" y="485"/>
                        <a:pt x="567" y="484"/>
                        <a:pt x="568" y="484"/>
                      </a:cubicBezTo>
                      <a:cubicBezTo>
                        <a:pt x="564" y="486"/>
                        <a:pt x="563" y="487"/>
                        <a:pt x="559" y="489"/>
                      </a:cubicBezTo>
                      <a:cubicBezTo>
                        <a:pt x="556" y="491"/>
                        <a:pt x="553" y="492"/>
                        <a:pt x="550" y="494"/>
                      </a:cubicBezTo>
                      <a:cubicBezTo>
                        <a:pt x="547" y="495"/>
                        <a:pt x="544" y="497"/>
                        <a:pt x="543" y="498"/>
                      </a:cubicBezTo>
                      <a:cubicBezTo>
                        <a:pt x="549" y="494"/>
                        <a:pt x="555" y="492"/>
                        <a:pt x="557" y="491"/>
                      </a:cubicBezTo>
                      <a:cubicBezTo>
                        <a:pt x="557" y="491"/>
                        <a:pt x="553" y="493"/>
                        <a:pt x="553" y="493"/>
                      </a:cubicBezTo>
                      <a:cubicBezTo>
                        <a:pt x="554" y="492"/>
                        <a:pt x="554" y="492"/>
                        <a:pt x="556" y="491"/>
                      </a:cubicBezTo>
                      <a:cubicBezTo>
                        <a:pt x="559" y="490"/>
                        <a:pt x="559" y="489"/>
                        <a:pt x="564" y="487"/>
                      </a:cubicBezTo>
                      <a:cubicBezTo>
                        <a:pt x="562" y="488"/>
                        <a:pt x="568" y="485"/>
                        <a:pt x="564" y="487"/>
                      </a:cubicBezTo>
                      <a:cubicBezTo>
                        <a:pt x="566" y="486"/>
                        <a:pt x="571" y="483"/>
                        <a:pt x="571" y="483"/>
                      </a:cubicBezTo>
                      <a:cubicBezTo>
                        <a:pt x="570" y="484"/>
                        <a:pt x="566" y="486"/>
                        <a:pt x="566" y="486"/>
                      </a:cubicBezTo>
                      <a:cubicBezTo>
                        <a:pt x="569" y="485"/>
                        <a:pt x="563" y="488"/>
                        <a:pt x="567" y="486"/>
                      </a:cubicBezTo>
                      <a:cubicBezTo>
                        <a:pt x="570" y="484"/>
                        <a:pt x="572" y="484"/>
                        <a:pt x="575" y="481"/>
                      </a:cubicBezTo>
                      <a:cubicBezTo>
                        <a:pt x="575" y="482"/>
                        <a:pt x="574" y="482"/>
                        <a:pt x="574" y="482"/>
                      </a:cubicBezTo>
                      <a:cubicBezTo>
                        <a:pt x="577" y="481"/>
                        <a:pt x="576" y="481"/>
                        <a:pt x="578" y="480"/>
                      </a:cubicBezTo>
                      <a:cubicBezTo>
                        <a:pt x="579" y="479"/>
                        <a:pt x="575" y="481"/>
                        <a:pt x="576" y="481"/>
                      </a:cubicBezTo>
                      <a:cubicBezTo>
                        <a:pt x="584" y="476"/>
                        <a:pt x="586" y="474"/>
                        <a:pt x="590" y="472"/>
                      </a:cubicBezTo>
                      <a:cubicBezTo>
                        <a:pt x="589" y="473"/>
                        <a:pt x="588" y="473"/>
                        <a:pt x="588" y="474"/>
                      </a:cubicBezTo>
                      <a:cubicBezTo>
                        <a:pt x="589" y="473"/>
                        <a:pt x="590" y="473"/>
                        <a:pt x="590" y="473"/>
                      </a:cubicBezTo>
                      <a:cubicBezTo>
                        <a:pt x="593" y="470"/>
                        <a:pt x="594" y="469"/>
                        <a:pt x="596" y="468"/>
                      </a:cubicBezTo>
                      <a:cubicBezTo>
                        <a:pt x="600" y="465"/>
                        <a:pt x="606" y="461"/>
                        <a:pt x="611" y="457"/>
                      </a:cubicBezTo>
                      <a:cubicBezTo>
                        <a:pt x="614" y="455"/>
                        <a:pt x="617" y="453"/>
                        <a:pt x="620" y="450"/>
                      </a:cubicBezTo>
                      <a:cubicBezTo>
                        <a:pt x="623" y="448"/>
                        <a:pt x="626" y="445"/>
                        <a:pt x="629" y="442"/>
                      </a:cubicBezTo>
                      <a:cubicBezTo>
                        <a:pt x="629" y="442"/>
                        <a:pt x="627" y="444"/>
                        <a:pt x="628" y="444"/>
                      </a:cubicBezTo>
                      <a:cubicBezTo>
                        <a:pt x="631" y="441"/>
                        <a:pt x="633" y="438"/>
                        <a:pt x="630" y="440"/>
                      </a:cubicBezTo>
                      <a:cubicBezTo>
                        <a:pt x="632" y="439"/>
                        <a:pt x="632" y="439"/>
                        <a:pt x="634" y="437"/>
                      </a:cubicBezTo>
                      <a:cubicBezTo>
                        <a:pt x="633" y="437"/>
                        <a:pt x="633" y="437"/>
                        <a:pt x="633" y="437"/>
                      </a:cubicBezTo>
                      <a:cubicBezTo>
                        <a:pt x="636" y="435"/>
                        <a:pt x="637" y="433"/>
                        <a:pt x="637" y="433"/>
                      </a:cubicBezTo>
                      <a:cubicBezTo>
                        <a:pt x="636" y="434"/>
                        <a:pt x="636" y="433"/>
                        <a:pt x="634" y="435"/>
                      </a:cubicBezTo>
                      <a:cubicBezTo>
                        <a:pt x="633" y="436"/>
                        <a:pt x="631" y="437"/>
                        <a:pt x="629" y="439"/>
                      </a:cubicBezTo>
                      <a:cubicBezTo>
                        <a:pt x="629" y="440"/>
                        <a:pt x="631" y="439"/>
                        <a:pt x="628" y="441"/>
                      </a:cubicBezTo>
                      <a:cubicBezTo>
                        <a:pt x="629" y="439"/>
                        <a:pt x="628" y="441"/>
                        <a:pt x="625" y="443"/>
                      </a:cubicBezTo>
                      <a:cubicBezTo>
                        <a:pt x="625" y="442"/>
                        <a:pt x="629" y="439"/>
                        <a:pt x="631" y="437"/>
                      </a:cubicBezTo>
                      <a:cubicBezTo>
                        <a:pt x="631" y="437"/>
                        <a:pt x="631" y="437"/>
                        <a:pt x="631" y="437"/>
                      </a:cubicBezTo>
                      <a:cubicBezTo>
                        <a:pt x="627" y="440"/>
                        <a:pt x="625" y="442"/>
                        <a:pt x="623" y="445"/>
                      </a:cubicBezTo>
                      <a:cubicBezTo>
                        <a:pt x="623" y="444"/>
                        <a:pt x="625" y="442"/>
                        <a:pt x="626" y="442"/>
                      </a:cubicBezTo>
                      <a:cubicBezTo>
                        <a:pt x="624" y="443"/>
                        <a:pt x="622" y="445"/>
                        <a:pt x="619" y="447"/>
                      </a:cubicBezTo>
                      <a:cubicBezTo>
                        <a:pt x="617" y="449"/>
                        <a:pt x="614" y="451"/>
                        <a:pt x="612" y="453"/>
                      </a:cubicBezTo>
                      <a:cubicBezTo>
                        <a:pt x="606" y="457"/>
                        <a:pt x="602" y="460"/>
                        <a:pt x="602" y="460"/>
                      </a:cubicBezTo>
                      <a:cubicBezTo>
                        <a:pt x="599" y="462"/>
                        <a:pt x="596" y="464"/>
                        <a:pt x="592" y="467"/>
                      </a:cubicBezTo>
                      <a:cubicBezTo>
                        <a:pt x="592" y="467"/>
                        <a:pt x="594" y="465"/>
                        <a:pt x="595" y="465"/>
                      </a:cubicBezTo>
                      <a:cubicBezTo>
                        <a:pt x="592" y="468"/>
                        <a:pt x="589" y="470"/>
                        <a:pt x="587" y="470"/>
                      </a:cubicBezTo>
                      <a:cubicBezTo>
                        <a:pt x="588" y="470"/>
                        <a:pt x="583" y="473"/>
                        <a:pt x="582" y="474"/>
                      </a:cubicBezTo>
                      <a:cubicBezTo>
                        <a:pt x="582" y="474"/>
                        <a:pt x="579" y="476"/>
                        <a:pt x="577" y="477"/>
                      </a:cubicBezTo>
                      <a:cubicBezTo>
                        <a:pt x="578" y="477"/>
                        <a:pt x="578" y="476"/>
                        <a:pt x="578" y="476"/>
                      </a:cubicBezTo>
                      <a:cubicBezTo>
                        <a:pt x="579" y="476"/>
                        <a:pt x="580" y="475"/>
                        <a:pt x="581" y="474"/>
                      </a:cubicBezTo>
                      <a:cubicBezTo>
                        <a:pt x="578" y="476"/>
                        <a:pt x="578" y="476"/>
                        <a:pt x="577" y="476"/>
                      </a:cubicBezTo>
                      <a:cubicBezTo>
                        <a:pt x="576" y="477"/>
                        <a:pt x="575" y="478"/>
                        <a:pt x="574" y="479"/>
                      </a:cubicBezTo>
                      <a:cubicBezTo>
                        <a:pt x="575" y="478"/>
                        <a:pt x="577" y="477"/>
                        <a:pt x="578" y="476"/>
                      </a:cubicBezTo>
                      <a:cubicBezTo>
                        <a:pt x="577" y="477"/>
                        <a:pt x="576" y="478"/>
                        <a:pt x="574" y="479"/>
                      </a:cubicBezTo>
                      <a:cubicBezTo>
                        <a:pt x="569" y="482"/>
                        <a:pt x="571" y="480"/>
                        <a:pt x="580" y="474"/>
                      </a:cubicBezTo>
                      <a:cubicBezTo>
                        <a:pt x="582" y="473"/>
                        <a:pt x="583" y="473"/>
                        <a:pt x="586" y="470"/>
                      </a:cubicBezTo>
                      <a:cubicBezTo>
                        <a:pt x="587" y="470"/>
                        <a:pt x="583" y="472"/>
                        <a:pt x="585" y="470"/>
                      </a:cubicBezTo>
                      <a:cubicBezTo>
                        <a:pt x="588" y="469"/>
                        <a:pt x="588" y="469"/>
                        <a:pt x="590" y="467"/>
                      </a:cubicBezTo>
                      <a:cubicBezTo>
                        <a:pt x="590" y="466"/>
                        <a:pt x="587" y="470"/>
                        <a:pt x="587" y="469"/>
                      </a:cubicBezTo>
                      <a:cubicBezTo>
                        <a:pt x="589" y="467"/>
                        <a:pt x="592" y="465"/>
                        <a:pt x="595" y="462"/>
                      </a:cubicBezTo>
                      <a:cubicBezTo>
                        <a:pt x="596" y="462"/>
                        <a:pt x="596" y="463"/>
                        <a:pt x="596" y="462"/>
                      </a:cubicBezTo>
                      <a:cubicBezTo>
                        <a:pt x="598" y="461"/>
                        <a:pt x="600" y="459"/>
                        <a:pt x="602" y="457"/>
                      </a:cubicBezTo>
                      <a:cubicBezTo>
                        <a:pt x="605" y="456"/>
                        <a:pt x="607" y="453"/>
                        <a:pt x="611" y="451"/>
                      </a:cubicBezTo>
                      <a:cubicBezTo>
                        <a:pt x="610" y="451"/>
                        <a:pt x="613" y="449"/>
                        <a:pt x="613" y="449"/>
                      </a:cubicBezTo>
                      <a:cubicBezTo>
                        <a:pt x="617" y="446"/>
                        <a:pt x="621" y="443"/>
                        <a:pt x="622" y="441"/>
                      </a:cubicBezTo>
                      <a:cubicBezTo>
                        <a:pt x="617" y="447"/>
                        <a:pt x="609" y="453"/>
                        <a:pt x="604" y="457"/>
                      </a:cubicBezTo>
                      <a:cubicBezTo>
                        <a:pt x="605" y="456"/>
                        <a:pt x="609" y="453"/>
                        <a:pt x="611" y="452"/>
                      </a:cubicBezTo>
                      <a:cubicBezTo>
                        <a:pt x="613" y="450"/>
                        <a:pt x="612" y="451"/>
                        <a:pt x="614" y="449"/>
                      </a:cubicBezTo>
                      <a:cubicBezTo>
                        <a:pt x="616" y="448"/>
                        <a:pt x="618" y="447"/>
                        <a:pt x="615" y="449"/>
                      </a:cubicBezTo>
                      <a:cubicBezTo>
                        <a:pt x="618" y="447"/>
                        <a:pt x="618" y="446"/>
                        <a:pt x="620" y="445"/>
                      </a:cubicBezTo>
                      <a:cubicBezTo>
                        <a:pt x="619" y="446"/>
                        <a:pt x="618" y="447"/>
                        <a:pt x="617" y="447"/>
                      </a:cubicBezTo>
                      <a:cubicBezTo>
                        <a:pt x="618" y="446"/>
                        <a:pt x="622" y="443"/>
                        <a:pt x="624" y="441"/>
                      </a:cubicBezTo>
                      <a:cubicBezTo>
                        <a:pt x="623" y="441"/>
                        <a:pt x="621" y="443"/>
                        <a:pt x="620" y="444"/>
                      </a:cubicBezTo>
                      <a:cubicBezTo>
                        <a:pt x="623" y="441"/>
                        <a:pt x="623" y="441"/>
                        <a:pt x="626" y="439"/>
                      </a:cubicBezTo>
                      <a:cubicBezTo>
                        <a:pt x="626" y="439"/>
                        <a:pt x="625" y="439"/>
                        <a:pt x="625" y="439"/>
                      </a:cubicBezTo>
                      <a:cubicBezTo>
                        <a:pt x="627" y="437"/>
                        <a:pt x="629" y="435"/>
                        <a:pt x="631" y="433"/>
                      </a:cubicBezTo>
                      <a:cubicBezTo>
                        <a:pt x="633" y="431"/>
                        <a:pt x="635" y="429"/>
                        <a:pt x="636" y="428"/>
                      </a:cubicBezTo>
                      <a:cubicBezTo>
                        <a:pt x="635" y="429"/>
                        <a:pt x="633" y="431"/>
                        <a:pt x="632" y="431"/>
                      </a:cubicBezTo>
                      <a:cubicBezTo>
                        <a:pt x="635" y="428"/>
                        <a:pt x="639" y="425"/>
                        <a:pt x="643" y="422"/>
                      </a:cubicBezTo>
                      <a:cubicBezTo>
                        <a:pt x="642" y="423"/>
                        <a:pt x="640" y="425"/>
                        <a:pt x="638" y="426"/>
                      </a:cubicBezTo>
                      <a:cubicBezTo>
                        <a:pt x="640" y="425"/>
                        <a:pt x="642" y="423"/>
                        <a:pt x="643" y="421"/>
                      </a:cubicBezTo>
                      <a:cubicBezTo>
                        <a:pt x="645" y="420"/>
                        <a:pt x="645" y="420"/>
                        <a:pt x="645" y="420"/>
                      </a:cubicBezTo>
                      <a:cubicBezTo>
                        <a:pt x="647" y="418"/>
                        <a:pt x="643" y="421"/>
                        <a:pt x="645" y="419"/>
                      </a:cubicBezTo>
                      <a:cubicBezTo>
                        <a:pt x="646" y="418"/>
                        <a:pt x="646" y="418"/>
                        <a:pt x="646" y="418"/>
                      </a:cubicBezTo>
                      <a:cubicBezTo>
                        <a:pt x="646" y="419"/>
                        <a:pt x="647" y="418"/>
                        <a:pt x="648" y="417"/>
                      </a:cubicBezTo>
                      <a:cubicBezTo>
                        <a:pt x="648" y="417"/>
                        <a:pt x="649" y="416"/>
                        <a:pt x="649" y="415"/>
                      </a:cubicBezTo>
                      <a:cubicBezTo>
                        <a:pt x="648" y="417"/>
                        <a:pt x="647" y="417"/>
                        <a:pt x="647" y="418"/>
                      </a:cubicBezTo>
                      <a:cubicBezTo>
                        <a:pt x="649" y="415"/>
                        <a:pt x="650" y="414"/>
                        <a:pt x="653" y="411"/>
                      </a:cubicBezTo>
                      <a:cubicBezTo>
                        <a:pt x="653" y="411"/>
                        <a:pt x="656" y="408"/>
                        <a:pt x="657" y="406"/>
                      </a:cubicBezTo>
                      <a:cubicBezTo>
                        <a:pt x="656" y="408"/>
                        <a:pt x="654" y="409"/>
                        <a:pt x="654" y="410"/>
                      </a:cubicBezTo>
                      <a:cubicBezTo>
                        <a:pt x="657" y="407"/>
                        <a:pt x="659" y="403"/>
                        <a:pt x="661" y="401"/>
                      </a:cubicBezTo>
                      <a:cubicBezTo>
                        <a:pt x="661" y="401"/>
                        <a:pt x="659" y="402"/>
                        <a:pt x="658" y="404"/>
                      </a:cubicBezTo>
                      <a:cubicBezTo>
                        <a:pt x="658" y="404"/>
                        <a:pt x="660" y="401"/>
                        <a:pt x="659" y="403"/>
                      </a:cubicBezTo>
                      <a:cubicBezTo>
                        <a:pt x="656" y="406"/>
                        <a:pt x="654" y="408"/>
                        <a:pt x="652" y="411"/>
                      </a:cubicBezTo>
                      <a:cubicBezTo>
                        <a:pt x="650" y="413"/>
                        <a:pt x="650" y="412"/>
                        <a:pt x="649" y="414"/>
                      </a:cubicBezTo>
                      <a:cubicBezTo>
                        <a:pt x="650" y="412"/>
                        <a:pt x="648" y="414"/>
                        <a:pt x="649" y="412"/>
                      </a:cubicBezTo>
                      <a:cubicBezTo>
                        <a:pt x="647" y="414"/>
                        <a:pt x="647" y="415"/>
                        <a:pt x="648" y="414"/>
                      </a:cubicBezTo>
                      <a:cubicBezTo>
                        <a:pt x="646" y="416"/>
                        <a:pt x="646" y="415"/>
                        <a:pt x="645" y="417"/>
                      </a:cubicBezTo>
                      <a:cubicBezTo>
                        <a:pt x="643" y="418"/>
                        <a:pt x="642" y="419"/>
                        <a:pt x="639" y="422"/>
                      </a:cubicBezTo>
                      <a:cubicBezTo>
                        <a:pt x="639" y="422"/>
                        <a:pt x="642" y="419"/>
                        <a:pt x="641" y="421"/>
                      </a:cubicBezTo>
                      <a:cubicBezTo>
                        <a:pt x="639" y="422"/>
                        <a:pt x="639" y="422"/>
                        <a:pt x="637" y="424"/>
                      </a:cubicBezTo>
                      <a:cubicBezTo>
                        <a:pt x="637" y="424"/>
                        <a:pt x="645" y="417"/>
                        <a:pt x="644" y="418"/>
                      </a:cubicBezTo>
                      <a:cubicBezTo>
                        <a:pt x="642" y="420"/>
                        <a:pt x="641" y="421"/>
                        <a:pt x="639" y="423"/>
                      </a:cubicBezTo>
                      <a:cubicBezTo>
                        <a:pt x="639" y="423"/>
                        <a:pt x="635" y="426"/>
                        <a:pt x="633" y="428"/>
                      </a:cubicBezTo>
                      <a:cubicBezTo>
                        <a:pt x="634" y="427"/>
                        <a:pt x="636" y="425"/>
                        <a:pt x="636" y="425"/>
                      </a:cubicBezTo>
                      <a:cubicBezTo>
                        <a:pt x="634" y="427"/>
                        <a:pt x="637" y="423"/>
                        <a:pt x="637" y="423"/>
                      </a:cubicBezTo>
                      <a:cubicBezTo>
                        <a:pt x="637" y="423"/>
                        <a:pt x="635" y="425"/>
                        <a:pt x="636" y="424"/>
                      </a:cubicBezTo>
                      <a:cubicBezTo>
                        <a:pt x="638" y="422"/>
                        <a:pt x="641" y="419"/>
                        <a:pt x="643" y="417"/>
                      </a:cubicBezTo>
                      <a:cubicBezTo>
                        <a:pt x="645" y="415"/>
                        <a:pt x="647" y="412"/>
                        <a:pt x="648" y="411"/>
                      </a:cubicBezTo>
                      <a:cubicBezTo>
                        <a:pt x="647" y="412"/>
                        <a:pt x="645" y="414"/>
                        <a:pt x="643" y="417"/>
                      </a:cubicBezTo>
                      <a:cubicBezTo>
                        <a:pt x="641" y="419"/>
                        <a:pt x="639" y="421"/>
                        <a:pt x="637" y="422"/>
                      </a:cubicBezTo>
                      <a:cubicBezTo>
                        <a:pt x="637" y="423"/>
                        <a:pt x="636" y="422"/>
                        <a:pt x="637" y="422"/>
                      </a:cubicBezTo>
                      <a:cubicBezTo>
                        <a:pt x="635" y="424"/>
                        <a:pt x="634" y="424"/>
                        <a:pt x="633" y="426"/>
                      </a:cubicBezTo>
                      <a:cubicBezTo>
                        <a:pt x="633" y="426"/>
                        <a:pt x="633" y="426"/>
                        <a:pt x="632" y="427"/>
                      </a:cubicBezTo>
                      <a:cubicBezTo>
                        <a:pt x="631" y="427"/>
                        <a:pt x="631" y="427"/>
                        <a:pt x="631" y="427"/>
                      </a:cubicBezTo>
                      <a:cubicBezTo>
                        <a:pt x="635" y="423"/>
                        <a:pt x="638" y="420"/>
                        <a:pt x="639" y="419"/>
                      </a:cubicBezTo>
                      <a:cubicBezTo>
                        <a:pt x="639" y="419"/>
                        <a:pt x="638" y="420"/>
                        <a:pt x="638" y="420"/>
                      </a:cubicBezTo>
                      <a:cubicBezTo>
                        <a:pt x="640" y="418"/>
                        <a:pt x="640" y="418"/>
                        <a:pt x="641" y="416"/>
                      </a:cubicBezTo>
                      <a:cubicBezTo>
                        <a:pt x="643" y="415"/>
                        <a:pt x="649" y="408"/>
                        <a:pt x="653" y="405"/>
                      </a:cubicBezTo>
                      <a:cubicBezTo>
                        <a:pt x="650" y="408"/>
                        <a:pt x="652" y="407"/>
                        <a:pt x="651" y="407"/>
                      </a:cubicBezTo>
                      <a:cubicBezTo>
                        <a:pt x="652" y="406"/>
                        <a:pt x="656" y="402"/>
                        <a:pt x="656" y="403"/>
                      </a:cubicBezTo>
                      <a:cubicBezTo>
                        <a:pt x="654" y="405"/>
                        <a:pt x="654" y="404"/>
                        <a:pt x="652" y="406"/>
                      </a:cubicBezTo>
                      <a:cubicBezTo>
                        <a:pt x="653" y="406"/>
                        <a:pt x="655" y="404"/>
                        <a:pt x="656" y="402"/>
                      </a:cubicBezTo>
                      <a:cubicBezTo>
                        <a:pt x="655" y="402"/>
                        <a:pt x="656" y="401"/>
                        <a:pt x="658" y="399"/>
                      </a:cubicBezTo>
                      <a:cubicBezTo>
                        <a:pt x="658" y="399"/>
                        <a:pt x="660" y="397"/>
                        <a:pt x="660" y="398"/>
                      </a:cubicBezTo>
                      <a:cubicBezTo>
                        <a:pt x="664" y="393"/>
                        <a:pt x="663" y="395"/>
                        <a:pt x="664" y="393"/>
                      </a:cubicBezTo>
                      <a:cubicBezTo>
                        <a:pt x="667" y="390"/>
                        <a:pt x="663" y="394"/>
                        <a:pt x="665" y="392"/>
                      </a:cubicBezTo>
                      <a:cubicBezTo>
                        <a:pt x="669" y="387"/>
                        <a:pt x="671" y="385"/>
                        <a:pt x="674" y="381"/>
                      </a:cubicBezTo>
                      <a:cubicBezTo>
                        <a:pt x="674" y="381"/>
                        <a:pt x="674" y="381"/>
                        <a:pt x="674" y="382"/>
                      </a:cubicBezTo>
                      <a:cubicBezTo>
                        <a:pt x="675" y="379"/>
                        <a:pt x="678" y="377"/>
                        <a:pt x="677" y="377"/>
                      </a:cubicBezTo>
                      <a:cubicBezTo>
                        <a:pt x="676" y="379"/>
                        <a:pt x="675" y="379"/>
                        <a:pt x="675" y="380"/>
                      </a:cubicBezTo>
                      <a:cubicBezTo>
                        <a:pt x="676" y="379"/>
                        <a:pt x="676" y="379"/>
                        <a:pt x="676" y="379"/>
                      </a:cubicBezTo>
                      <a:cubicBezTo>
                        <a:pt x="678" y="377"/>
                        <a:pt x="679" y="375"/>
                        <a:pt x="680" y="375"/>
                      </a:cubicBezTo>
                      <a:cubicBezTo>
                        <a:pt x="680" y="374"/>
                        <a:pt x="684" y="368"/>
                        <a:pt x="685" y="366"/>
                      </a:cubicBezTo>
                      <a:cubicBezTo>
                        <a:pt x="686" y="366"/>
                        <a:pt x="684" y="369"/>
                        <a:pt x="684" y="370"/>
                      </a:cubicBezTo>
                      <a:cubicBezTo>
                        <a:pt x="685" y="368"/>
                        <a:pt x="685" y="367"/>
                        <a:pt x="685" y="367"/>
                      </a:cubicBezTo>
                      <a:cubicBezTo>
                        <a:pt x="685" y="368"/>
                        <a:pt x="684" y="369"/>
                        <a:pt x="684" y="370"/>
                      </a:cubicBezTo>
                      <a:cubicBezTo>
                        <a:pt x="685" y="368"/>
                        <a:pt x="686" y="366"/>
                        <a:pt x="687" y="365"/>
                      </a:cubicBezTo>
                      <a:cubicBezTo>
                        <a:pt x="684" y="368"/>
                        <a:pt x="689" y="361"/>
                        <a:pt x="689" y="359"/>
                      </a:cubicBezTo>
                      <a:cubicBezTo>
                        <a:pt x="691" y="357"/>
                        <a:pt x="691" y="356"/>
                        <a:pt x="693" y="353"/>
                      </a:cubicBezTo>
                      <a:cubicBezTo>
                        <a:pt x="692" y="355"/>
                        <a:pt x="693" y="354"/>
                        <a:pt x="694" y="351"/>
                      </a:cubicBezTo>
                      <a:cubicBezTo>
                        <a:pt x="693" y="352"/>
                        <a:pt x="693" y="350"/>
                        <a:pt x="695" y="347"/>
                      </a:cubicBezTo>
                      <a:cubicBezTo>
                        <a:pt x="694" y="348"/>
                        <a:pt x="694" y="348"/>
                        <a:pt x="694" y="348"/>
                      </a:cubicBezTo>
                      <a:cubicBezTo>
                        <a:pt x="693" y="349"/>
                        <a:pt x="692" y="352"/>
                        <a:pt x="691" y="353"/>
                      </a:cubicBezTo>
                      <a:cubicBezTo>
                        <a:pt x="692" y="351"/>
                        <a:pt x="692" y="352"/>
                        <a:pt x="693" y="349"/>
                      </a:cubicBezTo>
                      <a:cubicBezTo>
                        <a:pt x="692" y="350"/>
                        <a:pt x="695" y="347"/>
                        <a:pt x="694" y="348"/>
                      </a:cubicBezTo>
                      <a:cubicBezTo>
                        <a:pt x="692" y="350"/>
                        <a:pt x="691" y="352"/>
                        <a:pt x="691" y="352"/>
                      </a:cubicBezTo>
                      <a:cubicBezTo>
                        <a:pt x="688" y="357"/>
                        <a:pt x="688" y="358"/>
                        <a:pt x="685" y="362"/>
                      </a:cubicBezTo>
                      <a:cubicBezTo>
                        <a:pt x="685" y="362"/>
                        <a:pt x="685" y="362"/>
                        <a:pt x="685" y="362"/>
                      </a:cubicBezTo>
                      <a:cubicBezTo>
                        <a:pt x="683" y="365"/>
                        <a:pt x="680" y="369"/>
                        <a:pt x="679" y="372"/>
                      </a:cubicBezTo>
                      <a:cubicBezTo>
                        <a:pt x="678" y="372"/>
                        <a:pt x="678" y="373"/>
                        <a:pt x="678" y="373"/>
                      </a:cubicBezTo>
                      <a:cubicBezTo>
                        <a:pt x="678" y="372"/>
                        <a:pt x="679" y="371"/>
                        <a:pt x="679" y="370"/>
                      </a:cubicBezTo>
                      <a:cubicBezTo>
                        <a:pt x="681" y="368"/>
                        <a:pt x="680" y="368"/>
                        <a:pt x="682" y="367"/>
                      </a:cubicBezTo>
                      <a:cubicBezTo>
                        <a:pt x="682" y="367"/>
                        <a:pt x="683" y="364"/>
                        <a:pt x="683" y="365"/>
                      </a:cubicBezTo>
                      <a:cubicBezTo>
                        <a:pt x="682" y="366"/>
                        <a:pt x="680" y="368"/>
                        <a:pt x="681" y="367"/>
                      </a:cubicBezTo>
                      <a:cubicBezTo>
                        <a:pt x="679" y="370"/>
                        <a:pt x="678" y="371"/>
                        <a:pt x="677" y="372"/>
                      </a:cubicBezTo>
                      <a:cubicBezTo>
                        <a:pt x="679" y="370"/>
                        <a:pt x="679" y="370"/>
                        <a:pt x="679" y="369"/>
                      </a:cubicBezTo>
                      <a:cubicBezTo>
                        <a:pt x="680" y="368"/>
                        <a:pt x="682" y="365"/>
                        <a:pt x="680" y="367"/>
                      </a:cubicBezTo>
                      <a:cubicBezTo>
                        <a:pt x="682" y="365"/>
                        <a:pt x="683" y="363"/>
                        <a:pt x="684" y="362"/>
                      </a:cubicBezTo>
                      <a:cubicBezTo>
                        <a:pt x="683" y="363"/>
                        <a:pt x="682" y="364"/>
                        <a:pt x="683" y="362"/>
                      </a:cubicBezTo>
                      <a:cubicBezTo>
                        <a:pt x="685" y="360"/>
                        <a:pt x="685" y="360"/>
                        <a:pt x="686" y="359"/>
                      </a:cubicBezTo>
                      <a:cubicBezTo>
                        <a:pt x="687" y="357"/>
                        <a:pt x="685" y="360"/>
                        <a:pt x="686" y="357"/>
                      </a:cubicBezTo>
                      <a:cubicBezTo>
                        <a:pt x="686" y="360"/>
                        <a:pt x="688" y="356"/>
                        <a:pt x="689" y="354"/>
                      </a:cubicBezTo>
                      <a:cubicBezTo>
                        <a:pt x="688" y="354"/>
                        <a:pt x="689" y="352"/>
                        <a:pt x="690" y="351"/>
                      </a:cubicBezTo>
                      <a:cubicBezTo>
                        <a:pt x="690" y="350"/>
                        <a:pt x="691" y="348"/>
                        <a:pt x="693" y="343"/>
                      </a:cubicBezTo>
                      <a:cubicBezTo>
                        <a:pt x="694" y="341"/>
                        <a:pt x="694" y="341"/>
                        <a:pt x="695" y="338"/>
                      </a:cubicBezTo>
                      <a:cubicBezTo>
                        <a:pt x="696" y="337"/>
                        <a:pt x="695" y="338"/>
                        <a:pt x="696" y="337"/>
                      </a:cubicBezTo>
                      <a:cubicBezTo>
                        <a:pt x="696" y="337"/>
                        <a:pt x="696" y="336"/>
                        <a:pt x="697" y="335"/>
                      </a:cubicBezTo>
                      <a:cubicBezTo>
                        <a:pt x="698" y="334"/>
                        <a:pt x="697" y="335"/>
                        <a:pt x="697" y="334"/>
                      </a:cubicBezTo>
                      <a:cubicBezTo>
                        <a:pt x="699" y="331"/>
                        <a:pt x="698" y="334"/>
                        <a:pt x="700" y="330"/>
                      </a:cubicBezTo>
                      <a:cubicBezTo>
                        <a:pt x="700" y="330"/>
                        <a:pt x="699" y="331"/>
                        <a:pt x="699" y="331"/>
                      </a:cubicBezTo>
                      <a:cubicBezTo>
                        <a:pt x="701" y="328"/>
                        <a:pt x="702" y="326"/>
                        <a:pt x="702" y="325"/>
                      </a:cubicBezTo>
                      <a:cubicBezTo>
                        <a:pt x="703" y="323"/>
                        <a:pt x="704" y="321"/>
                        <a:pt x="705" y="319"/>
                      </a:cubicBezTo>
                      <a:cubicBezTo>
                        <a:pt x="705" y="320"/>
                        <a:pt x="707" y="317"/>
                        <a:pt x="708" y="315"/>
                      </a:cubicBezTo>
                      <a:cubicBezTo>
                        <a:pt x="708" y="316"/>
                        <a:pt x="707" y="317"/>
                        <a:pt x="709" y="314"/>
                      </a:cubicBezTo>
                      <a:cubicBezTo>
                        <a:pt x="708" y="315"/>
                        <a:pt x="708" y="317"/>
                        <a:pt x="708" y="317"/>
                      </a:cubicBezTo>
                      <a:cubicBezTo>
                        <a:pt x="708" y="316"/>
                        <a:pt x="709" y="315"/>
                        <a:pt x="709" y="315"/>
                      </a:cubicBezTo>
                      <a:cubicBezTo>
                        <a:pt x="709" y="316"/>
                        <a:pt x="708" y="318"/>
                        <a:pt x="708" y="318"/>
                      </a:cubicBezTo>
                      <a:cubicBezTo>
                        <a:pt x="710" y="314"/>
                        <a:pt x="709" y="317"/>
                        <a:pt x="711" y="313"/>
                      </a:cubicBezTo>
                      <a:cubicBezTo>
                        <a:pt x="710" y="315"/>
                        <a:pt x="710" y="312"/>
                        <a:pt x="711" y="309"/>
                      </a:cubicBezTo>
                      <a:cubicBezTo>
                        <a:pt x="711" y="310"/>
                        <a:pt x="710" y="312"/>
                        <a:pt x="710" y="312"/>
                      </a:cubicBezTo>
                      <a:cubicBezTo>
                        <a:pt x="712" y="307"/>
                        <a:pt x="711" y="308"/>
                        <a:pt x="714" y="301"/>
                      </a:cubicBezTo>
                      <a:cubicBezTo>
                        <a:pt x="714" y="300"/>
                        <a:pt x="714" y="301"/>
                        <a:pt x="715" y="299"/>
                      </a:cubicBezTo>
                      <a:cubicBezTo>
                        <a:pt x="715" y="299"/>
                        <a:pt x="715" y="298"/>
                        <a:pt x="715" y="296"/>
                      </a:cubicBezTo>
                      <a:cubicBezTo>
                        <a:pt x="716" y="295"/>
                        <a:pt x="716" y="293"/>
                        <a:pt x="717" y="292"/>
                      </a:cubicBezTo>
                      <a:cubicBezTo>
                        <a:pt x="717" y="290"/>
                        <a:pt x="718" y="289"/>
                        <a:pt x="719" y="287"/>
                      </a:cubicBezTo>
                      <a:cubicBezTo>
                        <a:pt x="718" y="288"/>
                        <a:pt x="718" y="289"/>
                        <a:pt x="718" y="290"/>
                      </a:cubicBezTo>
                      <a:cubicBezTo>
                        <a:pt x="719" y="285"/>
                        <a:pt x="720" y="284"/>
                        <a:pt x="720" y="286"/>
                      </a:cubicBezTo>
                      <a:cubicBezTo>
                        <a:pt x="721" y="283"/>
                        <a:pt x="721" y="282"/>
                        <a:pt x="722" y="279"/>
                      </a:cubicBezTo>
                      <a:cubicBezTo>
                        <a:pt x="722" y="280"/>
                        <a:pt x="723" y="277"/>
                        <a:pt x="723" y="277"/>
                      </a:cubicBezTo>
                      <a:cubicBezTo>
                        <a:pt x="723" y="277"/>
                        <a:pt x="723" y="279"/>
                        <a:pt x="722" y="280"/>
                      </a:cubicBezTo>
                      <a:cubicBezTo>
                        <a:pt x="722" y="282"/>
                        <a:pt x="721" y="283"/>
                        <a:pt x="721" y="284"/>
                      </a:cubicBezTo>
                      <a:cubicBezTo>
                        <a:pt x="723" y="281"/>
                        <a:pt x="718" y="294"/>
                        <a:pt x="718" y="296"/>
                      </a:cubicBezTo>
                      <a:cubicBezTo>
                        <a:pt x="719" y="294"/>
                        <a:pt x="719" y="291"/>
                        <a:pt x="721" y="286"/>
                      </a:cubicBezTo>
                      <a:cubicBezTo>
                        <a:pt x="722" y="284"/>
                        <a:pt x="722" y="283"/>
                        <a:pt x="722" y="284"/>
                      </a:cubicBezTo>
                      <a:cubicBezTo>
                        <a:pt x="724" y="279"/>
                        <a:pt x="724" y="275"/>
                        <a:pt x="726" y="271"/>
                      </a:cubicBezTo>
                      <a:cubicBezTo>
                        <a:pt x="727" y="269"/>
                        <a:pt x="725" y="273"/>
                        <a:pt x="726" y="270"/>
                      </a:cubicBezTo>
                      <a:cubicBezTo>
                        <a:pt x="726" y="269"/>
                        <a:pt x="727" y="269"/>
                        <a:pt x="727" y="268"/>
                      </a:cubicBezTo>
                      <a:cubicBezTo>
                        <a:pt x="726" y="269"/>
                        <a:pt x="726" y="270"/>
                        <a:pt x="726" y="270"/>
                      </a:cubicBezTo>
                      <a:cubicBezTo>
                        <a:pt x="727" y="268"/>
                        <a:pt x="728" y="266"/>
                        <a:pt x="729" y="264"/>
                      </a:cubicBezTo>
                      <a:cubicBezTo>
                        <a:pt x="728" y="265"/>
                        <a:pt x="729" y="261"/>
                        <a:pt x="729" y="260"/>
                      </a:cubicBezTo>
                      <a:cubicBezTo>
                        <a:pt x="729" y="261"/>
                        <a:pt x="729" y="261"/>
                        <a:pt x="729" y="262"/>
                      </a:cubicBezTo>
                      <a:cubicBezTo>
                        <a:pt x="728" y="267"/>
                        <a:pt x="727" y="270"/>
                        <a:pt x="727" y="271"/>
                      </a:cubicBezTo>
                      <a:cubicBezTo>
                        <a:pt x="729" y="267"/>
                        <a:pt x="730" y="264"/>
                        <a:pt x="732" y="259"/>
                      </a:cubicBezTo>
                      <a:cubicBezTo>
                        <a:pt x="731" y="263"/>
                        <a:pt x="730" y="265"/>
                        <a:pt x="730" y="265"/>
                      </a:cubicBezTo>
                      <a:cubicBezTo>
                        <a:pt x="730" y="266"/>
                        <a:pt x="729" y="269"/>
                        <a:pt x="729" y="269"/>
                      </a:cubicBezTo>
                      <a:cubicBezTo>
                        <a:pt x="730" y="267"/>
                        <a:pt x="731" y="263"/>
                        <a:pt x="731" y="263"/>
                      </a:cubicBezTo>
                      <a:cubicBezTo>
                        <a:pt x="732" y="262"/>
                        <a:pt x="731" y="265"/>
                        <a:pt x="731" y="265"/>
                      </a:cubicBezTo>
                      <a:cubicBezTo>
                        <a:pt x="732" y="261"/>
                        <a:pt x="734" y="256"/>
                        <a:pt x="734" y="257"/>
                      </a:cubicBezTo>
                      <a:cubicBezTo>
                        <a:pt x="735" y="254"/>
                        <a:pt x="734" y="255"/>
                        <a:pt x="735" y="253"/>
                      </a:cubicBezTo>
                      <a:cubicBezTo>
                        <a:pt x="735" y="252"/>
                        <a:pt x="735" y="255"/>
                        <a:pt x="736" y="253"/>
                      </a:cubicBezTo>
                      <a:cubicBezTo>
                        <a:pt x="736" y="251"/>
                        <a:pt x="736" y="251"/>
                        <a:pt x="736" y="249"/>
                      </a:cubicBezTo>
                      <a:cubicBezTo>
                        <a:pt x="736" y="248"/>
                        <a:pt x="736" y="247"/>
                        <a:pt x="737" y="247"/>
                      </a:cubicBezTo>
                      <a:cubicBezTo>
                        <a:pt x="737" y="247"/>
                        <a:pt x="735" y="252"/>
                        <a:pt x="736" y="251"/>
                      </a:cubicBezTo>
                      <a:cubicBezTo>
                        <a:pt x="737" y="249"/>
                        <a:pt x="737" y="248"/>
                        <a:pt x="738" y="245"/>
                      </a:cubicBezTo>
                      <a:cubicBezTo>
                        <a:pt x="737" y="245"/>
                        <a:pt x="736" y="248"/>
                        <a:pt x="737" y="244"/>
                      </a:cubicBezTo>
                      <a:cubicBezTo>
                        <a:pt x="738" y="243"/>
                        <a:pt x="738" y="241"/>
                        <a:pt x="739" y="240"/>
                      </a:cubicBezTo>
                      <a:cubicBezTo>
                        <a:pt x="738" y="242"/>
                        <a:pt x="737" y="242"/>
                        <a:pt x="737" y="239"/>
                      </a:cubicBezTo>
                      <a:cubicBezTo>
                        <a:pt x="737" y="242"/>
                        <a:pt x="736" y="241"/>
                        <a:pt x="736" y="242"/>
                      </a:cubicBezTo>
                      <a:cubicBezTo>
                        <a:pt x="736" y="241"/>
                        <a:pt x="737" y="237"/>
                        <a:pt x="737" y="238"/>
                      </a:cubicBezTo>
                      <a:cubicBezTo>
                        <a:pt x="736" y="241"/>
                        <a:pt x="736" y="240"/>
                        <a:pt x="736" y="242"/>
                      </a:cubicBezTo>
                      <a:cubicBezTo>
                        <a:pt x="736" y="241"/>
                        <a:pt x="736" y="247"/>
                        <a:pt x="735" y="250"/>
                      </a:cubicBezTo>
                      <a:cubicBezTo>
                        <a:pt x="735" y="249"/>
                        <a:pt x="735" y="248"/>
                        <a:pt x="734" y="249"/>
                      </a:cubicBezTo>
                      <a:cubicBezTo>
                        <a:pt x="734" y="252"/>
                        <a:pt x="734" y="252"/>
                        <a:pt x="733" y="253"/>
                      </a:cubicBezTo>
                      <a:cubicBezTo>
                        <a:pt x="734" y="249"/>
                        <a:pt x="733" y="254"/>
                        <a:pt x="733" y="254"/>
                      </a:cubicBezTo>
                      <a:cubicBezTo>
                        <a:pt x="732" y="255"/>
                        <a:pt x="732" y="255"/>
                        <a:pt x="732" y="255"/>
                      </a:cubicBezTo>
                      <a:cubicBezTo>
                        <a:pt x="733" y="251"/>
                        <a:pt x="734" y="247"/>
                        <a:pt x="734" y="245"/>
                      </a:cubicBezTo>
                      <a:cubicBezTo>
                        <a:pt x="735" y="246"/>
                        <a:pt x="733" y="250"/>
                        <a:pt x="734" y="249"/>
                      </a:cubicBezTo>
                      <a:cubicBezTo>
                        <a:pt x="735" y="246"/>
                        <a:pt x="735" y="244"/>
                        <a:pt x="736" y="242"/>
                      </a:cubicBezTo>
                      <a:cubicBezTo>
                        <a:pt x="736" y="240"/>
                        <a:pt x="736" y="240"/>
                        <a:pt x="736" y="239"/>
                      </a:cubicBezTo>
                      <a:cubicBezTo>
                        <a:pt x="735" y="240"/>
                        <a:pt x="735" y="242"/>
                        <a:pt x="735" y="242"/>
                      </a:cubicBezTo>
                      <a:cubicBezTo>
                        <a:pt x="735" y="241"/>
                        <a:pt x="735" y="241"/>
                        <a:pt x="735" y="239"/>
                      </a:cubicBezTo>
                      <a:cubicBezTo>
                        <a:pt x="735" y="239"/>
                        <a:pt x="735" y="239"/>
                        <a:pt x="735" y="239"/>
                      </a:cubicBezTo>
                      <a:cubicBezTo>
                        <a:pt x="735" y="240"/>
                        <a:pt x="735" y="240"/>
                        <a:pt x="735" y="240"/>
                      </a:cubicBezTo>
                      <a:cubicBezTo>
                        <a:pt x="734" y="243"/>
                        <a:pt x="734" y="246"/>
                        <a:pt x="733" y="248"/>
                      </a:cubicBezTo>
                      <a:cubicBezTo>
                        <a:pt x="733" y="250"/>
                        <a:pt x="732" y="251"/>
                        <a:pt x="732" y="252"/>
                      </a:cubicBezTo>
                      <a:cubicBezTo>
                        <a:pt x="733" y="249"/>
                        <a:pt x="733" y="250"/>
                        <a:pt x="734" y="245"/>
                      </a:cubicBezTo>
                      <a:cubicBezTo>
                        <a:pt x="734" y="245"/>
                        <a:pt x="734" y="245"/>
                        <a:pt x="734" y="245"/>
                      </a:cubicBezTo>
                      <a:cubicBezTo>
                        <a:pt x="734" y="242"/>
                        <a:pt x="735" y="242"/>
                        <a:pt x="735" y="239"/>
                      </a:cubicBezTo>
                      <a:cubicBezTo>
                        <a:pt x="734" y="241"/>
                        <a:pt x="734" y="243"/>
                        <a:pt x="734" y="243"/>
                      </a:cubicBezTo>
                      <a:cubicBezTo>
                        <a:pt x="733" y="246"/>
                        <a:pt x="732" y="251"/>
                        <a:pt x="731" y="255"/>
                      </a:cubicBezTo>
                      <a:cubicBezTo>
                        <a:pt x="732" y="250"/>
                        <a:pt x="731" y="254"/>
                        <a:pt x="731" y="254"/>
                      </a:cubicBezTo>
                      <a:cubicBezTo>
                        <a:pt x="730" y="257"/>
                        <a:pt x="731" y="255"/>
                        <a:pt x="730" y="260"/>
                      </a:cubicBezTo>
                      <a:cubicBezTo>
                        <a:pt x="730" y="258"/>
                        <a:pt x="730" y="257"/>
                        <a:pt x="730" y="258"/>
                      </a:cubicBezTo>
                      <a:cubicBezTo>
                        <a:pt x="729" y="261"/>
                        <a:pt x="729" y="261"/>
                        <a:pt x="728" y="262"/>
                      </a:cubicBezTo>
                      <a:cubicBezTo>
                        <a:pt x="729" y="260"/>
                        <a:pt x="729" y="259"/>
                        <a:pt x="729" y="258"/>
                      </a:cubicBezTo>
                      <a:cubicBezTo>
                        <a:pt x="728" y="261"/>
                        <a:pt x="730" y="254"/>
                        <a:pt x="729" y="257"/>
                      </a:cubicBezTo>
                      <a:cubicBezTo>
                        <a:pt x="728" y="260"/>
                        <a:pt x="728" y="260"/>
                        <a:pt x="728" y="262"/>
                      </a:cubicBezTo>
                      <a:cubicBezTo>
                        <a:pt x="727" y="262"/>
                        <a:pt x="725" y="269"/>
                        <a:pt x="726" y="265"/>
                      </a:cubicBezTo>
                      <a:cubicBezTo>
                        <a:pt x="727" y="263"/>
                        <a:pt x="727" y="262"/>
                        <a:pt x="728" y="259"/>
                      </a:cubicBezTo>
                      <a:cubicBezTo>
                        <a:pt x="728" y="258"/>
                        <a:pt x="727" y="260"/>
                        <a:pt x="727" y="260"/>
                      </a:cubicBezTo>
                      <a:cubicBezTo>
                        <a:pt x="728" y="258"/>
                        <a:pt x="728" y="255"/>
                        <a:pt x="728" y="253"/>
                      </a:cubicBezTo>
                      <a:cubicBezTo>
                        <a:pt x="728" y="254"/>
                        <a:pt x="727" y="255"/>
                        <a:pt x="728" y="254"/>
                      </a:cubicBezTo>
                      <a:cubicBezTo>
                        <a:pt x="728" y="252"/>
                        <a:pt x="729" y="247"/>
                        <a:pt x="730" y="244"/>
                      </a:cubicBezTo>
                      <a:cubicBezTo>
                        <a:pt x="729" y="247"/>
                        <a:pt x="729" y="246"/>
                        <a:pt x="730" y="244"/>
                      </a:cubicBezTo>
                      <a:cubicBezTo>
                        <a:pt x="729" y="246"/>
                        <a:pt x="728" y="249"/>
                        <a:pt x="728" y="249"/>
                      </a:cubicBezTo>
                      <a:cubicBezTo>
                        <a:pt x="729" y="245"/>
                        <a:pt x="730" y="242"/>
                        <a:pt x="730" y="239"/>
                      </a:cubicBezTo>
                      <a:cubicBezTo>
                        <a:pt x="730" y="239"/>
                        <a:pt x="731" y="237"/>
                        <a:pt x="731" y="237"/>
                      </a:cubicBezTo>
                      <a:cubicBezTo>
                        <a:pt x="731" y="236"/>
                        <a:pt x="732" y="235"/>
                        <a:pt x="732" y="234"/>
                      </a:cubicBezTo>
                      <a:cubicBezTo>
                        <a:pt x="731" y="238"/>
                        <a:pt x="731" y="234"/>
                        <a:pt x="731" y="235"/>
                      </a:cubicBezTo>
                      <a:cubicBezTo>
                        <a:pt x="731" y="232"/>
                        <a:pt x="731" y="233"/>
                        <a:pt x="731" y="231"/>
                      </a:cubicBezTo>
                      <a:cubicBezTo>
                        <a:pt x="732" y="230"/>
                        <a:pt x="732" y="228"/>
                        <a:pt x="732" y="230"/>
                      </a:cubicBezTo>
                      <a:cubicBezTo>
                        <a:pt x="733" y="227"/>
                        <a:pt x="733" y="226"/>
                        <a:pt x="733" y="223"/>
                      </a:cubicBezTo>
                      <a:cubicBezTo>
                        <a:pt x="734" y="222"/>
                        <a:pt x="734" y="220"/>
                        <a:pt x="735" y="216"/>
                      </a:cubicBezTo>
                      <a:cubicBezTo>
                        <a:pt x="735" y="214"/>
                        <a:pt x="735" y="217"/>
                        <a:pt x="735" y="214"/>
                      </a:cubicBezTo>
                      <a:cubicBezTo>
                        <a:pt x="735" y="214"/>
                        <a:pt x="736" y="211"/>
                        <a:pt x="736" y="211"/>
                      </a:cubicBezTo>
                      <a:cubicBezTo>
                        <a:pt x="736" y="213"/>
                        <a:pt x="735" y="215"/>
                        <a:pt x="736" y="214"/>
                      </a:cubicBezTo>
                      <a:cubicBezTo>
                        <a:pt x="736" y="209"/>
                        <a:pt x="737" y="207"/>
                        <a:pt x="737" y="205"/>
                      </a:cubicBezTo>
                      <a:cubicBezTo>
                        <a:pt x="737" y="207"/>
                        <a:pt x="737" y="213"/>
                        <a:pt x="736" y="216"/>
                      </a:cubicBezTo>
                      <a:cubicBezTo>
                        <a:pt x="736" y="216"/>
                        <a:pt x="736" y="214"/>
                        <a:pt x="736" y="215"/>
                      </a:cubicBezTo>
                      <a:cubicBezTo>
                        <a:pt x="735" y="218"/>
                        <a:pt x="735" y="219"/>
                        <a:pt x="735" y="222"/>
                      </a:cubicBezTo>
                      <a:cubicBezTo>
                        <a:pt x="735" y="222"/>
                        <a:pt x="735" y="223"/>
                        <a:pt x="735" y="222"/>
                      </a:cubicBezTo>
                      <a:cubicBezTo>
                        <a:pt x="735" y="221"/>
                        <a:pt x="736" y="220"/>
                        <a:pt x="736" y="220"/>
                      </a:cubicBezTo>
                      <a:cubicBezTo>
                        <a:pt x="736" y="219"/>
                        <a:pt x="736" y="223"/>
                        <a:pt x="735" y="226"/>
                      </a:cubicBezTo>
                      <a:cubicBezTo>
                        <a:pt x="736" y="222"/>
                        <a:pt x="737" y="221"/>
                        <a:pt x="737" y="222"/>
                      </a:cubicBezTo>
                      <a:cubicBezTo>
                        <a:pt x="738" y="220"/>
                        <a:pt x="738" y="218"/>
                        <a:pt x="738" y="215"/>
                      </a:cubicBezTo>
                      <a:cubicBezTo>
                        <a:pt x="738" y="218"/>
                        <a:pt x="739" y="213"/>
                        <a:pt x="739" y="212"/>
                      </a:cubicBezTo>
                      <a:cubicBezTo>
                        <a:pt x="739" y="214"/>
                        <a:pt x="739" y="213"/>
                        <a:pt x="740" y="211"/>
                      </a:cubicBezTo>
                      <a:cubicBezTo>
                        <a:pt x="740" y="210"/>
                        <a:pt x="739" y="214"/>
                        <a:pt x="740" y="214"/>
                      </a:cubicBezTo>
                      <a:cubicBezTo>
                        <a:pt x="740" y="212"/>
                        <a:pt x="740" y="210"/>
                        <a:pt x="740" y="208"/>
                      </a:cubicBezTo>
                      <a:cubicBezTo>
                        <a:pt x="740" y="209"/>
                        <a:pt x="740" y="209"/>
                        <a:pt x="740" y="208"/>
                      </a:cubicBezTo>
                      <a:cubicBezTo>
                        <a:pt x="739" y="211"/>
                        <a:pt x="739" y="210"/>
                        <a:pt x="739" y="213"/>
                      </a:cubicBezTo>
                      <a:cubicBezTo>
                        <a:pt x="738" y="213"/>
                        <a:pt x="739" y="209"/>
                        <a:pt x="739" y="209"/>
                      </a:cubicBezTo>
                      <a:cubicBezTo>
                        <a:pt x="739" y="211"/>
                        <a:pt x="738" y="212"/>
                        <a:pt x="738" y="213"/>
                      </a:cubicBezTo>
                      <a:cubicBezTo>
                        <a:pt x="738" y="213"/>
                        <a:pt x="739" y="212"/>
                        <a:pt x="739" y="214"/>
                      </a:cubicBezTo>
                      <a:cubicBezTo>
                        <a:pt x="738" y="215"/>
                        <a:pt x="737" y="218"/>
                        <a:pt x="737" y="219"/>
                      </a:cubicBezTo>
                      <a:cubicBezTo>
                        <a:pt x="737" y="213"/>
                        <a:pt x="738" y="214"/>
                        <a:pt x="739" y="209"/>
                      </a:cubicBezTo>
                      <a:cubicBezTo>
                        <a:pt x="739" y="210"/>
                        <a:pt x="739" y="208"/>
                        <a:pt x="739" y="208"/>
                      </a:cubicBezTo>
                      <a:cubicBezTo>
                        <a:pt x="739" y="205"/>
                        <a:pt x="739" y="207"/>
                        <a:pt x="739" y="203"/>
                      </a:cubicBezTo>
                      <a:cubicBezTo>
                        <a:pt x="739" y="201"/>
                        <a:pt x="740" y="203"/>
                        <a:pt x="740" y="201"/>
                      </a:cubicBezTo>
                      <a:cubicBezTo>
                        <a:pt x="740" y="200"/>
                        <a:pt x="739" y="202"/>
                        <a:pt x="739" y="201"/>
                      </a:cubicBezTo>
                      <a:cubicBezTo>
                        <a:pt x="739" y="204"/>
                        <a:pt x="739" y="205"/>
                        <a:pt x="739" y="205"/>
                      </a:cubicBezTo>
                      <a:cubicBezTo>
                        <a:pt x="739" y="201"/>
                        <a:pt x="740" y="197"/>
                        <a:pt x="740" y="195"/>
                      </a:cubicBezTo>
                      <a:cubicBezTo>
                        <a:pt x="739" y="196"/>
                        <a:pt x="739" y="198"/>
                        <a:pt x="739" y="199"/>
                      </a:cubicBezTo>
                      <a:cubicBezTo>
                        <a:pt x="739" y="199"/>
                        <a:pt x="739" y="202"/>
                        <a:pt x="739" y="199"/>
                      </a:cubicBezTo>
                      <a:cubicBezTo>
                        <a:pt x="739" y="197"/>
                        <a:pt x="739" y="196"/>
                        <a:pt x="739" y="194"/>
                      </a:cubicBezTo>
                      <a:cubicBezTo>
                        <a:pt x="739" y="196"/>
                        <a:pt x="738" y="197"/>
                        <a:pt x="738" y="199"/>
                      </a:cubicBezTo>
                      <a:cubicBezTo>
                        <a:pt x="738" y="197"/>
                        <a:pt x="737" y="200"/>
                        <a:pt x="738" y="198"/>
                      </a:cubicBezTo>
                      <a:cubicBezTo>
                        <a:pt x="738" y="196"/>
                        <a:pt x="739" y="196"/>
                        <a:pt x="738" y="194"/>
                      </a:cubicBezTo>
                      <a:cubicBezTo>
                        <a:pt x="738" y="196"/>
                        <a:pt x="738" y="195"/>
                        <a:pt x="738" y="196"/>
                      </a:cubicBezTo>
                      <a:cubicBezTo>
                        <a:pt x="737" y="199"/>
                        <a:pt x="738" y="199"/>
                        <a:pt x="737" y="200"/>
                      </a:cubicBezTo>
                      <a:cubicBezTo>
                        <a:pt x="737" y="198"/>
                        <a:pt x="738" y="193"/>
                        <a:pt x="738" y="193"/>
                      </a:cubicBezTo>
                      <a:cubicBezTo>
                        <a:pt x="738" y="194"/>
                        <a:pt x="737" y="196"/>
                        <a:pt x="737" y="197"/>
                      </a:cubicBezTo>
                      <a:cubicBezTo>
                        <a:pt x="737" y="193"/>
                        <a:pt x="737" y="192"/>
                        <a:pt x="737" y="189"/>
                      </a:cubicBezTo>
                      <a:cubicBezTo>
                        <a:pt x="737" y="191"/>
                        <a:pt x="737" y="184"/>
                        <a:pt x="738" y="184"/>
                      </a:cubicBezTo>
                      <a:cubicBezTo>
                        <a:pt x="738" y="184"/>
                        <a:pt x="737" y="187"/>
                        <a:pt x="737" y="190"/>
                      </a:cubicBezTo>
                      <a:cubicBezTo>
                        <a:pt x="738" y="189"/>
                        <a:pt x="738" y="189"/>
                        <a:pt x="738" y="190"/>
                      </a:cubicBezTo>
                      <a:cubicBezTo>
                        <a:pt x="738" y="187"/>
                        <a:pt x="738" y="185"/>
                        <a:pt x="739" y="186"/>
                      </a:cubicBezTo>
                      <a:cubicBezTo>
                        <a:pt x="738" y="182"/>
                        <a:pt x="739" y="178"/>
                        <a:pt x="739" y="171"/>
                      </a:cubicBezTo>
                      <a:cubicBezTo>
                        <a:pt x="738" y="172"/>
                        <a:pt x="739" y="168"/>
                        <a:pt x="739" y="168"/>
                      </a:cubicBezTo>
                      <a:cubicBezTo>
                        <a:pt x="739" y="168"/>
                        <a:pt x="738" y="170"/>
                        <a:pt x="738" y="168"/>
                      </a:cubicBezTo>
                      <a:cubicBezTo>
                        <a:pt x="738" y="167"/>
                        <a:pt x="738" y="167"/>
                        <a:pt x="738" y="165"/>
                      </a:cubicBezTo>
                      <a:cubicBezTo>
                        <a:pt x="738" y="165"/>
                        <a:pt x="738" y="163"/>
                        <a:pt x="737" y="163"/>
                      </a:cubicBezTo>
                      <a:cubicBezTo>
                        <a:pt x="737" y="163"/>
                        <a:pt x="737" y="164"/>
                        <a:pt x="737" y="164"/>
                      </a:cubicBezTo>
                      <a:cubicBezTo>
                        <a:pt x="738" y="162"/>
                        <a:pt x="737" y="158"/>
                        <a:pt x="737" y="156"/>
                      </a:cubicBezTo>
                      <a:cubicBezTo>
                        <a:pt x="738" y="157"/>
                        <a:pt x="739" y="155"/>
                        <a:pt x="738" y="151"/>
                      </a:cubicBezTo>
                      <a:cubicBezTo>
                        <a:pt x="739" y="152"/>
                        <a:pt x="739" y="158"/>
                        <a:pt x="740" y="156"/>
                      </a:cubicBezTo>
                      <a:cubicBezTo>
                        <a:pt x="739" y="155"/>
                        <a:pt x="739" y="154"/>
                        <a:pt x="739" y="152"/>
                      </a:cubicBezTo>
                      <a:cubicBezTo>
                        <a:pt x="739" y="151"/>
                        <a:pt x="740" y="154"/>
                        <a:pt x="740" y="151"/>
                      </a:cubicBezTo>
                      <a:cubicBezTo>
                        <a:pt x="739" y="147"/>
                        <a:pt x="739" y="150"/>
                        <a:pt x="738" y="148"/>
                      </a:cubicBezTo>
                      <a:cubicBezTo>
                        <a:pt x="738" y="149"/>
                        <a:pt x="738" y="151"/>
                        <a:pt x="738" y="151"/>
                      </a:cubicBezTo>
                      <a:cubicBezTo>
                        <a:pt x="738" y="148"/>
                        <a:pt x="738" y="148"/>
                        <a:pt x="738" y="146"/>
                      </a:cubicBezTo>
                      <a:cubicBezTo>
                        <a:pt x="737" y="144"/>
                        <a:pt x="736" y="144"/>
                        <a:pt x="735" y="141"/>
                      </a:cubicBezTo>
                      <a:cubicBezTo>
                        <a:pt x="736" y="144"/>
                        <a:pt x="736" y="143"/>
                        <a:pt x="736" y="146"/>
                      </a:cubicBezTo>
                      <a:cubicBezTo>
                        <a:pt x="736" y="146"/>
                        <a:pt x="736" y="143"/>
                        <a:pt x="735" y="144"/>
                      </a:cubicBezTo>
                      <a:cubicBezTo>
                        <a:pt x="736" y="145"/>
                        <a:pt x="736" y="147"/>
                        <a:pt x="735" y="146"/>
                      </a:cubicBezTo>
                      <a:cubicBezTo>
                        <a:pt x="735" y="145"/>
                        <a:pt x="735" y="144"/>
                        <a:pt x="735" y="144"/>
                      </a:cubicBezTo>
                      <a:cubicBezTo>
                        <a:pt x="735" y="145"/>
                        <a:pt x="735" y="147"/>
                        <a:pt x="735" y="148"/>
                      </a:cubicBezTo>
                      <a:cubicBezTo>
                        <a:pt x="734" y="141"/>
                        <a:pt x="734" y="143"/>
                        <a:pt x="734" y="148"/>
                      </a:cubicBezTo>
                      <a:cubicBezTo>
                        <a:pt x="734" y="147"/>
                        <a:pt x="733" y="145"/>
                        <a:pt x="733" y="142"/>
                      </a:cubicBezTo>
                      <a:cubicBezTo>
                        <a:pt x="733" y="139"/>
                        <a:pt x="733" y="142"/>
                        <a:pt x="734" y="142"/>
                      </a:cubicBezTo>
                      <a:cubicBezTo>
                        <a:pt x="733" y="135"/>
                        <a:pt x="732" y="138"/>
                        <a:pt x="733" y="141"/>
                      </a:cubicBezTo>
                      <a:cubicBezTo>
                        <a:pt x="732" y="140"/>
                        <a:pt x="732" y="138"/>
                        <a:pt x="732" y="136"/>
                      </a:cubicBezTo>
                      <a:cubicBezTo>
                        <a:pt x="732" y="137"/>
                        <a:pt x="732" y="133"/>
                        <a:pt x="731" y="133"/>
                      </a:cubicBezTo>
                      <a:cubicBezTo>
                        <a:pt x="732" y="135"/>
                        <a:pt x="732" y="137"/>
                        <a:pt x="732" y="137"/>
                      </a:cubicBezTo>
                      <a:cubicBezTo>
                        <a:pt x="731" y="136"/>
                        <a:pt x="731" y="134"/>
                        <a:pt x="731" y="133"/>
                      </a:cubicBezTo>
                      <a:cubicBezTo>
                        <a:pt x="730" y="135"/>
                        <a:pt x="730" y="134"/>
                        <a:pt x="730" y="134"/>
                      </a:cubicBezTo>
                      <a:cubicBezTo>
                        <a:pt x="730" y="136"/>
                        <a:pt x="730" y="138"/>
                        <a:pt x="730" y="139"/>
                      </a:cubicBezTo>
                      <a:cubicBezTo>
                        <a:pt x="729" y="138"/>
                        <a:pt x="729" y="138"/>
                        <a:pt x="729" y="139"/>
                      </a:cubicBezTo>
                      <a:cubicBezTo>
                        <a:pt x="729" y="137"/>
                        <a:pt x="729" y="136"/>
                        <a:pt x="729" y="136"/>
                      </a:cubicBezTo>
                      <a:cubicBezTo>
                        <a:pt x="728" y="135"/>
                        <a:pt x="729" y="138"/>
                        <a:pt x="728" y="138"/>
                      </a:cubicBezTo>
                      <a:cubicBezTo>
                        <a:pt x="728" y="135"/>
                        <a:pt x="728" y="132"/>
                        <a:pt x="728" y="131"/>
                      </a:cubicBezTo>
                      <a:cubicBezTo>
                        <a:pt x="728" y="131"/>
                        <a:pt x="727" y="130"/>
                        <a:pt x="727" y="130"/>
                      </a:cubicBezTo>
                      <a:cubicBezTo>
                        <a:pt x="727" y="133"/>
                        <a:pt x="728" y="135"/>
                        <a:pt x="728" y="136"/>
                      </a:cubicBezTo>
                      <a:cubicBezTo>
                        <a:pt x="728" y="137"/>
                        <a:pt x="727" y="134"/>
                        <a:pt x="727" y="132"/>
                      </a:cubicBezTo>
                      <a:cubicBezTo>
                        <a:pt x="727" y="132"/>
                        <a:pt x="726" y="129"/>
                        <a:pt x="726" y="127"/>
                      </a:cubicBezTo>
                      <a:cubicBezTo>
                        <a:pt x="725" y="125"/>
                        <a:pt x="725" y="125"/>
                        <a:pt x="725" y="129"/>
                      </a:cubicBezTo>
                      <a:cubicBezTo>
                        <a:pt x="725" y="128"/>
                        <a:pt x="725" y="128"/>
                        <a:pt x="725" y="126"/>
                      </a:cubicBezTo>
                      <a:cubicBezTo>
                        <a:pt x="725" y="128"/>
                        <a:pt x="725" y="127"/>
                        <a:pt x="725" y="129"/>
                      </a:cubicBezTo>
                      <a:cubicBezTo>
                        <a:pt x="724" y="128"/>
                        <a:pt x="724" y="128"/>
                        <a:pt x="724" y="127"/>
                      </a:cubicBezTo>
                      <a:cubicBezTo>
                        <a:pt x="724" y="125"/>
                        <a:pt x="724" y="125"/>
                        <a:pt x="723" y="123"/>
                      </a:cubicBezTo>
                      <a:cubicBezTo>
                        <a:pt x="723" y="121"/>
                        <a:pt x="722" y="121"/>
                        <a:pt x="722" y="123"/>
                      </a:cubicBezTo>
                      <a:cubicBezTo>
                        <a:pt x="722" y="125"/>
                        <a:pt x="723" y="128"/>
                        <a:pt x="723" y="132"/>
                      </a:cubicBezTo>
                      <a:cubicBezTo>
                        <a:pt x="723" y="132"/>
                        <a:pt x="723" y="131"/>
                        <a:pt x="723" y="130"/>
                      </a:cubicBezTo>
                      <a:cubicBezTo>
                        <a:pt x="723" y="127"/>
                        <a:pt x="722" y="124"/>
                        <a:pt x="722" y="121"/>
                      </a:cubicBezTo>
                      <a:cubicBezTo>
                        <a:pt x="721" y="114"/>
                        <a:pt x="722" y="108"/>
                        <a:pt x="724" y="116"/>
                      </a:cubicBezTo>
                      <a:cubicBezTo>
                        <a:pt x="724" y="119"/>
                        <a:pt x="725" y="122"/>
                        <a:pt x="725" y="123"/>
                      </a:cubicBezTo>
                      <a:cubicBezTo>
                        <a:pt x="725" y="119"/>
                        <a:pt x="724" y="118"/>
                        <a:pt x="724" y="116"/>
                      </a:cubicBezTo>
                      <a:cubicBezTo>
                        <a:pt x="724" y="116"/>
                        <a:pt x="723" y="114"/>
                        <a:pt x="723" y="111"/>
                      </a:cubicBezTo>
                      <a:cubicBezTo>
                        <a:pt x="722" y="108"/>
                        <a:pt x="722" y="104"/>
                        <a:pt x="721" y="103"/>
                      </a:cubicBezTo>
                      <a:cubicBezTo>
                        <a:pt x="721" y="102"/>
                        <a:pt x="721" y="102"/>
                        <a:pt x="721" y="99"/>
                      </a:cubicBezTo>
                      <a:cubicBezTo>
                        <a:pt x="720" y="98"/>
                        <a:pt x="720" y="97"/>
                        <a:pt x="720" y="96"/>
                      </a:cubicBezTo>
                      <a:cubicBezTo>
                        <a:pt x="719" y="92"/>
                        <a:pt x="718" y="87"/>
                        <a:pt x="716" y="80"/>
                      </a:cubicBezTo>
                      <a:cubicBezTo>
                        <a:pt x="716" y="80"/>
                        <a:pt x="716" y="81"/>
                        <a:pt x="716" y="81"/>
                      </a:cubicBezTo>
                      <a:cubicBezTo>
                        <a:pt x="715" y="77"/>
                        <a:pt x="714" y="73"/>
                        <a:pt x="713" y="69"/>
                      </a:cubicBezTo>
                      <a:cubicBezTo>
                        <a:pt x="711" y="65"/>
                        <a:pt x="710" y="61"/>
                        <a:pt x="709" y="57"/>
                      </a:cubicBezTo>
                      <a:cubicBezTo>
                        <a:pt x="707" y="54"/>
                        <a:pt x="707" y="52"/>
                        <a:pt x="706" y="49"/>
                      </a:cubicBezTo>
                      <a:cubicBezTo>
                        <a:pt x="706" y="48"/>
                        <a:pt x="705" y="47"/>
                        <a:pt x="705" y="46"/>
                      </a:cubicBezTo>
                      <a:cubicBezTo>
                        <a:pt x="700" y="37"/>
                        <a:pt x="701" y="44"/>
                        <a:pt x="706" y="59"/>
                      </a:cubicBezTo>
                      <a:cubicBezTo>
                        <a:pt x="707" y="61"/>
                        <a:pt x="707" y="63"/>
                        <a:pt x="708" y="66"/>
                      </a:cubicBezTo>
                      <a:cubicBezTo>
                        <a:pt x="709" y="68"/>
                        <a:pt x="709" y="70"/>
                        <a:pt x="710" y="73"/>
                      </a:cubicBezTo>
                      <a:cubicBezTo>
                        <a:pt x="711" y="77"/>
                        <a:pt x="713" y="83"/>
                        <a:pt x="714" y="88"/>
                      </a:cubicBezTo>
                      <a:cubicBezTo>
                        <a:pt x="714" y="90"/>
                        <a:pt x="714" y="88"/>
                        <a:pt x="714" y="90"/>
                      </a:cubicBezTo>
                      <a:cubicBezTo>
                        <a:pt x="716" y="95"/>
                        <a:pt x="716" y="99"/>
                        <a:pt x="716" y="101"/>
                      </a:cubicBezTo>
                      <a:cubicBezTo>
                        <a:pt x="716" y="102"/>
                        <a:pt x="716" y="103"/>
                        <a:pt x="717" y="104"/>
                      </a:cubicBezTo>
                      <a:cubicBezTo>
                        <a:pt x="717" y="103"/>
                        <a:pt x="716" y="101"/>
                        <a:pt x="717" y="100"/>
                      </a:cubicBezTo>
                      <a:cubicBezTo>
                        <a:pt x="718" y="108"/>
                        <a:pt x="719" y="110"/>
                        <a:pt x="720" y="118"/>
                      </a:cubicBezTo>
                      <a:cubicBezTo>
                        <a:pt x="719" y="117"/>
                        <a:pt x="718" y="110"/>
                        <a:pt x="717" y="111"/>
                      </a:cubicBezTo>
                      <a:cubicBezTo>
                        <a:pt x="717" y="112"/>
                        <a:pt x="718" y="115"/>
                        <a:pt x="717" y="115"/>
                      </a:cubicBezTo>
                      <a:cubicBezTo>
                        <a:pt x="717" y="117"/>
                        <a:pt x="718" y="118"/>
                        <a:pt x="718" y="119"/>
                      </a:cubicBezTo>
                      <a:cubicBezTo>
                        <a:pt x="718" y="121"/>
                        <a:pt x="719" y="127"/>
                        <a:pt x="720" y="133"/>
                      </a:cubicBezTo>
                      <a:cubicBezTo>
                        <a:pt x="719" y="134"/>
                        <a:pt x="719" y="134"/>
                        <a:pt x="719" y="136"/>
                      </a:cubicBezTo>
                      <a:cubicBezTo>
                        <a:pt x="719" y="137"/>
                        <a:pt x="719" y="134"/>
                        <a:pt x="719" y="135"/>
                      </a:cubicBezTo>
                      <a:cubicBezTo>
                        <a:pt x="719" y="135"/>
                        <a:pt x="719" y="136"/>
                        <a:pt x="719" y="136"/>
                      </a:cubicBezTo>
                      <a:cubicBezTo>
                        <a:pt x="719" y="137"/>
                        <a:pt x="719" y="138"/>
                        <a:pt x="719" y="139"/>
                      </a:cubicBezTo>
                      <a:cubicBezTo>
                        <a:pt x="719" y="142"/>
                        <a:pt x="720" y="161"/>
                        <a:pt x="718" y="152"/>
                      </a:cubicBezTo>
                      <a:cubicBezTo>
                        <a:pt x="718" y="150"/>
                        <a:pt x="718" y="146"/>
                        <a:pt x="718" y="145"/>
                      </a:cubicBezTo>
                      <a:cubicBezTo>
                        <a:pt x="717" y="144"/>
                        <a:pt x="717" y="138"/>
                        <a:pt x="717" y="136"/>
                      </a:cubicBezTo>
                      <a:cubicBezTo>
                        <a:pt x="717" y="141"/>
                        <a:pt x="717" y="143"/>
                        <a:pt x="718" y="147"/>
                      </a:cubicBezTo>
                      <a:cubicBezTo>
                        <a:pt x="717" y="146"/>
                        <a:pt x="717" y="151"/>
                        <a:pt x="717" y="147"/>
                      </a:cubicBezTo>
                      <a:cubicBezTo>
                        <a:pt x="717" y="151"/>
                        <a:pt x="717" y="152"/>
                        <a:pt x="717" y="154"/>
                      </a:cubicBezTo>
                      <a:cubicBezTo>
                        <a:pt x="717" y="152"/>
                        <a:pt x="717" y="155"/>
                        <a:pt x="717" y="154"/>
                      </a:cubicBezTo>
                      <a:cubicBezTo>
                        <a:pt x="717" y="150"/>
                        <a:pt x="716" y="150"/>
                        <a:pt x="716" y="148"/>
                      </a:cubicBezTo>
                      <a:cubicBezTo>
                        <a:pt x="716" y="146"/>
                        <a:pt x="716" y="142"/>
                        <a:pt x="716" y="138"/>
                      </a:cubicBezTo>
                      <a:cubicBezTo>
                        <a:pt x="715" y="138"/>
                        <a:pt x="715" y="139"/>
                        <a:pt x="715" y="138"/>
                      </a:cubicBezTo>
                      <a:cubicBezTo>
                        <a:pt x="715" y="136"/>
                        <a:pt x="715" y="134"/>
                        <a:pt x="715" y="130"/>
                      </a:cubicBezTo>
                      <a:cubicBezTo>
                        <a:pt x="714" y="130"/>
                        <a:pt x="714" y="128"/>
                        <a:pt x="714" y="130"/>
                      </a:cubicBezTo>
                      <a:cubicBezTo>
                        <a:pt x="712" y="123"/>
                        <a:pt x="713" y="132"/>
                        <a:pt x="711" y="125"/>
                      </a:cubicBezTo>
                      <a:cubicBezTo>
                        <a:pt x="713" y="128"/>
                        <a:pt x="712" y="134"/>
                        <a:pt x="713" y="137"/>
                      </a:cubicBezTo>
                      <a:cubicBezTo>
                        <a:pt x="713" y="138"/>
                        <a:pt x="713" y="140"/>
                        <a:pt x="713" y="143"/>
                      </a:cubicBezTo>
                      <a:cubicBezTo>
                        <a:pt x="714" y="143"/>
                        <a:pt x="714" y="152"/>
                        <a:pt x="714" y="153"/>
                      </a:cubicBezTo>
                      <a:cubicBezTo>
                        <a:pt x="714" y="156"/>
                        <a:pt x="714" y="158"/>
                        <a:pt x="715" y="160"/>
                      </a:cubicBezTo>
                      <a:cubicBezTo>
                        <a:pt x="715" y="160"/>
                        <a:pt x="715" y="161"/>
                        <a:pt x="715" y="161"/>
                      </a:cubicBezTo>
                      <a:cubicBezTo>
                        <a:pt x="714" y="160"/>
                        <a:pt x="714" y="158"/>
                        <a:pt x="714" y="156"/>
                      </a:cubicBezTo>
                      <a:cubicBezTo>
                        <a:pt x="714" y="157"/>
                        <a:pt x="714" y="158"/>
                        <a:pt x="714" y="157"/>
                      </a:cubicBezTo>
                      <a:cubicBezTo>
                        <a:pt x="714" y="159"/>
                        <a:pt x="714" y="162"/>
                        <a:pt x="714" y="163"/>
                      </a:cubicBezTo>
                      <a:cubicBezTo>
                        <a:pt x="714" y="161"/>
                        <a:pt x="713" y="157"/>
                        <a:pt x="713" y="158"/>
                      </a:cubicBezTo>
                      <a:cubicBezTo>
                        <a:pt x="714" y="163"/>
                        <a:pt x="713" y="158"/>
                        <a:pt x="713" y="161"/>
                      </a:cubicBezTo>
                      <a:cubicBezTo>
                        <a:pt x="713" y="159"/>
                        <a:pt x="713" y="156"/>
                        <a:pt x="713" y="154"/>
                      </a:cubicBezTo>
                      <a:cubicBezTo>
                        <a:pt x="712" y="153"/>
                        <a:pt x="712" y="155"/>
                        <a:pt x="712" y="153"/>
                      </a:cubicBezTo>
                      <a:cubicBezTo>
                        <a:pt x="712" y="145"/>
                        <a:pt x="711" y="140"/>
                        <a:pt x="711" y="135"/>
                      </a:cubicBezTo>
                      <a:cubicBezTo>
                        <a:pt x="711" y="138"/>
                        <a:pt x="710" y="136"/>
                        <a:pt x="710" y="133"/>
                      </a:cubicBezTo>
                      <a:cubicBezTo>
                        <a:pt x="710" y="132"/>
                        <a:pt x="709" y="129"/>
                        <a:pt x="709" y="128"/>
                      </a:cubicBezTo>
                      <a:cubicBezTo>
                        <a:pt x="710" y="129"/>
                        <a:pt x="710" y="130"/>
                        <a:pt x="710" y="133"/>
                      </a:cubicBezTo>
                      <a:cubicBezTo>
                        <a:pt x="710" y="134"/>
                        <a:pt x="710" y="132"/>
                        <a:pt x="711" y="134"/>
                      </a:cubicBezTo>
                      <a:cubicBezTo>
                        <a:pt x="710" y="130"/>
                        <a:pt x="710" y="134"/>
                        <a:pt x="710" y="131"/>
                      </a:cubicBezTo>
                      <a:cubicBezTo>
                        <a:pt x="710" y="130"/>
                        <a:pt x="710" y="129"/>
                        <a:pt x="710" y="128"/>
                      </a:cubicBezTo>
                      <a:cubicBezTo>
                        <a:pt x="710" y="128"/>
                        <a:pt x="710" y="130"/>
                        <a:pt x="710" y="130"/>
                      </a:cubicBezTo>
                      <a:cubicBezTo>
                        <a:pt x="710" y="126"/>
                        <a:pt x="710" y="126"/>
                        <a:pt x="710" y="126"/>
                      </a:cubicBezTo>
                      <a:cubicBezTo>
                        <a:pt x="710" y="124"/>
                        <a:pt x="710" y="124"/>
                        <a:pt x="710" y="122"/>
                      </a:cubicBezTo>
                      <a:cubicBezTo>
                        <a:pt x="710" y="122"/>
                        <a:pt x="710" y="123"/>
                        <a:pt x="710" y="123"/>
                      </a:cubicBezTo>
                      <a:cubicBezTo>
                        <a:pt x="709" y="122"/>
                        <a:pt x="709" y="120"/>
                        <a:pt x="709" y="119"/>
                      </a:cubicBezTo>
                      <a:cubicBezTo>
                        <a:pt x="709" y="121"/>
                        <a:pt x="709" y="116"/>
                        <a:pt x="708" y="115"/>
                      </a:cubicBezTo>
                      <a:cubicBezTo>
                        <a:pt x="708" y="116"/>
                        <a:pt x="709" y="117"/>
                        <a:pt x="709" y="118"/>
                      </a:cubicBezTo>
                      <a:cubicBezTo>
                        <a:pt x="708" y="113"/>
                        <a:pt x="708" y="112"/>
                        <a:pt x="707" y="110"/>
                      </a:cubicBezTo>
                      <a:cubicBezTo>
                        <a:pt x="707" y="111"/>
                        <a:pt x="707" y="111"/>
                        <a:pt x="707" y="112"/>
                      </a:cubicBezTo>
                      <a:cubicBezTo>
                        <a:pt x="707" y="110"/>
                        <a:pt x="706" y="107"/>
                        <a:pt x="706" y="106"/>
                      </a:cubicBezTo>
                      <a:cubicBezTo>
                        <a:pt x="706" y="108"/>
                        <a:pt x="707" y="109"/>
                        <a:pt x="707" y="110"/>
                      </a:cubicBezTo>
                      <a:cubicBezTo>
                        <a:pt x="706" y="107"/>
                        <a:pt x="706" y="112"/>
                        <a:pt x="707" y="114"/>
                      </a:cubicBezTo>
                      <a:cubicBezTo>
                        <a:pt x="706" y="108"/>
                        <a:pt x="708" y="113"/>
                        <a:pt x="707" y="112"/>
                      </a:cubicBezTo>
                      <a:cubicBezTo>
                        <a:pt x="707" y="115"/>
                        <a:pt x="707" y="113"/>
                        <a:pt x="708" y="115"/>
                      </a:cubicBezTo>
                      <a:cubicBezTo>
                        <a:pt x="707" y="116"/>
                        <a:pt x="707" y="115"/>
                        <a:pt x="707" y="114"/>
                      </a:cubicBezTo>
                      <a:cubicBezTo>
                        <a:pt x="706" y="112"/>
                        <a:pt x="706" y="110"/>
                        <a:pt x="705" y="109"/>
                      </a:cubicBezTo>
                      <a:cubicBezTo>
                        <a:pt x="706" y="111"/>
                        <a:pt x="706" y="113"/>
                        <a:pt x="707" y="115"/>
                      </a:cubicBezTo>
                      <a:cubicBezTo>
                        <a:pt x="706" y="117"/>
                        <a:pt x="706" y="123"/>
                        <a:pt x="707" y="129"/>
                      </a:cubicBezTo>
                      <a:cubicBezTo>
                        <a:pt x="707" y="126"/>
                        <a:pt x="707" y="126"/>
                        <a:pt x="706" y="126"/>
                      </a:cubicBezTo>
                      <a:cubicBezTo>
                        <a:pt x="707" y="129"/>
                        <a:pt x="707" y="129"/>
                        <a:pt x="706" y="130"/>
                      </a:cubicBezTo>
                      <a:cubicBezTo>
                        <a:pt x="707" y="132"/>
                        <a:pt x="707" y="133"/>
                        <a:pt x="707" y="136"/>
                      </a:cubicBezTo>
                      <a:cubicBezTo>
                        <a:pt x="707" y="137"/>
                        <a:pt x="707" y="136"/>
                        <a:pt x="708" y="138"/>
                      </a:cubicBezTo>
                      <a:cubicBezTo>
                        <a:pt x="708" y="140"/>
                        <a:pt x="708" y="144"/>
                        <a:pt x="708" y="142"/>
                      </a:cubicBezTo>
                      <a:cubicBezTo>
                        <a:pt x="708" y="145"/>
                        <a:pt x="708" y="149"/>
                        <a:pt x="709" y="150"/>
                      </a:cubicBezTo>
                      <a:cubicBezTo>
                        <a:pt x="709" y="149"/>
                        <a:pt x="709" y="148"/>
                        <a:pt x="709" y="148"/>
                      </a:cubicBezTo>
                      <a:cubicBezTo>
                        <a:pt x="709" y="148"/>
                        <a:pt x="709" y="149"/>
                        <a:pt x="709" y="150"/>
                      </a:cubicBezTo>
                      <a:cubicBezTo>
                        <a:pt x="709" y="145"/>
                        <a:pt x="711" y="156"/>
                        <a:pt x="710" y="159"/>
                      </a:cubicBezTo>
                      <a:cubicBezTo>
                        <a:pt x="710" y="158"/>
                        <a:pt x="710" y="153"/>
                        <a:pt x="710" y="156"/>
                      </a:cubicBezTo>
                      <a:cubicBezTo>
                        <a:pt x="710" y="158"/>
                        <a:pt x="710" y="159"/>
                        <a:pt x="710" y="158"/>
                      </a:cubicBezTo>
                      <a:cubicBezTo>
                        <a:pt x="710" y="157"/>
                        <a:pt x="709" y="155"/>
                        <a:pt x="709" y="155"/>
                      </a:cubicBezTo>
                      <a:cubicBezTo>
                        <a:pt x="709" y="158"/>
                        <a:pt x="709" y="158"/>
                        <a:pt x="709" y="160"/>
                      </a:cubicBezTo>
                      <a:cubicBezTo>
                        <a:pt x="710" y="163"/>
                        <a:pt x="710" y="171"/>
                        <a:pt x="710" y="176"/>
                      </a:cubicBezTo>
                      <a:cubicBezTo>
                        <a:pt x="710" y="176"/>
                        <a:pt x="710" y="177"/>
                        <a:pt x="710" y="177"/>
                      </a:cubicBezTo>
                      <a:cubicBezTo>
                        <a:pt x="710" y="176"/>
                        <a:pt x="710" y="175"/>
                        <a:pt x="710" y="175"/>
                      </a:cubicBezTo>
                      <a:cubicBezTo>
                        <a:pt x="710" y="180"/>
                        <a:pt x="710" y="180"/>
                        <a:pt x="710" y="184"/>
                      </a:cubicBezTo>
                      <a:cubicBezTo>
                        <a:pt x="709" y="184"/>
                        <a:pt x="709" y="187"/>
                        <a:pt x="710" y="185"/>
                      </a:cubicBezTo>
                      <a:cubicBezTo>
                        <a:pt x="710" y="189"/>
                        <a:pt x="709" y="191"/>
                        <a:pt x="709" y="190"/>
                      </a:cubicBezTo>
                      <a:cubicBezTo>
                        <a:pt x="709" y="186"/>
                        <a:pt x="709" y="188"/>
                        <a:pt x="709" y="185"/>
                      </a:cubicBezTo>
                      <a:cubicBezTo>
                        <a:pt x="709" y="187"/>
                        <a:pt x="709" y="188"/>
                        <a:pt x="708" y="190"/>
                      </a:cubicBezTo>
                      <a:cubicBezTo>
                        <a:pt x="708" y="190"/>
                        <a:pt x="708" y="188"/>
                        <a:pt x="708" y="187"/>
                      </a:cubicBezTo>
                      <a:cubicBezTo>
                        <a:pt x="708" y="191"/>
                        <a:pt x="708" y="191"/>
                        <a:pt x="708" y="193"/>
                      </a:cubicBezTo>
                      <a:cubicBezTo>
                        <a:pt x="708" y="194"/>
                        <a:pt x="708" y="195"/>
                        <a:pt x="708" y="197"/>
                      </a:cubicBezTo>
                      <a:cubicBezTo>
                        <a:pt x="708" y="197"/>
                        <a:pt x="708" y="197"/>
                        <a:pt x="708" y="198"/>
                      </a:cubicBezTo>
                      <a:cubicBezTo>
                        <a:pt x="708" y="198"/>
                        <a:pt x="708" y="198"/>
                        <a:pt x="708" y="199"/>
                      </a:cubicBezTo>
                      <a:cubicBezTo>
                        <a:pt x="708" y="201"/>
                        <a:pt x="708" y="200"/>
                        <a:pt x="708" y="201"/>
                      </a:cubicBezTo>
                      <a:cubicBezTo>
                        <a:pt x="708" y="201"/>
                        <a:pt x="708" y="202"/>
                        <a:pt x="708" y="204"/>
                      </a:cubicBezTo>
                      <a:cubicBezTo>
                        <a:pt x="708" y="204"/>
                        <a:pt x="708" y="206"/>
                        <a:pt x="708" y="203"/>
                      </a:cubicBezTo>
                      <a:cubicBezTo>
                        <a:pt x="708" y="202"/>
                        <a:pt x="708" y="205"/>
                        <a:pt x="708" y="203"/>
                      </a:cubicBezTo>
                      <a:cubicBezTo>
                        <a:pt x="708" y="200"/>
                        <a:pt x="708" y="200"/>
                        <a:pt x="709" y="199"/>
                      </a:cubicBezTo>
                      <a:cubicBezTo>
                        <a:pt x="709" y="201"/>
                        <a:pt x="708" y="207"/>
                        <a:pt x="708" y="209"/>
                      </a:cubicBezTo>
                      <a:cubicBezTo>
                        <a:pt x="708" y="208"/>
                        <a:pt x="708" y="208"/>
                        <a:pt x="708" y="209"/>
                      </a:cubicBezTo>
                      <a:cubicBezTo>
                        <a:pt x="708" y="210"/>
                        <a:pt x="708" y="208"/>
                        <a:pt x="707" y="209"/>
                      </a:cubicBezTo>
                      <a:cubicBezTo>
                        <a:pt x="707" y="213"/>
                        <a:pt x="707" y="213"/>
                        <a:pt x="707" y="216"/>
                      </a:cubicBezTo>
                      <a:cubicBezTo>
                        <a:pt x="707" y="216"/>
                        <a:pt x="706" y="217"/>
                        <a:pt x="706" y="217"/>
                      </a:cubicBezTo>
                      <a:cubicBezTo>
                        <a:pt x="706" y="214"/>
                        <a:pt x="706" y="225"/>
                        <a:pt x="705" y="227"/>
                      </a:cubicBezTo>
                      <a:cubicBezTo>
                        <a:pt x="705" y="227"/>
                        <a:pt x="705" y="228"/>
                        <a:pt x="705" y="228"/>
                      </a:cubicBezTo>
                      <a:cubicBezTo>
                        <a:pt x="705" y="227"/>
                        <a:pt x="705" y="227"/>
                        <a:pt x="705" y="225"/>
                      </a:cubicBezTo>
                      <a:cubicBezTo>
                        <a:pt x="705" y="223"/>
                        <a:pt x="706" y="221"/>
                        <a:pt x="706" y="220"/>
                      </a:cubicBezTo>
                      <a:cubicBezTo>
                        <a:pt x="705" y="223"/>
                        <a:pt x="705" y="225"/>
                        <a:pt x="704" y="226"/>
                      </a:cubicBezTo>
                      <a:cubicBezTo>
                        <a:pt x="705" y="223"/>
                        <a:pt x="704" y="225"/>
                        <a:pt x="704" y="222"/>
                      </a:cubicBezTo>
                      <a:cubicBezTo>
                        <a:pt x="705" y="220"/>
                        <a:pt x="706" y="216"/>
                        <a:pt x="706" y="216"/>
                      </a:cubicBezTo>
                      <a:cubicBezTo>
                        <a:pt x="705" y="217"/>
                        <a:pt x="705" y="217"/>
                        <a:pt x="705" y="217"/>
                      </a:cubicBezTo>
                      <a:cubicBezTo>
                        <a:pt x="706" y="213"/>
                        <a:pt x="707" y="210"/>
                        <a:pt x="706" y="207"/>
                      </a:cubicBezTo>
                      <a:cubicBezTo>
                        <a:pt x="706" y="210"/>
                        <a:pt x="706" y="213"/>
                        <a:pt x="705" y="216"/>
                      </a:cubicBezTo>
                      <a:cubicBezTo>
                        <a:pt x="705" y="215"/>
                        <a:pt x="705" y="214"/>
                        <a:pt x="706" y="211"/>
                      </a:cubicBezTo>
                      <a:cubicBezTo>
                        <a:pt x="706" y="210"/>
                        <a:pt x="706" y="208"/>
                        <a:pt x="706" y="206"/>
                      </a:cubicBezTo>
                      <a:cubicBezTo>
                        <a:pt x="706" y="205"/>
                        <a:pt x="705" y="208"/>
                        <a:pt x="705" y="205"/>
                      </a:cubicBezTo>
                      <a:cubicBezTo>
                        <a:pt x="705" y="207"/>
                        <a:pt x="705" y="212"/>
                        <a:pt x="704" y="213"/>
                      </a:cubicBezTo>
                      <a:cubicBezTo>
                        <a:pt x="705" y="211"/>
                        <a:pt x="705" y="210"/>
                        <a:pt x="705" y="209"/>
                      </a:cubicBezTo>
                      <a:cubicBezTo>
                        <a:pt x="705" y="216"/>
                        <a:pt x="703" y="218"/>
                        <a:pt x="703" y="218"/>
                      </a:cubicBezTo>
                      <a:cubicBezTo>
                        <a:pt x="703" y="220"/>
                        <a:pt x="702" y="222"/>
                        <a:pt x="702" y="223"/>
                      </a:cubicBezTo>
                      <a:cubicBezTo>
                        <a:pt x="702" y="223"/>
                        <a:pt x="703" y="217"/>
                        <a:pt x="702" y="218"/>
                      </a:cubicBezTo>
                      <a:cubicBezTo>
                        <a:pt x="702" y="220"/>
                        <a:pt x="702" y="220"/>
                        <a:pt x="702" y="221"/>
                      </a:cubicBezTo>
                      <a:cubicBezTo>
                        <a:pt x="702" y="218"/>
                        <a:pt x="701" y="222"/>
                        <a:pt x="702" y="218"/>
                      </a:cubicBezTo>
                      <a:cubicBezTo>
                        <a:pt x="702" y="218"/>
                        <a:pt x="702" y="218"/>
                        <a:pt x="702" y="218"/>
                      </a:cubicBezTo>
                      <a:cubicBezTo>
                        <a:pt x="703" y="214"/>
                        <a:pt x="701" y="217"/>
                        <a:pt x="702" y="214"/>
                      </a:cubicBezTo>
                      <a:cubicBezTo>
                        <a:pt x="702" y="214"/>
                        <a:pt x="702" y="211"/>
                        <a:pt x="702" y="211"/>
                      </a:cubicBezTo>
                      <a:cubicBezTo>
                        <a:pt x="702" y="211"/>
                        <a:pt x="702" y="215"/>
                        <a:pt x="701" y="214"/>
                      </a:cubicBezTo>
                      <a:cubicBezTo>
                        <a:pt x="701" y="214"/>
                        <a:pt x="702" y="212"/>
                        <a:pt x="701" y="212"/>
                      </a:cubicBezTo>
                      <a:cubicBezTo>
                        <a:pt x="701" y="214"/>
                        <a:pt x="701" y="211"/>
                        <a:pt x="701" y="212"/>
                      </a:cubicBezTo>
                      <a:cubicBezTo>
                        <a:pt x="701" y="214"/>
                        <a:pt x="700" y="217"/>
                        <a:pt x="700" y="217"/>
                      </a:cubicBezTo>
                      <a:cubicBezTo>
                        <a:pt x="700" y="217"/>
                        <a:pt x="700" y="219"/>
                        <a:pt x="701" y="217"/>
                      </a:cubicBezTo>
                      <a:cubicBezTo>
                        <a:pt x="700" y="218"/>
                        <a:pt x="700" y="221"/>
                        <a:pt x="700" y="220"/>
                      </a:cubicBezTo>
                      <a:cubicBezTo>
                        <a:pt x="699" y="223"/>
                        <a:pt x="699" y="226"/>
                        <a:pt x="698" y="230"/>
                      </a:cubicBezTo>
                      <a:cubicBezTo>
                        <a:pt x="697" y="233"/>
                        <a:pt x="697" y="236"/>
                        <a:pt x="696" y="239"/>
                      </a:cubicBezTo>
                      <a:cubicBezTo>
                        <a:pt x="696" y="240"/>
                        <a:pt x="695" y="242"/>
                        <a:pt x="695" y="243"/>
                      </a:cubicBezTo>
                      <a:cubicBezTo>
                        <a:pt x="694" y="243"/>
                        <a:pt x="695" y="240"/>
                        <a:pt x="695" y="240"/>
                      </a:cubicBezTo>
                      <a:cubicBezTo>
                        <a:pt x="695" y="241"/>
                        <a:pt x="695" y="240"/>
                        <a:pt x="695" y="240"/>
                      </a:cubicBezTo>
                      <a:cubicBezTo>
                        <a:pt x="694" y="242"/>
                        <a:pt x="694" y="244"/>
                        <a:pt x="693" y="246"/>
                      </a:cubicBezTo>
                      <a:cubicBezTo>
                        <a:pt x="694" y="241"/>
                        <a:pt x="693" y="243"/>
                        <a:pt x="694" y="239"/>
                      </a:cubicBezTo>
                      <a:cubicBezTo>
                        <a:pt x="694" y="240"/>
                        <a:pt x="696" y="234"/>
                        <a:pt x="696" y="233"/>
                      </a:cubicBezTo>
                      <a:cubicBezTo>
                        <a:pt x="695" y="235"/>
                        <a:pt x="694" y="239"/>
                        <a:pt x="694" y="239"/>
                      </a:cubicBezTo>
                      <a:cubicBezTo>
                        <a:pt x="694" y="237"/>
                        <a:pt x="695" y="234"/>
                        <a:pt x="695" y="234"/>
                      </a:cubicBezTo>
                      <a:cubicBezTo>
                        <a:pt x="694" y="237"/>
                        <a:pt x="693" y="239"/>
                        <a:pt x="693" y="241"/>
                      </a:cubicBezTo>
                      <a:cubicBezTo>
                        <a:pt x="693" y="240"/>
                        <a:pt x="695" y="230"/>
                        <a:pt x="695" y="228"/>
                      </a:cubicBezTo>
                      <a:cubicBezTo>
                        <a:pt x="694" y="234"/>
                        <a:pt x="693" y="236"/>
                        <a:pt x="693" y="237"/>
                      </a:cubicBezTo>
                      <a:cubicBezTo>
                        <a:pt x="692" y="239"/>
                        <a:pt x="692" y="241"/>
                        <a:pt x="692" y="242"/>
                      </a:cubicBezTo>
                      <a:cubicBezTo>
                        <a:pt x="692" y="238"/>
                        <a:pt x="690" y="244"/>
                        <a:pt x="691" y="245"/>
                      </a:cubicBezTo>
                      <a:cubicBezTo>
                        <a:pt x="691" y="242"/>
                        <a:pt x="691" y="243"/>
                        <a:pt x="691" y="245"/>
                      </a:cubicBezTo>
                      <a:cubicBezTo>
                        <a:pt x="691" y="244"/>
                        <a:pt x="690" y="245"/>
                        <a:pt x="690" y="246"/>
                      </a:cubicBezTo>
                      <a:cubicBezTo>
                        <a:pt x="690" y="249"/>
                        <a:pt x="689" y="251"/>
                        <a:pt x="688" y="253"/>
                      </a:cubicBezTo>
                      <a:cubicBezTo>
                        <a:pt x="688" y="255"/>
                        <a:pt x="687" y="257"/>
                        <a:pt x="687" y="258"/>
                      </a:cubicBezTo>
                      <a:cubicBezTo>
                        <a:pt x="688" y="256"/>
                        <a:pt x="688" y="256"/>
                        <a:pt x="688" y="254"/>
                      </a:cubicBezTo>
                      <a:cubicBezTo>
                        <a:pt x="689" y="252"/>
                        <a:pt x="689" y="253"/>
                        <a:pt x="691" y="249"/>
                      </a:cubicBezTo>
                      <a:cubicBezTo>
                        <a:pt x="690" y="253"/>
                        <a:pt x="690" y="252"/>
                        <a:pt x="689" y="254"/>
                      </a:cubicBezTo>
                      <a:cubicBezTo>
                        <a:pt x="689" y="255"/>
                        <a:pt x="690" y="252"/>
                        <a:pt x="689" y="255"/>
                      </a:cubicBezTo>
                      <a:cubicBezTo>
                        <a:pt x="689" y="257"/>
                        <a:pt x="687" y="262"/>
                        <a:pt x="686" y="264"/>
                      </a:cubicBezTo>
                      <a:cubicBezTo>
                        <a:pt x="686" y="265"/>
                        <a:pt x="686" y="267"/>
                        <a:pt x="685" y="268"/>
                      </a:cubicBezTo>
                      <a:cubicBezTo>
                        <a:pt x="685" y="270"/>
                        <a:pt x="684" y="272"/>
                        <a:pt x="684" y="274"/>
                      </a:cubicBezTo>
                      <a:cubicBezTo>
                        <a:pt x="682" y="277"/>
                        <a:pt x="681" y="280"/>
                        <a:pt x="681" y="281"/>
                      </a:cubicBezTo>
                      <a:cubicBezTo>
                        <a:pt x="680" y="282"/>
                        <a:pt x="680" y="282"/>
                        <a:pt x="680" y="283"/>
                      </a:cubicBezTo>
                      <a:cubicBezTo>
                        <a:pt x="679" y="285"/>
                        <a:pt x="681" y="281"/>
                        <a:pt x="681" y="282"/>
                      </a:cubicBezTo>
                      <a:cubicBezTo>
                        <a:pt x="680" y="283"/>
                        <a:pt x="680" y="283"/>
                        <a:pt x="680" y="283"/>
                      </a:cubicBezTo>
                      <a:cubicBezTo>
                        <a:pt x="680" y="284"/>
                        <a:pt x="679" y="286"/>
                        <a:pt x="678" y="287"/>
                      </a:cubicBezTo>
                      <a:cubicBezTo>
                        <a:pt x="678" y="288"/>
                        <a:pt x="677" y="291"/>
                        <a:pt x="676" y="294"/>
                      </a:cubicBezTo>
                      <a:cubicBezTo>
                        <a:pt x="675" y="298"/>
                        <a:pt x="673" y="302"/>
                        <a:pt x="672" y="304"/>
                      </a:cubicBezTo>
                      <a:cubicBezTo>
                        <a:pt x="672" y="304"/>
                        <a:pt x="670" y="309"/>
                        <a:pt x="669" y="309"/>
                      </a:cubicBezTo>
                      <a:cubicBezTo>
                        <a:pt x="670" y="309"/>
                        <a:pt x="671" y="307"/>
                        <a:pt x="670" y="309"/>
                      </a:cubicBezTo>
                      <a:cubicBezTo>
                        <a:pt x="669" y="310"/>
                        <a:pt x="668" y="311"/>
                        <a:pt x="668" y="312"/>
                      </a:cubicBezTo>
                      <a:cubicBezTo>
                        <a:pt x="668" y="312"/>
                        <a:pt x="669" y="311"/>
                        <a:pt x="668" y="312"/>
                      </a:cubicBezTo>
                      <a:cubicBezTo>
                        <a:pt x="667" y="315"/>
                        <a:pt x="666" y="315"/>
                        <a:pt x="665" y="316"/>
                      </a:cubicBezTo>
                      <a:cubicBezTo>
                        <a:pt x="665" y="316"/>
                        <a:pt x="667" y="313"/>
                        <a:pt x="665" y="315"/>
                      </a:cubicBezTo>
                      <a:cubicBezTo>
                        <a:pt x="665" y="316"/>
                        <a:pt x="661" y="323"/>
                        <a:pt x="660" y="324"/>
                      </a:cubicBezTo>
                      <a:cubicBezTo>
                        <a:pt x="661" y="322"/>
                        <a:pt x="662" y="319"/>
                        <a:pt x="664" y="316"/>
                      </a:cubicBezTo>
                      <a:cubicBezTo>
                        <a:pt x="664" y="315"/>
                        <a:pt x="664" y="314"/>
                        <a:pt x="666" y="312"/>
                      </a:cubicBezTo>
                      <a:cubicBezTo>
                        <a:pt x="665" y="313"/>
                        <a:pt x="666" y="311"/>
                        <a:pt x="667" y="310"/>
                      </a:cubicBezTo>
                      <a:cubicBezTo>
                        <a:pt x="666" y="311"/>
                        <a:pt x="666" y="310"/>
                        <a:pt x="667" y="310"/>
                      </a:cubicBezTo>
                      <a:cubicBezTo>
                        <a:pt x="666" y="310"/>
                        <a:pt x="668" y="307"/>
                        <a:pt x="668" y="307"/>
                      </a:cubicBezTo>
                      <a:cubicBezTo>
                        <a:pt x="666" y="310"/>
                        <a:pt x="666" y="311"/>
                        <a:pt x="664" y="314"/>
                      </a:cubicBezTo>
                      <a:cubicBezTo>
                        <a:pt x="666" y="310"/>
                        <a:pt x="668" y="305"/>
                        <a:pt x="668" y="303"/>
                      </a:cubicBezTo>
                      <a:cubicBezTo>
                        <a:pt x="670" y="299"/>
                        <a:pt x="671" y="298"/>
                        <a:pt x="672" y="296"/>
                      </a:cubicBezTo>
                      <a:cubicBezTo>
                        <a:pt x="671" y="298"/>
                        <a:pt x="673" y="292"/>
                        <a:pt x="673" y="292"/>
                      </a:cubicBezTo>
                      <a:cubicBezTo>
                        <a:pt x="673" y="291"/>
                        <a:pt x="672" y="294"/>
                        <a:pt x="672" y="293"/>
                      </a:cubicBezTo>
                      <a:cubicBezTo>
                        <a:pt x="671" y="295"/>
                        <a:pt x="671" y="297"/>
                        <a:pt x="670" y="297"/>
                      </a:cubicBezTo>
                      <a:cubicBezTo>
                        <a:pt x="672" y="294"/>
                        <a:pt x="673" y="291"/>
                        <a:pt x="674" y="288"/>
                      </a:cubicBezTo>
                      <a:cubicBezTo>
                        <a:pt x="673" y="289"/>
                        <a:pt x="675" y="285"/>
                        <a:pt x="675" y="284"/>
                      </a:cubicBezTo>
                      <a:cubicBezTo>
                        <a:pt x="675" y="285"/>
                        <a:pt x="675" y="285"/>
                        <a:pt x="675" y="284"/>
                      </a:cubicBezTo>
                      <a:cubicBezTo>
                        <a:pt x="674" y="286"/>
                        <a:pt x="674" y="287"/>
                        <a:pt x="673" y="288"/>
                      </a:cubicBezTo>
                      <a:cubicBezTo>
                        <a:pt x="674" y="285"/>
                        <a:pt x="672" y="289"/>
                        <a:pt x="672" y="289"/>
                      </a:cubicBezTo>
                      <a:cubicBezTo>
                        <a:pt x="672" y="288"/>
                        <a:pt x="674" y="285"/>
                        <a:pt x="673" y="286"/>
                      </a:cubicBezTo>
                      <a:cubicBezTo>
                        <a:pt x="672" y="287"/>
                        <a:pt x="671" y="291"/>
                        <a:pt x="671" y="291"/>
                      </a:cubicBezTo>
                      <a:cubicBezTo>
                        <a:pt x="672" y="288"/>
                        <a:pt x="672" y="291"/>
                        <a:pt x="671" y="293"/>
                      </a:cubicBezTo>
                      <a:cubicBezTo>
                        <a:pt x="670" y="295"/>
                        <a:pt x="668" y="301"/>
                        <a:pt x="666" y="302"/>
                      </a:cubicBezTo>
                      <a:cubicBezTo>
                        <a:pt x="666" y="302"/>
                        <a:pt x="666" y="303"/>
                        <a:pt x="666" y="304"/>
                      </a:cubicBezTo>
                      <a:cubicBezTo>
                        <a:pt x="664" y="307"/>
                        <a:pt x="663" y="309"/>
                        <a:pt x="663" y="307"/>
                      </a:cubicBezTo>
                      <a:cubicBezTo>
                        <a:pt x="663" y="309"/>
                        <a:pt x="662" y="309"/>
                        <a:pt x="662" y="310"/>
                      </a:cubicBezTo>
                      <a:cubicBezTo>
                        <a:pt x="662" y="309"/>
                        <a:pt x="664" y="305"/>
                        <a:pt x="665" y="304"/>
                      </a:cubicBezTo>
                      <a:cubicBezTo>
                        <a:pt x="665" y="303"/>
                        <a:pt x="665" y="302"/>
                        <a:pt x="666" y="301"/>
                      </a:cubicBezTo>
                      <a:cubicBezTo>
                        <a:pt x="666" y="300"/>
                        <a:pt x="667" y="299"/>
                        <a:pt x="667" y="298"/>
                      </a:cubicBezTo>
                      <a:cubicBezTo>
                        <a:pt x="669" y="295"/>
                        <a:pt x="668" y="295"/>
                        <a:pt x="669" y="292"/>
                      </a:cubicBezTo>
                      <a:cubicBezTo>
                        <a:pt x="669" y="292"/>
                        <a:pt x="669" y="292"/>
                        <a:pt x="669" y="292"/>
                      </a:cubicBezTo>
                      <a:cubicBezTo>
                        <a:pt x="668" y="294"/>
                        <a:pt x="668" y="295"/>
                        <a:pt x="667" y="296"/>
                      </a:cubicBezTo>
                      <a:cubicBezTo>
                        <a:pt x="668" y="294"/>
                        <a:pt x="668" y="292"/>
                        <a:pt x="667" y="294"/>
                      </a:cubicBezTo>
                      <a:cubicBezTo>
                        <a:pt x="668" y="293"/>
                        <a:pt x="668" y="292"/>
                        <a:pt x="668" y="291"/>
                      </a:cubicBezTo>
                      <a:cubicBezTo>
                        <a:pt x="668" y="292"/>
                        <a:pt x="667" y="293"/>
                        <a:pt x="668" y="291"/>
                      </a:cubicBezTo>
                      <a:cubicBezTo>
                        <a:pt x="667" y="293"/>
                        <a:pt x="666" y="294"/>
                        <a:pt x="666" y="294"/>
                      </a:cubicBezTo>
                      <a:cubicBezTo>
                        <a:pt x="666" y="295"/>
                        <a:pt x="666" y="295"/>
                        <a:pt x="665" y="297"/>
                      </a:cubicBezTo>
                      <a:cubicBezTo>
                        <a:pt x="665" y="297"/>
                        <a:pt x="665" y="297"/>
                        <a:pt x="664" y="297"/>
                      </a:cubicBezTo>
                      <a:cubicBezTo>
                        <a:pt x="665" y="295"/>
                        <a:pt x="665" y="295"/>
                        <a:pt x="665" y="293"/>
                      </a:cubicBezTo>
                      <a:cubicBezTo>
                        <a:pt x="665" y="294"/>
                        <a:pt x="665" y="294"/>
                        <a:pt x="665" y="294"/>
                      </a:cubicBezTo>
                      <a:cubicBezTo>
                        <a:pt x="664" y="297"/>
                        <a:pt x="663" y="297"/>
                        <a:pt x="663" y="299"/>
                      </a:cubicBezTo>
                      <a:cubicBezTo>
                        <a:pt x="662" y="300"/>
                        <a:pt x="662" y="299"/>
                        <a:pt x="662" y="299"/>
                      </a:cubicBezTo>
                      <a:cubicBezTo>
                        <a:pt x="662" y="298"/>
                        <a:pt x="663" y="296"/>
                        <a:pt x="663" y="296"/>
                      </a:cubicBezTo>
                      <a:cubicBezTo>
                        <a:pt x="662" y="299"/>
                        <a:pt x="661" y="301"/>
                        <a:pt x="660" y="303"/>
                      </a:cubicBezTo>
                      <a:cubicBezTo>
                        <a:pt x="660" y="304"/>
                        <a:pt x="658" y="307"/>
                        <a:pt x="659" y="305"/>
                      </a:cubicBezTo>
                      <a:cubicBezTo>
                        <a:pt x="659" y="305"/>
                        <a:pt x="659" y="305"/>
                        <a:pt x="659" y="304"/>
                      </a:cubicBezTo>
                      <a:cubicBezTo>
                        <a:pt x="659" y="305"/>
                        <a:pt x="657" y="308"/>
                        <a:pt x="657" y="310"/>
                      </a:cubicBezTo>
                      <a:cubicBezTo>
                        <a:pt x="656" y="309"/>
                        <a:pt x="654" y="314"/>
                        <a:pt x="655" y="312"/>
                      </a:cubicBezTo>
                      <a:cubicBezTo>
                        <a:pt x="654" y="314"/>
                        <a:pt x="655" y="312"/>
                        <a:pt x="654" y="314"/>
                      </a:cubicBezTo>
                      <a:cubicBezTo>
                        <a:pt x="652" y="318"/>
                        <a:pt x="647" y="327"/>
                        <a:pt x="643" y="333"/>
                      </a:cubicBezTo>
                      <a:cubicBezTo>
                        <a:pt x="643" y="333"/>
                        <a:pt x="644" y="332"/>
                        <a:pt x="644" y="332"/>
                      </a:cubicBezTo>
                      <a:cubicBezTo>
                        <a:pt x="642" y="335"/>
                        <a:pt x="640" y="338"/>
                        <a:pt x="638" y="341"/>
                      </a:cubicBezTo>
                      <a:cubicBezTo>
                        <a:pt x="636" y="343"/>
                        <a:pt x="634" y="346"/>
                        <a:pt x="633" y="348"/>
                      </a:cubicBezTo>
                      <a:cubicBezTo>
                        <a:pt x="632" y="349"/>
                        <a:pt x="634" y="347"/>
                        <a:pt x="633" y="348"/>
                      </a:cubicBezTo>
                      <a:cubicBezTo>
                        <a:pt x="633" y="348"/>
                        <a:pt x="632" y="349"/>
                        <a:pt x="632" y="350"/>
                      </a:cubicBezTo>
                      <a:cubicBezTo>
                        <a:pt x="632" y="349"/>
                        <a:pt x="632" y="349"/>
                        <a:pt x="632" y="349"/>
                      </a:cubicBezTo>
                      <a:cubicBezTo>
                        <a:pt x="633" y="347"/>
                        <a:pt x="634" y="347"/>
                        <a:pt x="633" y="347"/>
                      </a:cubicBezTo>
                      <a:cubicBezTo>
                        <a:pt x="630" y="351"/>
                        <a:pt x="627" y="355"/>
                        <a:pt x="624" y="359"/>
                      </a:cubicBezTo>
                      <a:cubicBezTo>
                        <a:pt x="620" y="363"/>
                        <a:pt x="617" y="368"/>
                        <a:pt x="614" y="371"/>
                      </a:cubicBezTo>
                      <a:cubicBezTo>
                        <a:pt x="613" y="372"/>
                        <a:pt x="612" y="374"/>
                        <a:pt x="611" y="375"/>
                      </a:cubicBezTo>
                      <a:cubicBezTo>
                        <a:pt x="611" y="375"/>
                        <a:pt x="611" y="374"/>
                        <a:pt x="612" y="374"/>
                      </a:cubicBezTo>
                      <a:cubicBezTo>
                        <a:pt x="611" y="375"/>
                        <a:pt x="611" y="375"/>
                        <a:pt x="610" y="376"/>
                      </a:cubicBezTo>
                      <a:cubicBezTo>
                        <a:pt x="608" y="377"/>
                        <a:pt x="605" y="381"/>
                        <a:pt x="603" y="384"/>
                      </a:cubicBezTo>
                      <a:cubicBezTo>
                        <a:pt x="599" y="387"/>
                        <a:pt x="597" y="390"/>
                        <a:pt x="594" y="392"/>
                      </a:cubicBezTo>
                      <a:cubicBezTo>
                        <a:pt x="592" y="395"/>
                        <a:pt x="589" y="397"/>
                        <a:pt x="587" y="399"/>
                      </a:cubicBezTo>
                      <a:cubicBezTo>
                        <a:pt x="583" y="403"/>
                        <a:pt x="572" y="411"/>
                        <a:pt x="568" y="415"/>
                      </a:cubicBezTo>
                      <a:cubicBezTo>
                        <a:pt x="567" y="415"/>
                        <a:pt x="566" y="416"/>
                        <a:pt x="566" y="415"/>
                      </a:cubicBezTo>
                      <a:cubicBezTo>
                        <a:pt x="564" y="417"/>
                        <a:pt x="566" y="416"/>
                        <a:pt x="563" y="418"/>
                      </a:cubicBezTo>
                      <a:cubicBezTo>
                        <a:pt x="562" y="419"/>
                        <a:pt x="562" y="419"/>
                        <a:pt x="561" y="419"/>
                      </a:cubicBezTo>
                      <a:cubicBezTo>
                        <a:pt x="560" y="421"/>
                        <a:pt x="558" y="422"/>
                        <a:pt x="559" y="421"/>
                      </a:cubicBezTo>
                      <a:cubicBezTo>
                        <a:pt x="557" y="422"/>
                        <a:pt x="557" y="423"/>
                        <a:pt x="555" y="424"/>
                      </a:cubicBezTo>
                      <a:cubicBezTo>
                        <a:pt x="554" y="425"/>
                        <a:pt x="551" y="426"/>
                        <a:pt x="550" y="427"/>
                      </a:cubicBezTo>
                      <a:cubicBezTo>
                        <a:pt x="548" y="428"/>
                        <a:pt x="546" y="430"/>
                        <a:pt x="544" y="431"/>
                      </a:cubicBezTo>
                      <a:cubicBezTo>
                        <a:pt x="541" y="433"/>
                        <a:pt x="539" y="434"/>
                        <a:pt x="536" y="436"/>
                      </a:cubicBezTo>
                      <a:cubicBezTo>
                        <a:pt x="534" y="437"/>
                        <a:pt x="531" y="439"/>
                        <a:pt x="528" y="440"/>
                      </a:cubicBezTo>
                      <a:cubicBezTo>
                        <a:pt x="526" y="442"/>
                        <a:pt x="523" y="443"/>
                        <a:pt x="521" y="445"/>
                      </a:cubicBezTo>
                      <a:cubicBezTo>
                        <a:pt x="523" y="444"/>
                        <a:pt x="527" y="441"/>
                        <a:pt x="524" y="443"/>
                      </a:cubicBezTo>
                      <a:cubicBezTo>
                        <a:pt x="526" y="442"/>
                        <a:pt x="530" y="440"/>
                        <a:pt x="532" y="438"/>
                      </a:cubicBezTo>
                      <a:cubicBezTo>
                        <a:pt x="534" y="437"/>
                        <a:pt x="538" y="435"/>
                        <a:pt x="540" y="433"/>
                      </a:cubicBezTo>
                      <a:cubicBezTo>
                        <a:pt x="542" y="432"/>
                        <a:pt x="542" y="432"/>
                        <a:pt x="545" y="431"/>
                      </a:cubicBezTo>
                      <a:cubicBezTo>
                        <a:pt x="545" y="431"/>
                        <a:pt x="546" y="430"/>
                        <a:pt x="546" y="430"/>
                      </a:cubicBezTo>
                      <a:cubicBezTo>
                        <a:pt x="543" y="433"/>
                        <a:pt x="538" y="435"/>
                        <a:pt x="532" y="439"/>
                      </a:cubicBezTo>
                      <a:cubicBezTo>
                        <a:pt x="539" y="435"/>
                        <a:pt x="543" y="433"/>
                        <a:pt x="550" y="428"/>
                      </a:cubicBezTo>
                      <a:cubicBezTo>
                        <a:pt x="550" y="428"/>
                        <a:pt x="550" y="428"/>
                        <a:pt x="552" y="428"/>
                      </a:cubicBezTo>
                      <a:cubicBezTo>
                        <a:pt x="554" y="426"/>
                        <a:pt x="565" y="418"/>
                        <a:pt x="568" y="416"/>
                      </a:cubicBezTo>
                      <a:cubicBezTo>
                        <a:pt x="572" y="413"/>
                        <a:pt x="576" y="409"/>
                        <a:pt x="579" y="407"/>
                      </a:cubicBezTo>
                      <a:cubicBezTo>
                        <a:pt x="578" y="408"/>
                        <a:pt x="580" y="406"/>
                        <a:pt x="582" y="404"/>
                      </a:cubicBezTo>
                      <a:cubicBezTo>
                        <a:pt x="584" y="403"/>
                        <a:pt x="586" y="401"/>
                        <a:pt x="586" y="401"/>
                      </a:cubicBezTo>
                      <a:cubicBezTo>
                        <a:pt x="586" y="401"/>
                        <a:pt x="585" y="402"/>
                        <a:pt x="585" y="403"/>
                      </a:cubicBezTo>
                      <a:cubicBezTo>
                        <a:pt x="586" y="401"/>
                        <a:pt x="589" y="399"/>
                        <a:pt x="590" y="398"/>
                      </a:cubicBezTo>
                      <a:cubicBezTo>
                        <a:pt x="591" y="397"/>
                        <a:pt x="593" y="395"/>
                        <a:pt x="596" y="392"/>
                      </a:cubicBezTo>
                      <a:cubicBezTo>
                        <a:pt x="598" y="390"/>
                        <a:pt x="601" y="387"/>
                        <a:pt x="602" y="386"/>
                      </a:cubicBezTo>
                      <a:cubicBezTo>
                        <a:pt x="604" y="384"/>
                        <a:pt x="604" y="384"/>
                        <a:pt x="604" y="385"/>
                      </a:cubicBezTo>
                      <a:cubicBezTo>
                        <a:pt x="606" y="383"/>
                        <a:pt x="606" y="382"/>
                        <a:pt x="609" y="378"/>
                      </a:cubicBezTo>
                      <a:cubicBezTo>
                        <a:pt x="611" y="377"/>
                        <a:pt x="614" y="374"/>
                        <a:pt x="617" y="371"/>
                      </a:cubicBezTo>
                      <a:cubicBezTo>
                        <a:pt x="620" y="367"/>
                        <a:pt x="623" y="363"/>
                        <a:pt x="624" y="362"/>
                      </a:cubicBezTo>
                      <a:cubicBezTo>
                        <a:pt x="621" y="366"/>
                        <a:pt x="618" y="371"/>
                        <a:pt x="613" y="376"/>
                      </a:cubicBezTo>
                      <a:cubicBezTo>
                        <a:pt x="611" y="378"/>
                        <a:pt x="609" y="381"/>
                        <a:pt x="606" y="383"/>
                      </a:cubicBezTo>
                      <a:cubicBezTo>
                        <a:pt x="604" y="385"/>
                        <a:pt x="602" y="388"/>
                        <a:pt x="600" y="390"/>
                      </a:cubicBezTo>
                      <a:cubicBezTo>
                        <a:pt x="603" y="387"/>
                        <a:pt x="607" y="384"/>
                        <a:pt x="608" y="381"/>
                      </a:cubicBezTo>
                      <a:cubicBezTo>
                        <a:pt x="608" y="382"/>
                        <a:pt x="612" y="377"/>
                        <a:pt x="613" y="377"/>
                      </a:cubicBezTo>
                      <a:cubicBezTo>
                        <a:pt x="611" y="379"/>
                        <a:pt x="608" y="383"/>
                        <a:pt x="606" y="385"/>
                      </a:cubicBezTo>
                      <a:cubicBezTo>
                        <a:pt x="603" y="388"/>
                        <a:pt x="600" y="390"/>
                        <a:pt x="599" y="391"/>
                      </a:cubicBezTo>
                      <a:cubicBezTo>
                        <a:pt x="599" y="391"/>
                        <a:pt x="601" y="389"/>
                        <a:pt x="602" y="389"/>
                      </a:cubicBezTo>
                      <a:cubicBezTo>
                        <a:pt x="600" y="391"/>
                        <a:pt x="598" y="393"/>
                        <a:pt x="596" y="394"/>
                      </a:cubicBezTo>
                      <a:cubicBezTo>
                        <a:pt x="595" y="396"/>
                        <a:pt x="593" y="397"/>
                        <a:pt x="591" y="399"/>
                      </a:cubicBezTo>
                      <a:cubicBezTo>
                        <a:pt x="591" y="399"/>
                        <a:pt x="591" y="399"/>
                        <a:pt x="590" y="400"/>
                      </a:cubicBezTo>
                      <a:cubicBezTo>
                        <a:pt x="588" y="402"/>
                        <a:pt x="585" y="404"/>
                        <a:pt x="583" y="406"/>
                      </a:cubicBezTo>
                      <a:cubicBezTo>
                        <a:pt x="581" y="408"/>
                        <a:pt x="578" y="410"/>
                        <a:pt x="577" y="411"/>
                      </a:cubicBezTo>
                      <a:cubicBezTo>
                        <a:pt x="575" y="412"/>
                        <a:pt x="573" y="414"/>
                        <a:pt x="571" y="415"/>
                      </a:cubicBezTo>
                      <a:cubicBezTo>
                        <a:pt x="569" y="417"/>
                        <a:pt x="568" y="418"/>
                        <a:pt x="566" y="419"/>
                      </a:cubicBezTo>
                      <a:cubicBezTo>
                        <a:pt x="565" y="420"/>
                        <a:pt x="560" y="423"/>
                        <a:pt x="562" y="422"/>
                      </a:cubicBezTo>
                      <a:cubicBezTo>
                        <a:pt x="560" y="423"/>
                        <a:pt x="559" y="424"/>
                        <a:pt x="557" y="425"/>
                      </a:cubicBezTo>
                      <a:cubicBezTo>
                        <a:pt x="556" y="426"/>
                        <a:pt x="554" y="427"/>
                        <a:pt x="553" y="428"/>
                      </a:cubicBezTo>
                      <a:cubicBezTo>
                        <a:pt x="553" y="427"/>
                        <a:pt x="548" y="431"/>
                        <a:pt x="548" y="431"/>
                      </a:cubicBezTo>
                      <a:cubicBezTo>
                        <a:pt x="546" y="432"/>
                        <a:pt x="546" y="433"/>
                        <a:pt x="542" y="435"/>
                      </a:cubicBezTo>
                      <a:cubicBezTo>
                        <a:pt x="542" y="435"/>
                        <a:pt x="540" y="435"/>
                        <a:pt x="538" y="437"/>
                      </a:cubicBezTo>
                      <a:cubicBezTo>
                        <a:pt x="536" y="438"/>
                        <a:pt x="533" y="440"/>
                        <a:pt x="531" y="441"/>
                      </a:cubicBezTo>
                      <a:cubicBezTo>
                        <a:pt x="528" y="443"/>
                        <a:pt x="525" y="444"/>
                        <a:pt x="521" y="446"/>
                      </a:cubicBezTo>
                      <a:cubicBezTo>
                        <a:pt x="521" y="446"/>
                        <a:pt x="521" y="446"/>
                        <a:pt x="520" y="447"/>
                      </a:cubicBezTo>
                      <a:cubicBezTo>
                        <a:pt x="515" y="450"/>
                        <a:pt x="510" y="452"/>
                        <a:pt x="507" y="453"/>
                      </a:cubicBezTo>
                      <a:cubicBezTo>
                        <a:pt x="505" y="455"/>
                        <a:pt x="501" y="456"/>
                        <a:pt x="499" y="457"/>
                      </a:cubicBezTo>
                      <a:cubicBezTo>
                        <a:pt x="495" y="458"/>
                        <a:pt x="488" y="462"/>
                        <a:pt x="487" y="461"/>
                      </a:cubicBezTo>
                      <a:cubicBezTo>
                        <a:pt x="486" y="462"/>
                        <a:pt x="487" y="462"/>
                        <a:pt x="485" y="462"/>
                      </a:cubicBezTo>
                      <a:cubicBezTo>
                        <a:pt x="485" y="462"/>
                        <a:pt x="483" y="463"/>
                        <a:pt x="482" y="463"/>
                      </a:cubicBezTo>
                      <a:cubicBezTo>
                        <a:pt x="480" y="464"/>
                        <a:pt x="472" y="466"/>
                        <a:pt x="470" y="467"/>
                      </a:cubicBezTo>
                      <a:cubicBezTo>
                        <a:pt x="463" y="469"/>
                        <a:pt x="456" y="472"/>
                        <a:pt x="449" y="473"/>
                      </a:cubicBezTo>
                      <a:cubicBezTo>
                        <a:pt x="449" y="473"/>
                        <a:pt x="449" y="473"/>
                        <a:pt x="447" y="473"/>
                      </a:cubicBezTo>
                      <a:cubicBezTo>
                        <a:pt x="448" y="473"/>
                        <a:pt x="449" y="473"/>
                        <a:pt x="447" y="474"/>
                      </a:cubicBezTo>
                      <a:cubicBezTo>
                        <a:pt x="444" y="474"/>
                        <a:pt x="442" y="475"/>
                        <a:pt x="440" y="475"/>
                      </a:cubicBezTo>
                      <a:cubicBezTo>
                        <a:pt x="440" y="475"/>
                        <a:pt x="442" y="475"/>
                        <a:pt x="440" y="475"/>
                      </a:cubicBezTo>
                      <a:cubicBezTo>
                        <a:pt x="438" y="476"/>
                        <a:pt x="430" y="477"/>
                        <a:pt x="429" y="477"/>
                      </a:cubicBezTo>
                      <a:cubicBezTo>
                        <a:pt x="427" y="478"/>
                        <a:pt x="425" y="478"/>
                        <a:pt x="423" y="478"/>
                      </a:cubicBezTo>
                      <a:cubicBezTo>
                        <a:pt x="420" y="479"/>
                        <a:pt x="418" y="479"/>
                        <a:pt x="416" y="479"/>
                      </a:cubicBezTo>
                      <a:cubicBezTo>
                        <a:pt x="415" y="479"/>
                        <a:pt x="413" y="480"/>
                        <a:pt x="411" y="480"/>
                      </a:cubicBezTo>
                      <a:cubicBezTo>
                        <a:pt x="409" y="480"/>
                        <a:pt x="407" y="480"/>
                        <a:pt x="405" y="480"/>
                      </a:cubicBezTo>
                      <a:cubicBezTo>
                        <a:pt x="404" y="480"/>
                        <a:pt x="397" y="481"/>
                        <a:pt x="393" y="481"/>
                      </a:cubicBezTo>
                      <a:cubicBezTo>
                        <a:pt x="391" y="481"/>
                        <a:pt x="390" y="481"/>
                        <a:pt x="388" y="481"/>
                      </a:cubicBezTo>
                      <a:cubicBezTo>
                        <a:pt x="386" y="481"/>
                        <a:pt x="381" y="482"/>
                        <a:pt x="377" y="481"/>
                      </a:cubicBezTo>
                      <a:cubicBezTo>
                        <a:pt x="373" y="481"/>
                        <a:pt x="371" y="481"/>
                        <a:pt x="368" y="481"/>
                      </a:cubicBezTo>
                      <a:cubicBezTo>
                        <a:pt x="366" y="481"/>
                        <a:pt x="363" y="481"/>
                        <a:pt x="359" y="481"/>
                      </a:cubicBezTo>
                      <a:cubicBezTo>
                        <a:pt x="359" y="481"/>
                        <a:pt x="362" y="481"/>
                        <a:pt x="361" y="481"/>
                      </a:cubicBezTo>
                      <a:cubicBezTo>
                        <a:pt x="359" y="481"/>
                        <a:pt x="359" y="481"/>
                        <a:pt x="356" y="481"/>
                      </a:cubicBezTo>
                      <a:cubicBezTo>
                        <a:pt x="355" y="481"/>
                        <a:pt x="347" y="481"/>
                        <a:pt x="349" y="480"/>
                      </a:cubicBezTo>
                      <a:cubicBezTo>
                        <a:pt x="345" y="480"/>
                        <a:pt x="346" y="480"/>
                        <a:pt x="342" y="480"/>
                      </a:cubicBezTo>
                      <a:cubicBezTo>
                        <a:pt x="340" y="480"/>
                        <a:pt x="340" y="480"/>
                        <a:pt x="338" y="480"/>
                      </a:cubicBezTo>
                      <a:cubicBezTo>
                        <a:pt x="338" y="480"/>
                        <a:pt x="336" y="480"/>
                        <a:pt x="334" y="479"/>
                      </a:cubicBezTo>
                      <a:cubicBezTo>
                        <a:pt x="333" y="479"/>
                        <a:pt x="333" y="479"/>
                        <a:pt x="334" y="479"/>
                      </a:cubicBezTo>
                      <a:cubicBezTo>
                        <a:pt x="329" y="479"/>
                        <a:pt x="326" y="478"/>
                        <a:pt x="323" y="478"/>
                      </a:cubicBezTo>
                      <a:cubicBezTo>
                        <a:pt x="321" y="477"/>
                        <a:pt x="318" y="477"/>
                        <a:pt x="313" y="476"/>
                      </a:cubicBezTo>
                      <a:cubicBezTo>
                        <a:pt x="314" y="476"/>
                        <a:pt x="314" y="476"/>
                        <a:pt x="311" y="476"/>
                      </a:cubicBezTo>
                      <a:cubicBezTo>
                        <a:pt x="312" y="476"/>
                        <a:pt x="306" y="474"/>
                        <a:pt x="303" y="474"/>
                      </a:cubicBezTo>
                      <a:cubicBezTo>
                        <a:pt x="303" y="474"/>
                        <a:pt x="307" y="474"/>
                        <a:pt x="306" y="475"/>
                      </a:cubicBezTo>
                      <a:cubicBezTo>
                        <a:pt x="304" y="474"/>
                        <a:pt x="303" y="474"/>
                        <a:pt x="302" y="474"/>
                      </a:cubicBezTo>
                      <a:cubicBezTo>
                        <a:pt x="301" y="474"/>
                        <a:pt x="302" y="474"/>
                        <a:pt x="299" y="473"/>
                      </a:cubicBezTo>
                      <a:cubicBezTo>
                        <a:pt x="300" y="473"/>
                        <a:pt x="300" y="473"/>
                        <a:pt x="297" y="473"/>
                      </a:cubicBezTo>
                      <a:cubicBezTo>
                        <a:pt x="298" y="473"/>
                        <a:pt x="296" y="472"/>
                        <a:pt x="297" y="472"/>
                      </a:cubicBezTo>
                      <a:cubicBezTo>
                        <a:pt x="294" y="472"/>
                        <a:pt x="291" y="471"/>
                        <a:pt x="288" y="470"/>
                      </a:cubicBezTo>
                      <a:cubicBezTo>
                        <a:pt x="284" y="470"/>
                        <a:pt x="281" y="468"/>
                        <a:pt x="278" y="467"/>
                      </a:cubicBezTo>
                      <a:cubicBezTo>
                        <a:pt x="271" y="466"/>
                        <a:pt x="264" y="463"/>
                        <a:pt x="256" y="461"/>
                      </a:cubicBezTo>
                      <a:cubicBezTo>
                        <a:pt x="250" y="458"/>
                        <a:pt x="240" y="454"/>
                        <a:pt x="235" y="452"/>
                      </a:cubicBezTo>
                      <a:cubicBezTo>
                        <a:pt x="227" y="448"/>
                        <a:pt x="221" y="445"/>
                        <a:pt x="213" y="441"/>
                      </a:cubicBezTo>
                      <a:cubicBezTo>
                        <a:pt x="212" y="440"/>
                        <a:pt x="210" y="439"/>
                        <a:pt x="208" y="438"/>
                      </a:cubicBezTo>
                      <a:cubicBezTo>
                        <a:pt x="209" y="439"/>
                        <a:pt x="208" y="439"/>
                        <a:pt x="208" y="438"/>
                      </a:cubicBezTo>
                      <a:cubicBezTo>
                        <a:pt x="207" y="437"/>
                        <a:pt x="206" y="437"/>
                        <a:pt x="204" y="436"/>
                      </a:cubicBezTo>
                      <a:cubicBezTo>
                        <a:pt x="204" y="436"/>
                        <a:pt x="203" y="435"/>
                        <a:pt x="202" y="435"/>
                      </a:cubicBezTo>
                      <a:cubicBezTo>
                        <a:pt x="200" y="433"/>
                        <a:pt x="195" y="431"/>
                        <a:pt x="191" y="428"/>
                      </a:cubicBezTo>
                      <a:cubicBezTo>
                        <a:pt x="189" y="427"/>
                        <a:pt x="187" y="426"/>
                        <a:pt x="185" y="424"/>
                      </a:cubicBezTo>
                      <a:cubicBezTo>
                        <a:pt x="182" y="423"/>
                        <a:pt x="180" y="421"/>
                        <a:pt x="178" y="419"/>
                      </a:cubicBezTo>
                      <a:cubicBezTo>
                        <a:pt x="175" y="417"/>
                        <a:pt x="173" y="416"/>
                        <a:pt x="171" y="414"/>
                      </a:cubicBezTo>
                      <a:cubicBezTo>
                        <a:pt x="169" y="413"/>
                        <a:pt x="167" y="411"/>
                        <a:pt x="166" y="411"/>
                      </a:cubicBezTo>
                      <a:cubicBezTo>
                        <a:pt x="168" y="413"/>
                        <a:pt x="169" y="412"/>
                        <a:pt x="170" y="414"/>
                      </a:cubicBezTo>
                      <a:cubicBezTo>
                        <a:pt x="168" y="413"/>
                        <a:pt x="166" y="411"/>
                        <a:pt x="163" y="409"/>
                      </a:cubicBezTo>
                      <a:cubicBezTo>
                        <a:pt x="162" y="408"/>
                        <a:pt x="160" y="407"/>
                        <a:pt x="159" y="406"/>
                      </a:cubicBezTo>
                      <a:cubicBezTo>
                        <a:pt x="157" y="405"/>
                        <a:pt x="156" y="403"/>
                        <a:pt x="154" y="402"/>
                      </a:cubicBezTo>
                      <a:cubicBezTo>
                        <a:pt x="154" y="402"/>
                        <a:pt x="154" y="402"/>
                        <a:pt x="154" y="403"/>
                      </a:cubicBezTo>
                      <a:cubicBezTo>
                        <a:pt x="152" y="401"/>
                        <a:pt x="147" y="396"/>
                        <a:pt x="145" y="395"/>
                      </a:cubicBezTo>
                      <a:cubicBezTo>
                        <a:pt x="144" y="393"/>
                        <a:pt x="141" y="391"/>
                        <a:pt x="138" y="388"/>
                      </a:cubicBezTo>
                      <a:cubicBezTo>
                        <a:pt x="136" y="386"/>
                        <a:pt x="135" y="385"/>
                        <a:pt x="134" y="383"/>
                      </a:cubicBezTo>
                      <a:cubicBezTo>
                        <a:pt x="132" y="382"/>
                        <a:pt x="131" y="380"/>
                        <a:pt x="130" y="379"/>
                      </a:cubicBezTo>
                      <a:cubicBezTo>
                        <a:pt x="130" y="379"/>
                        <a:pt x="128" y="378"/>
                        <a:pt x="128" y="378"/>
                      </a:cubicBezTo>
                      <a:cubicBezTo>
                        <a:pt x="128" y="377"/>
                        <a:pt x="128" y="377"/>
                        <a:pt x="127" y="376"/>
                      </a:cubicBezTo>
                      <a:cubicBezTo>
                        <a:pt x="126" y="375"/>
                        <a:pt x="125" y="374"/>
                        <a:pt x="123" y="372"/>
                      </a:cubicBezTo>
                      <a:cubicBezTo>
                        <a:pt x="121" y="370"/>
                        <a:pt x="119" y="368"/>
                        <a:pt x="118" y="367"/>
                      </a:cubicBezTo>
                      <a:cubicBezTo>
                        <a:pt x="117" y="365"/>
                        <a:pt x="116" y="363"/>
                        <a:pt x="114" y="361"/>
                      </a:cubicBezTo>
                      <a:cubicBezTo>
                        <a:pt x="113" y="360"/>
                        <a:pt x="113" y="360"/>
                        <a:pt x="112" y="359"/>
                      </a:cubicBezTo>
                      <a:cubicBezTo>
                        <a:pt x="111" y="358"/>
                        <a:pt x="110" y="357"/>
                        <a:pt x="110" y="356"/>
                      </a:cubicBezTo>
                      <a:cubicBezTo>
                        <a:pt x="109" y="355"/>
                        <a:pt x="105" y="350"/>
                        <a:pt x="103" y="347"/>
                      </a:cubicBezTo>
                      <a:cubicBezTo>
                        <a:pt x="103" y="347"/>
                        <a:pt x="103" y="348"/>
                        <a:pt x="103" y="348"/>
                      </a:cubicBezTo>
                      <a:cubicBezTo>
                        <a:pt x="102" y="346"/>
                        <a:pt x="102" y="347"/>
                        <a:pt x="101" y="346"/>
                      </a:cubicBezTo>
                      <a:cubicBezTo>
                        <a:pt x="99" y="343"/>
                        <a:pt x="99" y="342"/>
                        <a:pt x="97" y="340"/>
                      </a:cubicBezTo>
                      <a:cubicBezTo>
                        <a:pt x="97" y="341"/>
                        <a:pt x="98" y="340"/>
                        <a:pt x="97" y="340"/>
                      </a:cubicBezTo>
                      <a:cubicBezTo>
                        <a:pt x="97" y="340"/>
                        <a:pt x="92" y="335"/>
                        <a:pt x="90" y="331"/>
                      </a:cubicBezTo>
                      <a:cubicBezTo>
                        <a:pt x="90" y="332"/>
                        <a:pt x="89" y="328"/>
                        <a:pt x="88" y="328"/>
                      </a:cubicBezTo>
                      <a:cubicBezTo>
                        <a:pt x="88" y="328"/>
                        <a:pt x="89" y="330"/>
                        <a:pt x="90" y="331"/>
                      </a:cubicBezTo>
                      <a:cubicBezTo>
                        <a:pt x="90" y="331"/>
                        <a:pt x="90" y="331"/>
                        <a:pt x="91" y="332"/>
                      </a:cubicBezTo>
                      <a:cubicBezTo>
                        <a:pt x="92" y="334"/>
                        <a:pt x="93" y="336"/>
                        <a:pt x="95" y="339"/>
                      </a:cubicBezTo>
                      <a:cubicBezTo>
                        <a:pt x="93" y="337"/>
                        <a:pt x="92" y="335"/>
                        <a:pt x="92" y="335"/>
                      </a:cubicBezTo>
                      <a:cubicBezTo>
                        <a:pt x="96" y="341"/>
                        <a:pt x="97" y="342"/>
                        <a:pt x="101" y="347"/>
                      </a:cubicBezTo>
                      <a:cubicBezTo>
                        <a:pt x="100" y="348"/>
                        <a:pt x="102" y="349"/>
                        <a:pt x="102" y="350"/>
                      </a:cubicBezTo>
                      <a:cubicBezTo>
                        <a:pt x="103" y="352"/>
                        <a:pt x="104" y="352"/>
                        <a:pt x="106" y="354"/>
                      </a:cubicBezTo>
                      <a:cubicBezTo>
                        <a:pt x="106" y="356"/>
                        <a:pt x="108" y="358"/>
                        <a:pt x="110" y="360"/>
                      </a:cubicBezTo>
                      <a:cubicBezTo>
                        <a:pt x="112" y="362"/>
                        <a:pt x="114" y="365"/>
                        <a:pt x="115" y="367"/>
                      </a:cubicBezTo>
                      <a:cubicBezTo>
                        <a:pt x="117" y="369"/>
                        <a:pt x="120" y="371"/>
                        <a:pt x="121" y="373"/>
                      </a:cubicBezTo>
                      <a:cubicBezTo>
                        <a:pt x="122" y="375"/>
                        <a:pt x="122" y="374"/>
                        <a:pt x="123" y="375"/>
                      </a:cubicBezTo>
                      <a:cubicBezTo>
                        <a:pt x="124" y="377"/>
                        <a:pt x="123" y="376"/>
                        <a:pt x="124" y="377"/>
                      </a:cubicBezTo>
                      <a:cubicBezTo>
                        <a:pt x="124" y="377"/>
                        <a:pt x="126" y="379"/>
                        <a:pt x="127" y="379"/>
                      </a:cubicBezTo>
                      <a:cubicBezTo>
                        <a:pt x="128" y="381"/>
                        <a:pt x="130" y="384"/>
                        <a:pt x="131" y="385"/>
                      </a:cubicBezTo>
                      <a:cubicBezTo>
                        <a:pt x="129" y="383"/>
                        <a:pt x="125" y="379"/>
                        <a:pt x="127" y="382"/>
                      </a:cubicBezTo>
                      <a:cubicBezTo>
                        <a:pt x="130" y="384"/>
                        <a:pt x="139" y="392"/>
                        <a:pt x="140" y="395"/>
                      </a:cubicBezTo>
                      <a:cubicBezTo>
                        <a:pt x="142" y="396"/>
                        <a:pt x="139" y="393"/>
                        <a:pt x="141" y="395"/>
                      </a:cubicBezTo>
                      <a:cubicBezTo>
                        <a:pt x="142" y="397"/>
                        <a:pt x="143" y="398"/>
                        <a:pt x="143" y="398"/>
                      </a:cubicBezTo>
                      <a:cubicBezTo>
                        <a:pt x="142" y="398"/>
                        <a:pt x="142" y="397"/>
                        <a:pt x="141" y="396"/>
                      </a:cubicBezTo>
                      <a:cubicBezTo>
                        <a:pt x="141" y="396"/>
                        <a:pt x="141" y="397"/>
                        <a:pt x="143" y="399"/>
                      </a:cubicBezTo>
                      <a:cubicBezTo>
                        <a:pt x="144" y="400"/>
                        <a:pt x="146" y="402"/>
                        <a:pt x="148" y="403"/>
                      </a:cubicBezTo>
                      <a:cubicBezTo>
                        <a:pt x="147" y="403"/>
                        <a:pt x="145" y="401"/>
                        <a:pt x="143" y="400"/>
                      </a:cubicBezTo>
                      <a:cubicBezTo>
                        <a:pt x="141" y="398"/>
                        <a:pt x="138" y="395"/>
                        <a:pt x="136" y="393"/>
                      </a:cubicBezTo>
                      <a:cubicBezTo>
                        <a:pt x="135" y="392"/>
                        <a:pt x="136" y="393"/>
                        <a:pt x="137" y="394"/>
                      </a:cubicBezTo>
                      <a:cubicBezTo>
                        <a:pt x="135" y="393"/>
                        <a:pt x="132" y="390"/>
                        <a:pt x="130" y="388"/>
                      </a:cubicBezTo>
                      <a:cubicBezTo>
                        <a:pt x="128" y="386"/>
                        <a:pt x="126" y="383"/>
                        <a:pt x="124" y="382"/>
                      </a:cubicBezTo>
                      <a:cubicBezTo>
                        <a:pt x="126" y="383"/>
                        <a:pt x="127" y="385"/>
                        <a:pt x="129" y="387"/>
                      </a:cubicBezTo>
                      <a:cubicBezTo>
                        <a:pt x="124" y="382"/>
                        <a:pt x="121" y="378"/>
                        <a:pt x="117" y="375"/>
                      </a:cubicBezTo>
                      <a:cubicBezTo>
                        <a:pt x="114" y="371"/>
                        <a:pt x="111" y="367"/>
                        <a:pt x="106" y="362"/>
                      </a:cubicBezTo>
                      <a:cubicBezTo>
                        <a:pt x="106" y="362"/>
                        <a:pt x="107" y="363"/>
                        <a:pt x="107" y="363"/>
                      </a:cubicBezTo>
                      <a:cubicBezTo>
                        <a:pt x="105" y="360"/>
                        <a:pt x="105" y="360"/>
                        <a:pt x="103" y="357"/>
                      </a:cubicBezTo>
                      <a:cubicBezTo>
                        <a:pt x="102" y="357"/>
                        <a:pt x="103" y="357"/>
                        <a:pt x="102" y="356"/>
                      </a:cubicBezTo>
                      <a:cubicBezTo>
                        <a:pt x="102" y="356"/>
                        <a:pt x="101" y="355"/>
                        <a:pt x="101" y="354"/>
                      </a:cubicBezTo>
                      <a:cubicBezTo>
                        <a:pt x="100" y="354"/>
                        <a:pt x="102" y="356"/>
                        <a:pt x="102" y="356"/>
                      </a:cubicBezTo>
                      <a:cubicBezTo>
                        <a:pt x="100" y="355"/>
                        <a:pt x="99" y="353"/>
                        <a:pt x="97" y="350"/>
                      </a:cubicBezTo>
                      <a:cubicBezTo>
                        <a:pt x="95" y="348"/>
                        <a:pt x="94" y="346"/>
                        <a:pt x="92" y="343"/>
                      </a:cubicBezTo>
                      <a:cubicBezTo>
                        <a:pt x="91" y="342"/>
                        <a:pt x="89" y="339"/>
                        <a:pt x="88" y="337"/>
                      </a:cubicBezTo>
                      <a:cubicBezTo>
                        <a:pt x="87" y="337"/>
                        <a:pt x="88" y="338"/>
                        <a:pt x="86" y="336"/>
                      </a:cubicBezTo>
                      <a:cubicBezTo>
                        <a:pt x="86" y="334"/>
                        <a:pt x="84" y="331"/>
                        <a:pt x="87" y="335"/>
                      </a:cubicBezTo>
                      <a:cubicBezTo>
                        <a:pt x="86" y="334"/>
                        <a:pt x="87" y="334"/>
                        <a:pt x="86" y="333"/>
                      </a:cubicBezTo>
                      <a:cubicBezTo>
                        <a:pt x="86" y="334"/>
                        <a:pt x="84" y="330"/>
                        <a:pt x="82" y="326"/>
                      </a:cubicBezTo>
                      <a:cubicBezTo>
                        <a:pt x="82" y="327"/>
                        <a:pt x="79" y="323"/>
                        <a:pt x="79" y="322"/>
                      </a:cubicBezTo>
                      <a:cubicBezTo>
                        <a:pt x="78" y="322"/>
                        <a:pt x="78" y="321"/>
                        <a:pt x="76" y="318"/>
                      </a:cubicBezTo>
                      <a:cubicBezTo>
                        <a:pt x="75" y="315"/>
                        <a:pt x="77" y="320"/>
                        <a:pt x="78" y="320"/>
                      </a:cubicBezTo>
                      <a:cubicBezTo>
                        <a:pt x="77" y="318"/>
                        <a:pt x="75" y="314"/>
                        <a:pt x="74" y="314"/>
                      </a:cubicBezTo>
                      <a:cubicBezTo>
                        <a:pt x="76" y="318"/>
                        <a:pt x="72" y="310"/>
                        <a:pt x="74" y="314"/>
                      </a:cubicBezTo>
                      <a:cubicBezTo>
                        <a:pt x="75" y="316"/>
                        <a:pt x="74" y="315"/>
                        <a:pt x="76" y="317"/>
                      </a:cubicBezTo>
                      <a:cubicBezTo>
                        <a:pt x="76" y="317"/>
                        <a:pt x="75" y="316"/>
                        <a:pt x="74" y="314"/>
                      </a:cubicBezTo>
                      <a:cubicBezTo>
                        <a:pt x="73" y="312"/>
                        <a:pt x="73" y="311"/>
                        <a:pt x="73" y="311"/>
                      </a:cubicBezTo>
                      <a:cubicBezTo>
                        <a:pt x="72" y="309"/>
                        <a:pt x="70" y="306"/>
                        <a:pt x="69" y="304"/>
                      </a:cubicBezTo>
                      <a:cubicBezTo>
                        <a:pt x="71" y="308"/>
                        <a:pt x="73" y="312"/>
                        <a:pt x="72" y="311"/>
                      </a:cubicBezTo>
                      <a:cubicBezTo>
                        <a:pt x="70" y="308"/>
                        <a:pt x="72" y="310"/>
                        <a:pt x="71" y="309"/>
                      </a:cubicBezTo>
                      <a:cubicBezTo>
                        <a:pt x="70" y="307"/>
                        <a:pt x="68" y="303"/>
                        <a:pt x="69" y="304"/>
                      </a:cubicBezTo>
                      <a:cubicBezTo>
                        <a:pt x="67" y="301"/>
                        <a:pt x="67" y="301"/>
                        <a:pt x="68" y="303"/>
                      </a:cubicBezTo>
                      <a:cubicBezTo>
                        <a:pt x="66" y="300"/>
                        <a:pt x="66" y="300"/>
                        <a:pt x="67" y="301"/>
                      </a:cubicBezTo>
                      <a:cubicBezTo>
                        <a:pt x="66" y="299"/>
                        <a:pt x="67" y="299"/>
                        <a:pt x="66" y="298"/>
                      </a:cubicBezTo>
                      <a:cubicBezTo>
                        <a:pt x="65" y="297"/>
                        <a:pt x="66" y="300"/>
                        <a:pt x="66" y="299"/>
                      </a:cubicBezTo>
                      <a:cubicBezTo>
                        <a:pt x="65" y="297"/>
                        <a:pt x="65" y="297"/>
                        <a:pt x="65" y="296"/>
                      </a:cubicBezTo>
                      <a:cubicBezTo>
                        <a:pt x="64" y="294"/>
                        <a:pt x="63" y="293"/>
                        <a:pt x="61" y="290"/>
                      </a:cubicBezTo>
                      <a:cubicBezTo>
                        <a:pt x="61" y="288"/>
                        <a:pt x="59" y="285"/>
                        <a:pt x="59" y="282"/>
                      </a:cubicBezTo>
                      <a:cubicBezTo>
                        <a:pt x="59" y="282"/>
                        <a:pt x="59" y="284"/>
                        <a:pt x="58" y="282"/>
                      </a:cubicBezTo>
                      <a:cubicBezTo>
                        <a:pt x="57" y="280"/>
                        <a:pt x="58" y="281"/>
                        <a:pt x="57" y="279"/>
                      </a:cubicBezTo>
                      <a:cubicBezTo>
                        <a:pt x="57" y="280"/>
                        <a:pt x="57" y="280"/>
                        <a:pt x="57" y="278"/>
                      </a:cubicBezTo>
                      <a:cubicBezTo>
                        <a:pt x="57" y="278"/>
                        <a:pt x="57" y="278"/>
                        <a:pt x="56" y="277"/>
                      </a:cubicBezTo>
                      <a:cubicBezTo>
                        <a:pt x="56" y="277"/>
                        <a:pt x="57" y="279"/>
                        <a:pt x="57" y="279"/>
                      </a:cubicBezTo>
                      <a:cubicBezTo>
                        <a:pt x="53" y="270"/>
                        <a:pt x="53" y="268"/>
                        <a:pt x="51" y="262"/>
                      </a:cubicBezTo>
                      <a:cubicBezTo>
                        <a:pt x="50" y="261"/>
                        <a:pt x="49" y="257"/>
                        <a:pt x="49" y="255"/>
                      </a:cubicBezTo>
                      <a:cubicBezTo>
                        <a:pt x="49" y="255"/>
                        <a:pt x="48" y="254"/>
                        <a:pt x="48" y="253"/>
                      </a:cubicBezTo>
                      <a:cubicBezTo>
                        <a:pt x="49" y="257"/>
                        <a:pt x="48" y="255"/>
                        <a:pt x="48" y="255"/>
                      </a:cubicBezTo>
                      <a:cubicBezTo>
                        <a:pt x="49" y="258"/>
                        <a:pt x="49" y="259"/>
                        <a:pt x="50" y="262"/>
                      </a:cubicBezTo>
                      <a:cubicBezTo>
                        <a:pt x="50" y="262"/>
                        <a:pt x="51" y="265"/>
                        <a:pt x="52" y="265"/>
                      </a:cubicBezTo>
                      <a:cubicBezTo>
                        <a:pt x="52" y="266"/>
                        <a:pt x="52" y="268"/>
                        <a:pt x="52" y="269"/>
                      </a:cubicBezTo>
                      <a:cubicBezTo>
                        <a:pt x="53" y="269"/>
                        <a:pt x="55" y="274"/>
                        <a:pt x="55" y="274"/>
                      </a:cubicBezTo>
                      <a:cubicBezTo>
                        <a:pt x="54" y="274"/>
                        <a:pt x="53" y="269"/>
                        <a:pt x="53" y="270"/>
                      </a:cubicBezTo>
                      <a:cubicBezTo>
                        <a:pt x="54" y="273"/>
                        <a:pt x="54" y="273"/>
                        <a:pt x="53" y="271"/>
                      </a:cubicBezTo>
                      <a:cubicBezTo>
                        <a:pt x="56" y="281"/>
                        <a:pt x="56" y="280"/>
                        <a:pt x="60" y="288"/>
                      </a:cubicBezTo>
                      <a:cubicBezTo>
                        <a:pt x="60" y="288"/>
                        <a:pt x="59" y="286"/>
                        <a:pt x="59" y="288"/>
                      </a:cubicBezTo>
                      <a:cubicBezTo>
                        <a:pt x="60" y="288"/>
                        <a:pt x="61" y="294"/>
                        <a:pt x="63" y="297"/>
                      </a:cubicBezTo>
                      <a:cubicBezTo>
                        <a:pt x="62" y="296"/>
                        <a:pt x="62" y="294"/>
                        <a:pt x="61" y="294"/>
                      </a:cubicBezTo>
                      <a:cubicBezTo>
                        <a:pt x="62" y="295"/>
                        <a:pt x="62" y="296"/>
                        <a:pt x="63" y="297"/>
                      </a:cubicBezTo>
                      <a:cubicBezTo>
                        <a:pt x="62" y="296"/>
                        <a:pt x="63" y="297"/>
                        <a:pt x="63" y="298"/>
                      </a:cubicBezTo>
                      <a:cubicBezTo>
                        <a:pt x="64" y="299"/>
                        <a:pt x="63" y="298"/>
                        <a:pt x="64" y="299"/>
                      </a:cubicBezTo>
                      <a:cubicBezTo>
                        <a:pt x="65" y="302"/>
                        <a:pt x="67" y="306"/>
                        <a:pt x="69" y="309"/>
                      </a:cubicBezTo>
                      <a:cubicBezTo>
                        <a:pt x="71" y="313"/>
                        <a:pt x="72" y="316"/>
                        <a:pt x="72" y="317"/>
                      </a:cubicBezTo>
                      <a:cubicBezTo>
                        <a:pt x="71" y="314"/>
                        <a:pt x="69" y="312"/>
                        <a:pt x="67" y="308"/>
                      </a:cubicBezTo>
                      <a:cubicBezTo>
                        <a:pt x="67" y="309"/>
                        <a:pt x="67" y="307"/>
                        <a:pt x="67" y="308"/>
                      </a:cubicBezTo>
                      <a:cubicBezTo>
                        <a:pt x="69" y="312"/>
                        <a:pt x="71" y="315"/>
                        <a:pt x="73" y="320"/>
                      </a:cubicBezTo>
                      <a:cubicBezTo>
                        <a:pt x="73" y="319"/>
                        <a:pt x="72" y="319"/>
                        <a:pt x="73" y="321"/>
                      </a:cubicBezTo>
                      <a:cubicBezTo>
                        <a:pt x="73" y="321"/>
                        <a:pt x="73" y="321"/>
                        <a:pt x="74" y="322"/>
                      </a:cubicBezTo>
                      <a:cubicBezTo>
                        <a:pt x="74" y="321"/>
                        <a:pt x="74" y="322"/>
                        <a:pt x="74" y="323"/>
                      </a:cubicBezTo>
                      <a:cubicBezTo>
                        <a:pt x="74" y="323"/>
                        <a:pt x="76" y="326"/>
                        <a:pt x="76" y="326"/>
                      </a:cubicBezTo>
                      <a:cubicBezTo>
                        <a:pt x="74" y="322"/>
                        <a:pt x="76" y="326"/>
                        <a:pt x="74" y="324"/>
                      </a:cubicBezTo>
                      <a:cubicBezTo>
                        <a:pt x="72" y="320"/>
                        <a:pt x="73" y="321"/>
                        <a:pt x="72" y="320"/>
                      </a:cubicBezTo>
                      <a:cubicBezTo>
                        <a:pt x="73" y="321"/>
                        <a:pt x="72" y="320"/>
                        <a:pt x="73" y="322"/>
                      </a:cubicBezTo>
                      <a:cubicBezTo>
                        <a:pt x="72" y="321"/>
                        <a:pt x="71" y="318"/>
                        <a:pt x="70" y="317"/>
                      </a:cubicBezTo>
                      <a:cubicBezTo>
                        <a:pt x="71" y="318"/>
                        <a:pt x="71" y="317"/>
                        <a:pt x="70" y="315"/>
                      </a:cubicBezTo>
                      <a:cubicBezTo>
                        <a:pt x="70" y="317"/>
                        <a:pt x="70" y="316"/>
                        <a:pt x="69" y="316"/>
                      </a:cubicBezTo>
                      <a:cubicBezTo>
                        <a:pt x="68" y="313"/>
                        <a:pt x="65" y="309"/>
                        <a:pt x="65" y="308"/>
                      </a:cubicBezTo>
                      <a:cubicBezTo>
                        <a:pt x="66" y="309"/>
                        <a:pt x="66" y="309"/>
                        <a:pt x="66" y="309"/>
                      </a:cubicBezTo>
                      <a:cubicBezTo>
                        <a:pt x="65" y="306"/>
                        <a:pt x="66" y="309"/>
                        <a:pt x="65" y="307"/>
                      </a:cubicBezTo>
                      <a:cubicBezTo>
                        <a:pt x="64" y="306"/>
                        <a:pt x="64" y="305"/>
                        <a:pt x="64" y="304"/>
                      </a:cubicBezTo>
                      <a:cubicBezTo>
                        <a:pt x="64" y="306"/>
                        <a:pt x="65" y="307"/>
                        <a:pt x="65" y="308"/>
                      </a:cubicBezTo>
                      <a:cubicBezTo>
                        <a:pt x="64" y="306"/>
                        <a:pt x="64" y="306"/>
                        <a:pt x="63" y="303"/>
                      </a:cubicBezTo>
                      <a:cubicBezTo>
                        <a:pt x="63" y="303"/>
                        <a:pt x="62" y="301"/>
                        <a:pt x="62" y="301"/>
                      </a:cubicBezTo>
                      <a:cubicBezTo>
                        <a:pt x="63" y="304"/>
                        <a:pt x="63" y="302"/>
                        <a:pt x="63" y="302"/>
                      </a:cubicBezTo>
                      <a:cubicBezTo>
                        <a:pt x="63" y="302"/>
                        <a:pt x="60" y="297"/>
                        <a:pt x="62" y="300"/>
                      </a:cubicBezTo>
                      <a:cubicBezTo>
                        <a:pt x="62" y="300"/>
                        <a:pt x="62" y="301"/>
                        <a:pt x="62" y="301"/>
                      </a:cubicBezTo>
                      <a:cubicBezTo>
                        <a:pt x="62" y="300"/>
                        <a:pt x="62" y="301"/>
                        <a:pt x="62" y="300"/>
                      </a:cubicBezTo>
                      <a:cubicBezTo>
                        <a:pt x="61" y="299"/>
                        <a:pt x="60" y="297"/>
                        <a:pt x="60" y="296"/>
                      </a:cubicBezTo>
                      <a:cubicBezTo>
                        <a:pt x="60" y="296"/>
                        <a:pt x="61" y="298"/>
                        <a:pt x="61" y="298"/>
                      </a:cubicBezTo>
                      <a:cubicBezTo>
                        <a:pt x="61" y="297"/>
                        <a:pt x="60" y="296"/>
                        <a:pt x="59" y="295"/>
                      </a:cubicBezTo>
                      <a:cubicBezTo>
                        <a:pt x="58" y="293"/>
                        <a:pt x="58" y="292"/>
                        <a:pt x="58" y="291"/>
                      </a:cubicBezTo>
                      <a:cubicBezTo>
                        <a:pt x="58" y="292"/>
                        <a:pt x="59" y="295"/>
                        <a:pt x="60" y="295"/>
                      </a:cubicBezTo>
                      <a:cubicBezTo>
                        <a:pt x="59" y="292"/>
                        <a:pt x="57" y="290"/>
                        <a:pt x="56" y="287"/>
                      </a:cubicBezTo>
                      <a:cubicBezTo>
                        <a:pt x="56" y="287"/>
                        <a:pt x="56" y="287"/>
                        <a:pt x="55" y="285"/>
                      </a:cubicBezTo>
                      <a:cubicBezTo>
                        <a:pt x="56" y="285"/>
                        <a:pt x="54" y="282"/>
                        <a:pt x="54" y="281"/>
                      </a:cubicBezTo>
                      <a:cubicBezTo>
                        <a:pt x="53" y="279"/>
                        <a:pt x="54" y="281"/>
                        <a:pt x="54" y="280"/>
                      </a:cubicBezTo>
                      <a:cubicBezTo>
                        <a:pt x="53" y="280"/>
                        <a:pt x="52" y="276"/>
                        <a:pt x="52" y="276"/>
                      </a:cubicBezTo>
                      <a:cubicBezTo>
                        <a:pt x="52" y="277"/>
                        <a:pt x="52" y="278"/>
                        <a:pt x="52" y="277"/>
                      </a:cubicBezTo>
                      <a:cubicBezTo>
                        <a:pt x="52" y="276"/>
                        <a:pt x="52" y="275"/>
                        <a:pt x="51" y="273"/>
                      </a:cubicBezTo>
                      <a:cubicBezTo>
                        <a:pt x="50" y="273"/>
                        <a:pt x="52" y="276"/>
                        <a:pt x="52" y="277"/>
                      </a:cubicBezTo>
                      <a:cubicBezTo>
                        <a:pt x="50" y="273"/>
                        <a:pt x="51" y="277"/>
                        <a:pt x="51" y="277"/>
                      </a:cubicBezTo>
                      <a:cubicBezTo>
                        <a:pt x="50" y="275"/>
                        <a:pt x="50" y="272"/>
                        <a:pt x="50" y="272"/>
                      </a:cubicBezTo>
                      <a:cubicBezTo>
                        <a:pt x="50" y="273"/>
                        <a:pt x="49" y="270"/>
                        <a:pt x="50" y="273"/>
                      </a:cubicBezTo>
                      <a:cubicBezTo>
                        <a:pt x="50" y="274"/>
                        <a:pt x="51" y="276"/>
                        <a:pt x="52" y="278"/>
                      </a:cubicBezTo>
                      <a:cubicBezTo>
                        <a:pt x="51" y="278"/>
                        <a:pt x="51" y="279"/>
                        <a:pt x="52" y="280"/>
                      </a:cubicBezTo>
                      <a:cubicBezTo>
                        <a:pt x="53" y="282"/>
                        <a:pt x="52" y="278"/>
                        <a:pt x="53" y="281"/>
                      </a:cubicBezTo>
                      <a:cubicBezTo>
                        <a:pt x="55" y="287"/>
                        <a:pt x="53" y="284"/>
                        <a:pt x="51" y="279"/>
                      </a:cubicBezTo>
                      <a:cubicBezTo>
                        <a:pt x="52" y="281"/>
                        <a:pt x="52" y="281"/>
                        <a:pt x="53" y="283"/>
                      </a:cubicBezTo>
                      <a:cubicBezTo>
                        <a:pt x="52" y="281"/>
                        <a:pt x="53" y="285"/>
                        <a:pt x="54" y="286"/>
                      </a:cubicBezTo>
                      <a:cubicBezTo>
                        <a:pt x="53" y="284"/>
                        <a:pt x="50" y="278"/>
                        <a:pt x="50" y="278"/>
                      </a:cubicBezTo>
                      <a:cubicBezTo>
                        <a:pt x="52" y="283"/>
                        <a:pt x="54" y="287"/>
                        <a:pt x="55" y="289"/>
                      </a:cubicBezTo>
                      <a:cubicBezTo>
                        <a:pt x="53" y="287"/>
                        <a:pt x="51" y="281"/>
                        <a:pt x="49" y="276"/>
                      </a:cubicBezTo>
                      <a:cubicBezTo>
                        <a:pt x="49" y="276"/>
                        <a:pt x="49" y="275"/>
                        <a:pt x="48" y="274"/>
                      </a:cubicBezTo>
                      <a:cubicBezTo>
                        <a:pt x="48" y="272"/>
                        <a:pt x="46" y="268"/>
                        <a:pt x="45" y="267"/>
                      </a:cubicBezTo>
                      <a:cubicBezTo>
                        <a:pt x="45" y="266"/>
                        <a:pt x="44" y="262"/>
                        <a:pt x="43" y="261"/>
                      </a:cubicBezTo>
                      <a:cubicBezTo>
                        <a:pt x="44" y="261"/>
                        <a:pt x="43" y="261"/>
                        <a:pt x="44" y="263"/>
                      </a:cubicBezTo>
                      <a:cubicBezTo>
                        <a:pt x="43" y="262"/>
                        <a:pt x="44" y="263"/>
                        <a:pt x="44" y="264"/>
                      </a:cubicBezTo>
                      <a:cubicBezTo>
                        <a:pt x="45" y="265"/>
                        <a:pt x="45" y="265"/>
                        <a:pt x="45" y="266"/>
                      </a:cubicBezTo>
                      <a:cubicBezTo>
                        <a:pt x="45" y="267"/>
                        <a:pt x="47" y="270"/>
                        <a:pt x="47" y="271"/>
                      </a:cubicBezTo>
                      <a:cubicBezTo>
                        <a:pt x="47" y="271"/>
                        <a:pt x="47" y="270"/>
                        <a:pt x="47" y="270"/>
                      </a:cubicBezTo>
                      <a:cubicBezTo>
                        <a:pt x="49" y="278"/>
                        <a:pt x="50" y="280"/>
                        <a:pt x="52" y="285"/>
                      </a:cubicBezTo>
                      <a:cubicBezTo>
                        <a:pt x="54" y="289"/>
                        <a:pt x="57" y="297"/>
                        <a:pt x="59" y="300"/>
                      </a:cubicBezTo>
                      <a:cubicBezTo>
                        <a:pt x="59" y="300"/>
                        <a:pt x="59" y="299"/>
                        <a:pt x="59" y="300"/>
                      </a:cubicBezTo>
                      <a:cubicBezTo>
                        <a:pt x="60" y="302"/>
                        <a:pt x="61" y="304"/>
                        <a:pt x="62" y="307"/>
                      </a:cubicBezTo>
                      <a:cubicBezTo>
                        <a:pt x="62" y="307"/>
                        <a:pt x="62" y="307"/>
                        <a:pt x="63" y="309"/>
                      </a:cubicBezTo>
                      <a:cubicBezTo>
                        <a:pt x="63" y="308"/>
                        <a:pt x="65" y="312"/>
                        <a:pt x="65" y="312"/>
                      </a:cubicBezTo>
                      <a:cubicBezTo>
                        <a:pt x="65" y="312"/>
                        <a:pt x="65" y="312"/>
                        <a:pt x="65" y="313"/>
                      </a:cubicBezTo>
                      <a:cubicBezTo>
                        <a:pt x="66" y="314"/>
                        <a:pt x="63" y="310"/>
                        <a:pt x="64" y="312"/>
                      </a:cubicBezTo>
                      <a:cubicBezTo>
                        <a:pt x="65" y="312"/>
                        <a:pt x="66" y="315"/>
                        <a:pt x="66" y="314"/>
                      </a:cubicBezTo>
                      <a:cubicBezTo>
                        <a:pt x="66" y="313"/>
                        <a:pt x="66" y="313"/>
                        <a:pt x="66" y="313"/>
                      </a:cubicBezTo>
                      <a:cubicBezTo>
                        <a:pt x="67" y="315"/>
                        <a:pt x="68" y="316"/>
                        <a:pt x="69" y="318"/>
                      </a:cubicBezTo>
                      <a:cubicBezTo>
                        <a:pt x="68" y="317"/>
                        <a:pt x="69" y="318"/>
                        <a:pt x="68" y="315"/>
                      </a:cubicBezTo>
                      <a:cubicBezTo>
                        <a:pt x="68" y="315"/>
                        <a:pt x="68" y="317"/>
                        <a:pt x="68" y="317"/>
                      </a:cubicBezTo>
                      <a:cubicBezTo>
                        <a:pt x="67" y="315"/>
                        <a:pt x="65" y="311"/>
                        <a:pt x="65" y="311"/>
                      </a:cubicBezTo>
                      <a:cubicBezTo>
                        <a:pt x="65" y="311"/>
                        <a:pt x="61" y="303"/>
                        <a:pt x="63" y="306"/>
                      </a:cubicBezTo>
                      <a:cubicBezTo>
                        <a:pt x="62" y="305"/>
                        <a:pt x="61" y="304"/>
                        <a:pt x="61" y="303"/>
                      </a:cubicBezTo>
                      <a:cubicBezTo>
                        <a:pt x="61" y="302"/>
                        <a:pt x="62" y="303"/>
                        <a:pt x="62" y="303"/>
                      </a:cubicBezTo>
                      <a:cubicBezTo>
                        <a:pt x="61" y="301"/>
                        <a:pt x="61" y="300"/>
                        <a:pt x="60" y="299"/>
                      </a:cubicBezTo>
                      <a:cubicBezTo>
                        <a:pt x="61" y="300"/>
                        <a:pt x="60" y="299"/>
                        <a:pt x="61" y="300"/>
                      </a:cubicBezTo>
                      <a:cubicBezTo>
                        <a:pt x="62" y="302"/>
                        <a:pt x="63" y="303"/>
                        <a:pt x="63" y="303"/>
                      </a:cubicBezTo>
                      <a:cubicBezTo>
                        <a:pt x="63" y="304"/>
                        <a:pt x="61" y="301"/>
                        <a:pt x="61" y="302"/>
                      </a:cubicBezTo>
                      <a:cubicBezTo>
                        <a:pt x="63" y="304"/>
                        <a:pt x="62" y="304"/>
                        <a:pt x="64" y="307"/>
                      </a:cubicBezTo>
                      <a:cubicBezTo>
                        <a:pt x="65" y="308"/>
                        <a:pt x="70" y="317"/>
                        <a:pt x="69" y="316"/>
                      </a:cubicBezTo>
                      <a:cubicBezTo>
                        <a:pt x="71" y="319"/>
                        <a:pt x="72" y="321"/>
                        <a:pt x="70" y="318"/>
                      </a:cubicBezTo>
                      <a:cubicBezTo>
                        <a:pt x="72" y="321"/>
                        <a:pt x="74" y="325"/>
                        <a:pt x="74" y="324"/>
                      </a:cubicBezTo>
                      <a:cubicBezTo>
                        <a:pt x="74" y="324"/>
                        <a:pt x="75" y="326"/>
                        <a:pt x="75" y="326"/>
                      </a:cubicBezTo>
                      <a:cubicBezTo>
                        <a:pt x="75" y="326"/>
                        <a:pt x="74" y="325"/>
                        <a:pt x="74" y="324"/>
                      </a:cubicBezTo>
                      <a:cubicBezTo>
                        <a:pt x="73" y="323"/>
                        <a:pt x="73" y="323"/>
                        <a:pt x="73" y="323"/>
                      </a:cubicBezTo>
                      <a:cubicBezTo>
                        <a:pt x="73" y="323"/>
                        <a:pt x="76" y="328"/>
                        <a:pt x="76" y="328"/>
                      </a:cubicBezTo>
                      <a:cubicBezTo>
                        <a:pt x="74" y="326"/>
                        <a:pt x="75" y="328"/>
                        <a:pt x="74" y="326"/>
                      </a:cubicBezTo>
                      <a:cubicBezTo>
                        <a:pt x="75" y="327"/>
                        <a:pt x="73" y="324"/>
                        <a:pt x="72" y="323"/>
                      </a:cubicBezTo>
                      <a:cubicBezTo>
                        <a:pt x="73" y="324"/>
                        <a:pt x="72" y="322"/>
                        <a:pt x="71" y="320"/>
                      </a:cubicBezTo>
                      <a:cubicBezTo>
                        <a:pt x="72" y="322"/>
                        <a:pt x="72" y="322"/>
                        <a:pt x="70" y="319"/>
                      </a:cubicBezTo>
                      <a:cubicBezTo>
                        <a:pt x="71" y="322"/>
                        <a:pt x="72" y="324"/>
                        <a:pt x="74" y="326"/>
                      </a:cubicBezTo>
                      <a:cubicBezTo>
                        <a:pt x="75" y="327"/>
                        <a:pt x="76" y="329"/>
                        <a:pt x="77" y="331"/>
                      </a:cubicBezTo>
                      <a:cubicBezTo>
                        <a:pt x="76" y="330"/>
                        <a:pt x="78" y="333"/>
                        <a:pt x="78" y="333"/>
                      </a:cubicBezTo>
                      <a:cubicBezTo>
                        <a:pt x="80" y="335"/>
                        <a:pt x="81" y="337"/>
                        <a:pt x="82" y="338"/>
                      </a:cubicBezTo>
                      <a:cubicBezTo>
                        <a:pt x="83" y="340"/>
                        <a:pt x="84" y="342"/>
                        <a:pt x="86" y="344"/>
                      </a:cubicBezTo>
                      <a:cubicBezTo>
                        <a:pt x="84" y="342"/>
                        <a:pt x="86" y="346"/>
                        <a:pt x="85" y="344"/>
                      </a:cubicBezTo>
                      <a:cubicBezTo>
                        <a:pt x="85" y="344"/>
                        <a:pt x="82" y="339"/>
                        <a:pt x="81" y="339"/>
                      </a:cubicBezTo>
                      <a:cubicBezTo>
                        <a:pt x="82" y="339"/>
                        <a:pt x="82" y="339"/>
                        <a:pt x="81" y="339"/>
                      </a:cubicBezTo>
                      <a:cubicBezTo>
                        <a:pt x="86" y="345"/>
                        <a:pt x="86" y="347"/>
                        <a:pt x="82" y="341"/>
                      </a:cubicBezTo>
                      <a:cubicBezTo>
                        <a:pt x="82" y="341"/>
                        <a:pt x="82" y="340"/>
                        <a:pt x="82" y="340"/>
                      </a:cubicBezTo>
                      <a:cubicBezTo>
                        <a:pt x="81" y="338"/>
                        <a:pt x="79" y="335"/>
                        <a:pt x="79" y="336"/>
                      </a:cubicBezTo>
                      <a:cubicBezTo>
                        <a:pt x="82" y="341"/>
                        <a:pt x="80" y="338"/>
                        <a:pt x="82" y="342"/>
                      </a:cubicBezTo>
                      <a:cubicBezTo>
                        <a:pt x="83" y="343"/>
                        <a:pt x="82" y="341"/>
                        <a:pt x="84" y="343"/>
                      </a:cubicBezTo>
                      <a:cubicBezTo>
                        <a:pt x="85" y="345"/>
                        <a:pt x="83" y="343"/>
                        <a:pt x="84" y="345"/>
                      </a:cubicBezTo>
                      <a:cubicBezTo>
                        <a:pt x="86" y="347"/>
                        <a:pt x="85" y="345"/>
                        <a:pt x="85" y="346"/>
                      </a:cubicBezTo>
                      <a:cubicBezTo>
                        <a:pt x="87" y="349"/>
                        <a:pt x="88" y="351"/>
                        <a:pt x="86" y="348"/>
                      </a:cubicBezTo>
                      <a:cubicBezTo>
                        <a:pt x="87" y="349"/>
                        <a:pt x="88" y="351"/>
                        <a:pt x="88" y="351"/>
                      </a:cubicBezTo>
                      <a:cubicBezTo>
                        <a:pt x="88" y="350"/>
                        <a:pt x="88" y="351"/>
                        <a:pt x="87" y="350"/>
                      </a:cubicBezTo>
                      <a:cubicBezTo>
                        <a:pt x="85" y="347"/>
                        <a:pt x="83" y="344"/>
                        <a:pt x="81" y="341"/>
                      </a:cubicBezTo>
                      <a:cubicBezTo>
                        <a:pt x="80" y="339"/>
                        <a:pt x="78" y="336"/>
                        <a:pt x="77" y="334"/>
                      </a:cubicBezTo>
                      <a:cubicBezTo>
                        <a:pt x="78" y="335"/>
                        <a:pt x="79" y="337"/>
                        <a:pt x="78" y="336"/>
                      </a:cubicBezTo>
                      <a:cubicBezTo>
                        <a:pt x="77" y="334"/>
                        <a:pt x="76" y="332"/>
                        <a:pt x="75" y="331"/>
                      </a:cubicBezTo>
                      <a:cubicBezTo>
                        <a:pt x="75" y="332"/>
                        <a:pt x="75" y="331"/>
                        <a:pt x="74" y="330"/>
                      </a:cubicBezTo>
                      <a:cubicBezTo>
                        <a:pt x="74" y="330"/>
                        <a:pt x="74" y="331"/>
                        <a:pt x="74" y="331"/>
                      </a:cubicBezTo>
                      <a:cubicBezTo>
                        <a:pt x="73" y="329"/>
                        <a:pt x="72" y="327"/>
                        <a:pt x="71" y="325"/>
                      </a:cubicBezTo>
                      <a:cubicBezTo>
                        <a:pt x="70" y="324"/>
                        <a:pt x="69" y="322"/>
                        <a:pt x="69" y="321"/>
                      </a:cubicBezTo>
                      <a:cubicBezTo>
                        <a:pt x="70" y="323"/>
                        <a:pt x="69" y="320"/>
                        <a:pt x="68" y="319"/>
                      </a:cubicBezTo>
                      <a:cubicBezTo>
                        <a:pt x="70" y="321"/>
                        <a:pt x="71" y="324"/>
                        <a:pt x="73" y="327"/>
                      </a:cubicBezTo>
                      <a:cubicBezTo>
                        <a:pt x="74" y="329"/>
                        <a:pt x="76" y="332"/>
                        <a:pt x="77" y="333"/>
                      </a:cubicBezTo>
                      <a:cubicBezTo>
                        <a:pt x="76" y="332"/>
                        <a:pt x="74" y="329"/>
                        <a:pt x="74" y="327"/>
                      </a:cubicBezTo>
                      <a:cubicBezTo>
                        <a:pt x="77" y="332"/>
                        <a:pt x="77" y="334"/>
                        <a:pt x="79" y="337"/>
                      </a:cubicBezTo>
                      <a:cubicBezTo>
                        <a:pt x="79" y="337"/>
                        <a:pt x="77" y="333"/>
                        <a:pt x="76" y="331"/>
                      </a:cubicBezTo>
                      <a:cubicBezTo>
                        <a:pt x="76" y="330"/>
                        <a:pt x="80" y="337"/>
                        <a:pt x="81" y="338"/>
                      </a:cubicBezTo>
                      <a:cubicBezTo>
                        <a:pt x="79" y="334"/>
                        <a:pt x="76" y="331"/>
                        <a:pt x="75" y="328"/>
                      </a:cubicBezTo>
                      <a:cubicBezTo>
                        <a:pt x="74" y="327"/>
                        <a:pt x="73" y="326"/>
                        <a:pt x="72" y="324"/>
                      </a:cubicBezTo>
                      <a:cubicBezTo>
                        <a:pt x="72" y="323"/>
                        <a:pt x="71" y="321"/>
                        <a:pt x="70" y="319"/>
                      </a:cubicBezTo>
                      <a:cubicBezTo>
                        <a:pt x="70" y="321"/>
                        <a:pt x="71" y="321"/>
                        <a:pt x="70" y="320"/>
                      </a:cubicBezTo>
                      <a:cubicBezTo>
                        <a:pt x="71" y="322"/>
                        <a:pt x="71" y="323"/>
                        <a:pt x="71" y="323"/>
                      </a:cubicBezTo>
                      <a:cubicBezTo>
                        <a:pt x="71" y="323"/>
                        <a:pt x="69" y="320"/>
                        <a:pt x="69" y="319"/>
                      </a:cubicBezTo>
                      <a:cubicBezTo>
                        <a:pt x="68" y="318"/>
                        <a:pt x="68" y="317"/>
                        <a:pt x="67" y="315"/>
                      </a:cubicBezTo>
                      <a:cubicBezTo>
                        <a:pt x="66" y="315"/>
                        <a:pt x="69" y="319"/>
                        <a:pt x="67" y="317"/>
                      </a:cubicBezTo>
                      <a:cubicBezTo>
                        <a:pt x="66" y="314"/>
                        <a:pt x="66" y="316"/>
                        <a:pt x="65" y="313"/>
                      </a:cubicBezTo>
                      <a:cubicBezTo>
                        <a:pt x="63" y="311"/>
                        <a:pt x="65" y="313"/>
                        <a:pt x="63" y="310"/>
                      </a:cubicBezTo>
                      <a:cubicBezTo>
                        <a:pt x="63" y="311"/>
                        <a:pt x="61" y="307"/>
                        <a:pt x="61" y="305"/>
                      </a:cubicBezTo>
                      <a:cubicBezTo>
                        <a:pt x="61" y="306"/>
                        <a:pt x="62" y="307"/>
                        <a:pt x="61" y="306"/>
                      </a:cubicBezTo>
                      <a:cubicBezTo>
                        <a:pt x="60" y="304"/>
                        <a:pt x="59" y="301"/>
                        <a:pt x="59" y="301"/>
                      </a:cubicBezTo>
                      <a:cubicBezTo>
                        <a:pt x="57" y="298"/>
                        <a:pt x="56" y="297"/>
                        <a:pt x="55" y="293"/>
                      </a:cubicBezTo>
                      <a:cubicBezTo>
                        <a:pt x="54" y="292"/>
                        <a:pt x="55" y="294"/>
                        <a:pt x="54" y="293"/>
                      </a:cubicBezTo>
                      <a:cubicBezTo>
                        <a:pt x="54" y="291"/>
                        <a:pt x="52" y="289"/>
                        <a:pt x="52" y="287"/>
                      </a:cubicBezTo>
                      <a:cubicBezTo>
                        <a:pt x="52" y="288"/>
                        <a:pt x="53" y="289"/>
                        <a:pt x="53" y="289"/>
                      </a:cubicBezTo>
                      <a:cubicBezTo>
                        <a:pt x="51" y="285"/>
                        <a:pt x="53" y="289"/>
                        <a:pt x="52" y="286"/>
                      </a:cubicBezTo>
                      <a:cubicBezTo>
                        <a:pt x="51" y="285"/>
                        <a:pt x="50" y="282"/>
                        <a:pt x="49" y="280"/>
                      </a:cubicBezTo>
                      <a:cubicBezTo>
                        <a:pt x="48" y="277"/>
                        <a:pt x="47" y="275"/>
                        <a:pt x="48" y="276"/>
                      </a:cubicBezTo>
                      <a:cubicBezTo>
                        <a:pt x="49" y="278"/>
                        <a:pt x="50" y="281"/>
                        <a:pt x="49" y="278"/>
                      </a:cubicBezTo>
                      <a:cubicBezTo>
                        <a:pt x="49" y="278"/>
                        <a:pt x="48" y="276"/>
                        <a:pt x="48" y="275"/>
                      </a:cubicBezTo>
                      <a:cubicBezTo>
                        <a:pt x="47" y="274"/>
                        <a:pt x="46" y="273"/>
                        <a:pt x="45" y="270"/>
                      </a:cubicBezTo>
                      <a:cubicBezTo>
                        <a:pt x="46" y="270"/>
                        <a:pt x="47" y="272"/>
                        <a:pt x="46" y="270"/>
                      </a:cubicBezTo>
                      <a:cubicBezTo>
                        <a:pt x="46" y="270"/>
                        <a:pt x="45" y="267"/>
                        <a:pt x="45" y="266"/>
                      </a:cubicBezTo>
                      <a:cubicBezTo>
                        <a:pt x="45" y="267"/>
                        <a:pt x="44" y="265"/>
                        <a:pt x="43" y="264"/>
                      </a:cubicBezTo>
                      <a:cubicBezTo>
                        <a:pt x="43" y="264"/>
                        <a:pt x="44" y="268"/>
                        <a:pt x="44" y="266"/>
                      </a:cubicBezTo>
                      <a:cubicBezTo>
                        <a:pt x="43" y="265"/>
                        <a:pt x="43" y="264"/>
                        <a:pt x="43" y="263"/>
                      </a:cubicBezTo>
                      <a:cubicBezTo>
                        <a:pt x="43" y="262"/>
                        <a:pt x="43" y="262"/>
                        <a:pt x="43" y="262"/>
                      </a:cubicBezTo>
                      <a:cubicBezTo>
                        <a:pt x="42" y="260"/>
                        <a:pt x="41" y="257"/>
                        <a:pt x="40" y="255"/>
                      </a:cubicBezTo>
                      <a:cubicBezTo>
                        <a:pt x="39" y="252"/>
                        <a:pt x="39" y="250"/>
                        <a:pt x="38" y="247"/>
                      </a:cubicBezTo>
                      <a:cubicBezTo>
                        <a:pt x="37" y="246"/>
                        <a:pt x="37" y="244"/>
                        <a:pt x="37" y="243"/>
                      </a:cubicBezTo>
                      <a:cubicBezTo>
                        <a:pt x="37" y="244"/>
                        <a:pt x="37" y="247"/>
                        <a:pt x="37" y="245"/>
                      </a:cubicBezTo>
                      <a:cubicBezTo>
                        <a:pt x="36" y="241"/>
                        <a:pt x="36" y="240"/>
                        <a:pt x="35" y="238"/>
                      </a:cubicBezTo>
                      <a:cubicBezTo>
                        <a:pt x="36" y="238"/>
                        <a:pt x="36" y="237"/>
                        <a:pt x="35" y="236"/>
                      </a:cubicBezTo>
                      <a:cubicBezTo>
                        <a:pt x="35" y="236"/>
                        <a:pt x="34" y="232"/>
                        <a:pt x="34" y="235"/>
                      </a:cubicBezTo>
                      <a:cubicBezTo>
                        <a:pt x="34" y="233"/>
                        <a:pt x="34" y="232"/>
                        <a:pt x="33" y="230"/>
                      </a:cubicBezTo>
                      <a:cubicBezTo>
                        <a:pt x="33" y="228"/>
                        <a:pt x="34" y="231"/>
                        <a:pt x="34" y="229"/>
                      </a:cubicBezTo>
                      <a:cubicBezTo>
                        <a:pt x="33" y="228"/>
                        <a:pt x="32" y="221"/>
                        <a:pt x="31" y="219"/>
                      </a:cubicBezTo>
                      <a:cubicBezTo>
                        <a:pt x="31" y="218"/>
                        <a:pt x="31" y="220"/>
                        <a:pt x="31" y="218"/>
                      </a:cubicBezTo>
                      <a:cubicBezTo>
                        <a:pt x="30" y="216"/>
                        <a:pt x="30" y="210"/>
                        <a:pt x="29" y="205"/>
                      </a:cubicBezTo>
                      <a:cubicBezTo>
                        <a:pt x="29" y="208"/>
                        <a:pt x="30" y="212"/>
                        <a:pt x="30" y="216"/>
                      </a:cubicBezTo>
                      <a:cubicBezTo>
                        <a:pt x="31" y="220"/>
                        <a:pt x="32" y="223"/>
                        <a:pt x="33" y="226"/>
                      </a:cubicBezTo>
                      <a:cubicBezTo>
                        <a:pt x="33" y="229"/>
                        <a:pt x="34" y="233"/>
                        <a:pt x="34" y="236"/>
                      </a:cubicBezTo>
                      <a:cubicBezTo>
                        <a:pt x="35" y="239"/>
                        <a:pt x="36" y="242"/>
                        <a:pt x="37" y="245"/>
                      </a:cubicBezTo>
                      <a:cubicBezTo>
                        <a:pt x="37" y="247"/>
                        <a:pt x="38" y="248"/>
                        <a:pt x="38" y="250"/>
                      </a:cubicBezTo>
                      <a:cubicBezTo>
                        <a:pt x="39" y="252"/>
                        <a:pt x="39" y="253"/>
                        <a:pt x="40" y="255"/>
                      </a:cubicBezTo>
                      <a:cubicBezTo>
                        <a:pt x="41" y="258"/>
                        <a:pt x="42" y="261"/>
                        <a:pt x="43" y="265"/>
                      </a:cubicBezTo>
                      <a:cubicBezTo>
                        <a:pt x="43" y="265"/>
                        <a:pt x="42" y="263"/>
                        <a:pt x="43" y="265"/>
                      </a:cubicBezTo>
                      <a:cubicBezTo>
                        <a:pt x="44" y="268"/>
                        <a:pt x="44" y="270"/>
                        <a:pt x="46" y="273"/>
                      </a:cubicBezTo>
                      <a:cubicBezTo>
                        <a:pt x="46" y="273"/>
                        <a:pt x="45" y="271"/>
                        <a:pt x="45" y="270"/>
                      </a:cubicBezTo>
                      <a:cubicBezTo>
                        <a:pt x="46" y="273"/>
                        <a:pt x="47" y="276"/>
                        <a:pt x="48" y="279"/>
                      </a:cubicBezTo>
                      <a:cubicBezTo>
                        <a:pt x="48" y="279"/>
                        <a:pt x="48" y="280"/>
                        <a:pt x="49" y="281"/>
                      </a:cubicBezTo>
                      <a:cubicBezTo>
                        <a:pt x="49" y="282"/>
                        <a:pt x="50" y="283"/>
                        <a:pt x="50" y="284"/>
                      </a:cubicBezTo>
                      <a:cubicBezTo>
                        <a:pt x="49" y="282"/>
                        <a:pt x="50" y="284"/>
                        <a:pt x="50" y="284"/>
                      </a:cubicBezTo>
                      <a:cubicBezTo>
                        <a:pt x="51" y="287"/>
                        <a:pt x="52" y="288"/>
                        <a:pt x="52" y="290"/>
                      </a:cubicBezTo>
                      <a:cubicBezTo>
                        <a:pt x="51" y="287"/>
                        <a:pt x="50" y="284"/>
                        <a:pt x="50" y="285"/>
                      </a:cubicBezTo>
                      <a:cubicBezTo>
                        <a:pt x="52" y="289"/>
                        <a:pt x="53" y="292"/>
                        <a:pt x="54" y="294"/>
                      </a:cubicBezTo>
                      <a:cubicBezTo>
                        <a:pt x="54" y="293"/>
                        <a:pt x="54" y="294"/>
                        <a:pt x="55" y="296"/>
                      </a:cubicBezTo>
                      <a:cubicBezTo>
                        <a:pt x="56" y="299"/>
                        <a:pt x="59" y="303"/>
                        <a:pt x="60" y="305"/>
                      </a:cubicBezTo>
                      <a:cubicBezTo>
                        <a:pt x="60" y="307"/>
                        <a:pt x="61" y="308"/>
                        <a:pt x="62" y="310"/>
                      </a:cubicBezTo>
                      <a:cubicBezTo>
                        <a:pt x="62" y="310"/>
                        <a:pt x="61" y="309"/>
                        <a:pt x="62" y="310"/>
                      </a:cubicBezTo>
                      <a:cubicBezTo>
                        <a:pt x="63" y="312"/>
                        <a:pt x="63" y="313"/>
                        <a:pt x="64" y="314"/>
                      </a:cubicBezTo>
                      <a:cubicBezTo>
                        <a:pt x="64" y="314"/>
                        <a:pt x="65" y="317"/>
                        <a:pt x="67" y="320"/>
                      </a:cubicBezTo>
                      <a:cubicBezTo>
                        <a:pt x="67" y="320"/>
                        <a:pt x="66" y="319"/>
                        <a:pt x="66" y="319"/>
                      </a:cubicBezTo>
                      <a:cubicBezTo>
                        <a:pt x="67" y="321"/>
                        <a:pt x="70" y="325"/>
                        <a:pt x="70" y="326"/>
                      </a:cubicBezTo>
                      <a:cubicBezTo>
                        <a:pt x="70" y="327"/>
                        <a:pt x="70" y="325"/>
                        <a:pt x="69" y="325"/>
                      </a:cubicBezTo>
                      <a:cubicBezTo>
                        <a:pt x="70" y="326"/>
                        <a:pt x="71" y="328"/>
                        <a:pt x="71" y="327"/>
                      </a:cubicBezTo>
                      <a:cubicBezTo>
                        <a:pt x="71" y="329"/>
                        <a:pt x="73" y="331"/>
                        <a:pt x="73" y="331"/>
                      </a:cubicBezTo>
                      <a:cubicBezTo>
                        <a:pt x="72" y="330"/>
                        <a:pt x="71" y="327"/>
                        <a:pt x="71" y="327"/>
                      </a:cubicBezTo>
                      <a:cubicBezTo>
                        <a:pt x="72" y="329"/>
                        <a:pt x="72" y="328"/>
                        <a:pt x="73" y="329"/>
                      </a:cubicBezTo>
                      <a:cubicBezTo>
                        <a:pt x="73" y="330"/>
                        <a:pt x="75" y="333"/>
                        <a:pt x="73" y="330"/>
                      </a:cubicBezTo>
                      <a:cubicBezTo>
                        <a:pt x="74" y="332"/>
                        <a:pt x="75" y="334"/>
                        <a:pt x="75" y="335"/>
                      </a:cubicBezTo>
                      <a:cubicBezTo>
                        <a:pt x="74" y="333"/>
                        <a:pt x="73" y="332"/>
                        <a:pt x="72" y="330"/>
                      </a:cubicBezTo>
                      <a:cubicBezTo>
                        <a:pt x="73" y="332"/>
                        <a:pt x="72" y="330"/>
                        <a:pt x="71" y="329"/>
                      </a:cubicBezTo>
                      <a:cubicBezTo>
                        <a:pt x="72" y="331"/>
                        <a:pt x="73" y="332"/>
                        <a:pt x="74" y="333"/>
                      </a:cubicBezTo>
                      <a:cubicBezTo>
                        <a:pt x="73" y="332"/>
                        <a:pt x="73" y="332"/>
                        <a:pt x="73" y="332"/>
                      </a:cubicBezTo>
                      <a:cubicBezTo>
                        <a:pt x="74" y="334"/>
                        <a:pt x="75" y="334"/>
                        <a:pt x="75" y="336"/>
                      </a:cubicBezTo>
                      <a:cubicBezTo>
                        <a:pt x="76" y="336"/>
                        <a:pt x="75" y="335"/>
                        <a:pt x="76" y="336"/>
                      </a:cubicBezTo>
                      <a:cubicBezTo>
                        <a:pt x="76" y="337"/>
                        <a:pt x="77" y="338"/>
                        <a:pt x="77" y="338"/>
                      </a:cubicBezTo>
                      <a:cubicBezTo>
                        <a:pt x="76" y="337"/>
                        <a:pt x="74" y="334"/>
                        <a:pt x="71" y="330"/>
                      </a:cubicBezTo>
                      <a:cubicBezTo>
                        <a:pt x="71" y="329"/>
                        <a:pt x="71" y="331"/>
                        <a:pt x="70" y="329"/>
                      </a:cubicBezTo>
                      <a:cubicBezTo>
                        <a:pt x="70" y="329"/>
                        <a:pt x="70" y="328"/>
                        <a:pt x="70" y="328"/>
                      </a:cubicBezTo>
                      <a:cubicBezTo>
                        <a:pt x="69" y="327"/>
                        <a:pt x="71" y="329"/>
                        <a:pt x="69" y="327"/>
                      </a:cubicBezTo>
                      <a:cubicBezTo>
                        <a:pt x="68" y="327"/>
                        <a:pt x="63" y="317"/>
                        <a:pt x="62" y="314"/>
                      </a:cubicBezTo>
                      <a:cubicBezTo>
                        <a:pt x="61" y="312"/>
                        <a:pt x="63" y="316"/>
                        <a:pt x="61" y="313"/>
                      </a:cubicBezTo>
                      <a:cubicBezTo>
                        <a:pt x="60" y="310"/>
                        <a:pt x="58" y="307"/>
                        <a:pt x="57" y="305"/>
                      </a:cubicBezTo>
                      <a:cubicBezTo>
                        <a:pt x="57" y="305"/>
                        <a:pt x="57" y="305"/>
                        <a:pt x="57" y="304"/>
                      </a:cubicBezTo>
                      <a:cubicBezTo>
                        <a:pt x="56" y="303"/>
                        <a:pt x="55" y="300"/>
                        <a:pt x="53" y="297"/>
                      </a:cubicBezTo>
                      <a:cubicBezTo>
                        <a:pt x="52" y="293"/>
                        <a:pt x="51" y="290"/>
                        <a:pt x="50" y="289"/>
                      </a:cubicBezTo>
                      <a:cubicBezTo>
                        <a:pt x="50" y="289"/>
                        <a:pt x="51" y="291"/>
                        <a:pt x="50" y="290"/>
                      </a:cubicBezTo>
                      <a:cubicBezTo>
                        <a:pt x="49" y="287"/>
                        <a:pt x="50" y="288"/>
                        <a:pt x="49" y="285"/>
                      </a:cubicBezTo>
                      <a:cubicBezTo>
                        <a:pt x="48" y="285"/>
                        <a:pt x="50" y="288"/>
                        <a:pt x="49" y="287"/>
                      </a:cubicBezTo>
                      <a:cubicBezTo>
                        <a:pt x="48" y="285"/>
                        <a:pt x="48" y="286"/>
                        <a:pt x="48" y="284"/>
                      </a:cubicBezTo>
                      <a:cubicBezTo>
                        <a:pt x="47" y="282"/>
                        <a:pt x="46" y="280"/>
                        <a:pt x="46" y="280"/>
                      </a:cubicBezTo>
                      <a:cubicBezTo>
                        <a:pt x="45" y="277"/>
                        <a:pt x="44" y="274"/>
                        <a:pt x="43" y="271"/>
                      </a:cubicBezTo>
                      <a:cubicBezTo>
                        <a:pt x="42" y="268"/>
                        <a:pt x="41" y="266"/>
                        <a:pt x="40" y="263"/>
                      </a:cubicBezTo>
                      <a:cubicBezTo>
                        <a:pt x="41" y="263"/>
                        <a:pt x="40" y="260"/>
                        <a:pt x="39" y="258"/>
                      </a:cubicBezTo>
                      <a:cubicBezTo>
                        <a:pt x="39" y="258"/>
                        <a:pt x="40" y="261"/>
                        <a:pt x="40" y="262"/>
                      </a:cubicBezTo>
                      <a:cubicBezTo>
                        <a:pt x="39" y="258"/>
                        <a:pt x="37" y="254"/>
                        <a:pt x="36" y="250"/>
                      </a:cubicBezTo>
                      <a:cubicBezTo>
                        <a:pt x="35" y="246"/>
                        <a:pt x="34" y="242"/>
                        <a:pt x="33" y="239"/>
                      </a:cubicBezTo>
                      <a:cubicBezTo>
                        <a:pt x="33" y="238"/>
                        <a:pt x="33" y="240"/>
                        <a:pt x="33" y="240"/>
                      </a:cubicBezTo>
                      <a:cubicBezTo>
                        <a:pt x="33" y="237"/>
                        <a:pt x="33" y="238"/>
                        <a:pt x="32" y="236"/>
                      </a:cubicBezTo>
                      <a:cubicBezTo>
                        <a:pt x="31" y="232"/>
                        <a:pt x="31" y="227"/>
                        <a:pt x="30" y="224"/>
                      </a:cubicBezTo>
                      <a:cubicBezTo>
                        <a:pt x="30" y="225"/>
                        <a:pt x="30" y="226"/>
                        <a:pt x="30" y="227"/>
                      </a:cubicBezTo>
                      <a:cubicBezTo>
                        <a:pt x="30" y="225"/>
                        <a:pt x="28" y="219"/>
                        <a:pt x="28" y="216"/>
                      </a:cubicBezTo>
                      <a:cubicBezTo>
                        <a:pt x="28" y="216"/>
                        <a:pt x="28" y="216"/>
                        <a:pt x="29" y="218"/>
                      </a:cubicBezTo>
                      <a:cubicBezTo>
                        <a:pt x="29" y="218"/>
                        <a:pt x="29" y="220"/>
                        <a:pt x="29" y="221"/>
                      </a:cubicBezTo>
                      <a:cubicBezTo>
                        <a:pt x="29" y="220"/>
                        <a:pt x="30" y="223"/>
                        <a:pt x="30" y="223"/>
                      </a:cubicBezTo>
                      <a:cubicBezTo>
                        <a:pt x="30" y="220"/>
                        <a:pt x="30" y="222"/>
                        <a:pt x="29" y="219"/>
                      </a:cubicBezTo>
                      <a:cubicBezTo>
                        <a:pt x="29" y="219"/>
                        <a:pt x="29" y="220"/>
                        <a:pt x="29" y="219"/>
                      </a:cubicBezTo>
                      <a:cubicBezTo>
                        <a:pt x="29" y="218"/>
                        <a:pt x="28" y="213"/>
                        <a:pt x="28" y="215"/>
                      </a:cubicBezTo>
                      <a:cubicBezTo>
                        <a:pt x="28" y="212"/>
                        <a:pt x="27" y="207"/>
                        <a:pt x="27" y="204"/>
                      </a:cubicBezTo>
                      <a:cubicBezTo>
                        <a:pt x="27" y="204"/>
                        <a:pt x="27" y="208"/>
                        <a:pt x="27" y="207"/>
                      </a:cubicBezTo>
                      <a:cubicBezTo>
                        <a:pt x="27" y="206"/>
                        <a:pt x="27" y="203"/>
                        <a:pt x="27" y="201"/>
                      </a:cubicBezTo>
                      <a:cubicBezTo>
                        <a:pt x="26" y="201"/>
                        <a:pt x="27" y="203"/>
                        <a:pt x="27" y="203"/>
                      </a:cubicBezTo>
                      <a:cubicBezTo>
                        <a:pt x="26" y="204"/>
                        <a:pt x="25" y="195"/>
                        <a:pt x="25" y="198"/>
                      </a:cubicBezTo>
                      <a:cubicBezTo>
                        <a:pt x="26" y="202"/>
                        <a:pt x="27" y="209"/>
                        <a:pt x="27" y="209"/>
                      </a:cubicBezTo>
                      <a:cubicBezTo>
                        <a:pt x="27" y="211"/>
                        <a:pt x="28" y="215"/>
                        <a:pt x="28" y="216"/>
                      </a:cubicBezTo>
                      <a:cubicBezTo>
                        <a:pt x="27" y="213"/>
                        <a:pt x="27" y="214"/>
                        <a:pt x="27" y="209"/>
                      </a:cubicBezTo>
                      <a:cubicBezTo>
                        <a:pt x="27" y="208"/>
                        <a:pt x="26" y="202"/>
                        <a:pt x="26" y="203"/>
                      </a:cubicBezTo>
                      <a:cubicBezTo>
                        <a:pt x="26" y="205"/>
                        <a:pt x="26" y="206"/>
                        <a:pt x="26" y="207"/>
                      </a:cubicBezTo>
                      <a:cubicBezTo>
                        <a:pt x="26" y="204"/>
                        <a:pt x="25" y="203"/>
                        <a:pt x="25" y="200"/>
                      </a:cubicBezTo>
                      <a:cubicBezTo>
                        <a:pt x="25" y="201"/>
                        <a:pt x="26" y="207"/>
                        <a:pt x="26" y="208"/>
                      </a:cubicBezTo>
                      <a:cubicBezTo>
                        <a:pt x="26" y="208"/>
                        <a:pt x="26" y="207"/>
                        <a:pt x="26" y="208"/>
                      </a:cubicBezTo>
                      <a:cubicBezTo>
                        <a:pt x="27" y="213"/>
                        <a:pt x="27" y="217"/>
                        <a:pt x="28" y="221"/>
                      </a:cubicBezTo>
                      <a:cubicBezTo>
                        <a:pt x="29" y="224"/>
                        <a:pt x="29" y="228"/>
                        <a:pt x="30" y="232"/>
                      </a:cubicBezTo>
                      <a:cubicBezTo>
                        <a:pt x="31" y="232"/>
                        <a:pt x="29" y="227"/>
                        <a:pt x="30" y="226"/>
                      </a:cubicBezTo>
                      <a:cubicBezTo>
                        <a:pt x="30" y="227"/>
                        <a:pt x="30" y="227"/>
                        <a:pt x="30" y="228"/>
                      </a:cubicBezTo>
                      <a:cubicBezTo>
                        <a:pt x="30" y="228"/>
                        <a:pt x="30" y="231"/>
                        <a:pt x="31" y="233"/>
                      </a:cubicBezTo>
                      <a:cubicBezTo>
                        <a:pt x="31" y="233"/>
                        <a:pt x="31" y="235"/>
                        <a:pt x="31" y="236"/>
                      </a:cubicBezTo>
                      <a:cubicBezTo>
                        <a:pt x="32" y="239"/>
                        <a:pt x="34" y="246"/>
                        <a:pt x="35" y="251"/>
                      </a:cubicBezTo>
                      <a:cubicBezTo>
                        <a:pt x="35" y="251"/>
                        <a:pt x="34" y="250"/>
                        <a:pt x="34" y="250"/>
                      </a:cubicBezTo>
                      <a:cubicBezTo>
                        <a:pt x="36" y="254"/>
                        <a:pt x="37" y="257"/>
                        <a:pt x="37" y="258"/>
                      </a:cubicBezTo>
                      <a:cubicBezTo>
                        <a:pt x="37" y="258"/>
                        <a:pt x="39" y="262"/>
                        <a:pt x="39" y="263"/>
                      </a:cubicBezTo>
                      <a:cubicBezTo>
                        <a:pt x="39" y="263"/>
                        <a:pt x="38" y="260"/>
                        <a:pt x="38" y="263"/>
                      </a:cubicBezTo>
                      <a:cubicBezTo>
                        <a:pt x="39" y="264"/>
                        <a:pt x="40" y="267"/>
                        <a:pt x="41" y="271"/>
                      </a:cubicBezTo>
                      <a:cubicBezTo>
                        <a:pt x="41" y="271"/>
                        <a:pt x="41" y="272"/>
                        <a:pt x="42" y="273"/>
                      </a:cubicBezTo>
                      <a:cubicBezTo>
                        <a:pt x="43" y="275"/>
                        <a:pt x="42" y="271"/>
                        <a:pt x="42" y="274"/>
                      </a:cubicBezTo>
                      <a:cubicBezTo>
                        <a:pt x="43" y="276"/>
                        <a:pt x="45" y="280"/>
                        <a:pt x="46" y="283"/>
                      </a:cubicBezTo>
                      <a:cubicBezTo>
                        <a:pt x="45" y="282"/>
                        <a:pt x="46" y="283"/>
                        <a:pt x="47" y="285"/>
                      </a:cubicBezTo>
                      <a:cubicBezTo>
                        <a:pt x="46" y="285"/>
                        <a:pt x="46" y="284"/>
                        <a:pt x="46" y="285"/>
                      </a:cubicBezTo>
                      <a:cubicBezTo>
                        <a:pt x="46" y="284"/>
                        <a:pt x="49" y="291"/>
                        <a:pt x="49" y="291"/>
                      </a:cubicBezTo>
                      <a:cubicBezTo>
                        <a:pt x="46" y="285"/>
                        <a:pt x="47" y="289"/>
                        <a:pt x="45" y="284"/>
                      </a:cubicBezTo>
                      <a:cubicBezTo>
                        <a:pt x="45" y="284"/>
                        <a:pt x="45" y="283"/>
                        <a:pt x="45" y="283"/>
                      </a:cubicBezTo>
                      <a:cubicBezTo>
                        <a:pt x="45" y="283"/>
                        <a:pt x="46" y="285"/>
                        <a:pt x="46" y="284"/>
                      </a:cubicBezTo>
                      <a:cubicBezTo>
                        <a:pt x="44" y="281"/>
                        <a:pt x="45" y="280"/>
                        <a:pt x="43" y="278"/>
                      </a:cubicBezTo>
                      <a:cubicBezTo>
                        <a:pt x="43" y="277"/>
                        <a:pt x="43" y="275"/>
                        <a:pt x="43" y="276"/>
                      </a:cubicBezTo>
                      <a:cubicBezTo>
                        <a:pt x="42" y="273"/>
                        <a:pt x="42" y="275"/>
                        <a:pt x="41" y="273"/>
                      </a:cubicBezTo>
                      <a:cubicBezTo>
                        <a:pt x="41" y="271"/>
                        <a:pt x="41" y="270"/>
                        <a:pt x="40" y="268"/>
                      </a:cubicBezTo>
                      <a:cubicBezTo>
                        <a:pt x="40" y="268"/>
                        <a:pt x="40" y="268"/>
                        <a:pt x="40" y="268"/>
                      </a:cubicBezTo>
                      <a:cubicBezTo>
                        <a:pt x="38" y="264"/>
                        <a:pt x="39" y="266"/>
                        <a:pt x="38" y="263"/>
                      </a:cubicBezTo>
                      <a:cubicBezTo>
                        <a:pt x="37" y="260"/>
                        <a:pt x="37" y="259"/>
                        <a:pt x="37" y="259"/>
                      </a:cubicBezTo>
                      <a:cubicBezTo>
                        <a:pt x="37" y="257"/>
                        <a:pt x="37" y="259"/>
                        <a:pt x="36" y="258"/>
                      </a:cubicBezTo>
                      <a:cubicBezTo>
                        <a:pt x="35" y="253"/>
                        <a:pt x="34" y="252"/>
                        <a:pt x="34" y="248"/>
                      </a:cubicBezTo>
                      <a:cubicBezTo>
                        <a:pt x="34" y="248"/>
                        <a:pt x="34" y="250"/>
                        <a:pt x="34" y="250"/>
                      </a:cubicBezTo>
                      <a:cubicBezTo>
                        <a:pt x="34" y="249"/>
                        <a:pt x="34" y="248"/>
                        <a:pt x="34" y="247"/>
                      </a:cubicBezTo>
                      <a:cubicBezTo>
                        <a:pt x="33" y="247"/>
                        <a:pt x="34" y="249"/>
                        <a:pt x="33" y="248"/>
                      </a:cubicBezTo>
                      <a:cubicBezTo>
                        <a:pt x="34" y="252"/>
                        <a:pt x="36" y="256"/>
                        <a:pt x="37" y="259"/>
                      </a:cubicBezTo>
                      <a:cubicBezTo>
                        <a:pt x="38" y="263"/>
                        <a:pt x="39" y="266"/>
                        <a:pt x="40" y="270"/>
                      </a:cubicBezTo>
                      <a:cubicBezTo>
                        <a:pt x="40" y="271"/>
                        <a:pt x="40" y="271"/>
                        <a:pt x="40" y="271"/>
                      </a:cubicBezTo>
                      <a:cubicBezTo>
                        <a:pt x="42" y="275"/>
                        <a:pt x="43" y="278"/>
                        <a:pt x="41" y="273"/>
                      </a:cubicBezTo>
                      <a:cubicBezTo>
                        <a:pt x="42" y="274"/>
                        <a:pt x="42" y="275"/>
                        <a:pt x="43" y="276"/>
                      </a:cubicBezTo>
                      <a:cubicBezTo>
                        <a:pt x="42" y="276"/>
                        <a:pt x="44" y="280"/>
                        <a:pt x="44" y="280"/>
                      </a:cubicBezTo>
                      <a:cubicBezTo>
                        <a:pt x="44" y="280"/>
                        <a:pt x="45" y="282"/>
                        <a:pt x="45" y="282"/>
                      </a:cubicBezTo>
                      <a:cubicBezTo>
                        <a:pt x="45" y="283"/>
                        <a:pt x="43" y="278"/>
                        <a:pt x="42" y="276"/>
                      </a:cubicBezTo>
                      <a:cubicBezTo>
                        <a:pt x="42" y="278"/>
                        <a:pt x="43" y="280"/>
                        <a:pt x="44" y="282"/>
                      </a:cubicBezTo>
                      <a:cubicBezTo>
                        <a:pt x="45" y="284"/>
                        <a:pt x="46" y="286"/>
                        <a:pt x="47" y="287"/>
                      </a:cubicBezTo>
                      <a:cubicBezTo>
                        <a:pt x="45" y="285"/>
                        <a:pt x="49" y="293"/>
                        <a:pt x="49" y="294"/>
                      </a:cubicBezTo>
                      <a:cubicBezTo>
                        <a:pt x="49" y="294"/>
                        <a:pt x="47" y="289"/>
                        <a:pt x="48" y="292"/>
                      </a:cubicBezTo>
                      <a:cubicBezTo>
                        <a:pt x="49" y="294"/>
                        <a:pt x="51" y="298"/>
                        <a:pt x="52" y="300"/>
                      </a:cubicBezTo>
                      <a:cubicBezTo>
                        <a:pt x="53" y="302"/>
                        <a:pt x="55" y="305"/>
                        <a:pt x="56" y="309"/>
                      </a:cubicBezTo>
                      <a:cubicBezTo>
                        <a:pt x="57" y="310"/>
                        <a:pt x="58" y="312"/>
                        <a:pt x="59" y="313"/>
                      </a:cubicBezTo>
                      <a:cubicBezTo>
                        <a:pt x="60" y="315"/>
                        <a:pt x="60" y="317"/>
                        <a:pt x="61" y="318"/>
                      </a:cubicBezTo>
                      <a:cubicBezTo>
                        <a:pt x="62" y="319"/>
                        <a:pt x="64" y="323"/>
                        <a:pt x="65" y="324"/>
                      </a:cubicBezTo>
                      <a:cubicBezTo>
                        <a:pt x="64" y="324"/>
                        <a:pt x="62" y="320"/>
                        <a:pt x="63" y="322"/>
                      </a:cubicBezTo>
                      <a:cubicBezTo>
                        <a:pt x="64" y="324"/>
                        <a:pt x="65" y="326"/>
                        <a:pt x="66" y="326"/>
                      </a:cubicBezTo>
                      <a:cubicBezTo>
                        <a:pt x="66" y="328"/>
                        <a:pt x="66" y="328"/>
                        <a:pt x="67" y="330"/>
                      </a:cubicBezTo>
                      <a:cubicBezTo>
                        <a:pt x="67" y="329"/>
                        <a:pt x="69" y="333"/>
                        <a:pt x="69" y="333"/>
                      </a:cubicBezTo>
                      <a:cubicBezTo>
                        <a:pt x="69" y="333"/>
                        <a:pt x="69" y="332"/>
                        <a:pt x="68" y="331"/>
                      </a:cubicBezTo>
                      <a:cubicBezTo>
                        <a:pt x="68" y="331"/>
                        <a:pt x="69" y="332"/>
                        <a:pt x="69" y="333"/>
                      </a:cubicBezTo>
                      <a:cubicBezTo>
                        <a:pt x="69" y="333"/>
                        <a:pt x="69" y="333"/>
                        <a:pt x="70" y="333"/>
                      </a:cubicBezTo>
                      <a:cubicBezTo>
                        <a:pt x="70" y="335"/>
                        <a:pt x="73" y="339"/>
                        <a:pt x="75" y="343"/>
                      </a:cubicBezTo>
                      <a:cubicBezTo>
                        <a:pt x="75" y="343"/>
                        <a:pt x="77" y="347"/>
                        <a:pt x="77" y="346"/>
                      </a:cubicBezTo>
                      <a:cubicBezTo>
                        <a:pt x="76" y="344"/>
                        <a:pt x="73" y="340"/>
                        <a:pt x="75" y="343"/>
                      </a:cubicBezTo>
                      <a:cubicBezTo>
                        <a:pt x="74" y="341"/>
                        <a:pt x="72" y="339"/>
                        <a:pt x="72" y="337"/>
                      </a:cubicBezTo>
                      <a:cubicBezTo>
                        <a:pt x="72" y="337"/>
                        <a:pt x="72" y="337"/>
                        <a:pt x="72" y="337"/>
                      </a:cubicBezTo>
                      <a:cubicBezTo>
                        <a:pt x="74" y="341"/>
                        <a:pt x="75" y="344"/>
                        <a:pt x="78" y="347"/>
                      </a:cubicBezTo>
                      <a:cubicBezTo>
                        <a:pt x="77" y="346"/>
                        <a:pt x="77" y="345"/>
                        <a:pt x="76" y="345"/>
                      </a:cubicBezTo>
                      <a:cubicBezTo>
                        <a:pt x="77" y="345"/>
                        <a:pt x="77" y="345"/>
                        <a:pt x="77" y="346"/>
                      </a:cubicBezTo>
                      <a:cubicBezTo>
                        <a:pt x="78" y="347"/>
                        <a:pt x="78" y="347"/>
                        <a:pt x="79" y="349"/>
                      </a:cubicBezTo>
                      <a:cubicBezTo>
                        <a:pt x="78" y="346"/>
                        <a:pt x="84" y="356"/>
                        <a:pt x="84" y="355"/>
                      </a:cubicBezTo>
                      <a:cubicBezTo>
                        <a:pt x="85" y="356"/>
                        <a:pt x="85" y="356"/>
                        <a:pt x="87" y="358"/>
                      </a:cubicBezTo>
                      <a:cubicBezTo>
                        <a:pt x="87" y="359"/>
                        <a:pt x="87" y="359"/>
                        <a:pt x="87" y="359"/>
                      </a:cubicBezTo>
                      <a:cubicBezTo>
                        <a:pt x="87" y="360"/>
                        <a:pt x="85" y="356"/>
                        <a:pt x="86" y="359"/>
                      </a:cubicBezTo>
                      <a:cubicBezTo>
                        <a:pt x="86" y="359"/>
                        <a:pt x="89" y="363"/>
                        <a:pt x="89" y="362"/>
                      </a:cubicBezTo>
                      <a:cubicBezTo>
                        <a:pt x="88" y="361"/>
                        <a:pt x="87" y="359"/>
                        <a:pt x="88" y="361"/>
                      </a:cubicBezTo>
                      <a:cubicBezTo>
                        <a:pt x="90" y="363"/>
                        <a:pt x="90" y="364"/>
                        <a:pt x="92" y="366"/>
                      </a:cubicBezTo>
                      <a:cubicBezTo>
                        <a:pt x="92" y="365"/>
                        <a:pt x="91" y="364"/>
                        <a:pt x="92" y="365"/>
                      </a:cubicBezTo>
                      <a:cubicBezTo>
                        <a:pt x="94" y="368"/>
                        <a:pt x="95" y="370"/>
                        <a:pt x="98" y="373"/>
                      </a:cubicBezTo>
                      <a:cubicBezTo>
                        <a:pt x="97" y="372"/>
                        <a:pt x="95" y="369"/>
                        <a:pt x="94" y="369"/>
                      </a:cubicBezTo>
                      <a:cubicBezTo>
                        <a:pt x="96" y="371"/>
                        <a:pt x="97" y="373"/>
                        <a:pt x="98" y="374"/>
                      </a:cubicBezTo>
                      <a:cubicBezTo>
                        <a:pt x="98" y="374"/>
                        <a:pt x="97" y="372"/>
                        <a:pt x="99" y="374"/>
                      </a:cubicBezTo>
                      <a:cubicBezTo>
                        <a:pt x="99" y="375"/>
                        <a:pt x="101" y="377"/>
                        <a:pt x="102" y="378"/>
                      </a:cubicBezTo>
                      <a:cubicBezTo>
                        <a:pt x="101" y="377"/>
                        <a:pt x="104" y="380"/>
                        <a:pt x="102" y="378"/>
                      </a:cubicBezTo>
                      <a:cubicBezTo>
                        <a:pt x="101" y="377"/>
                        <a:pt x="102" y="377"/>
                        <a:pt x="101" y="377"/>
                      </a:cubicBezTo>
                      <a:cubicBezTo>
                        <a:pt x="102" y="377"/>
                        <a:pt x="98" y="374"/>
                        <a:pt x="99" y="374"/>
                      </a:cubicBezTo>
                      <a:cubicBezTo>
                        <a:pt x="100" y="375"/>
                        <a:pt x="103" y="378"/>
                        <a:pt x="101" y="376"/>
                      </a:cubicBezTo>
                      <a:cubicBezTo>
                        <a:pt x="101" y="377"/>
                        <a:pt x="100" y="374"/>
                        <a:pt x="100" y="374"/>
                      </a:cubicBezTo>
                      <a:cubicBezTo>
                        <a:pt x="101" y="375"/>
                        <a:pt x="101" y="376"/>
                        <a:pt x="103" y="378"/>
                      </a:cubicBezTo>
                      <a:cubicBezTo>
                        <a:pt x="104" y="378"/>
                        <a:pt x="102" y="376"/>
                        <a:pt x="103" y="378"/>
                      </a:cubicBezTo>
                      <a:cubicBezTo>
                        <a:pt x="106" y="381"/>
                        <a:pt x="108" y="384"/>
                        <a:pt x="113" y="389"/>
                      </a:cubicBezTo>
                      <a:cubicBezTo>
                        <a:pt x="111" y="387"/>
                        <a:pt x="115" y="392"/>
                        <a:pt x="114" y="390"/>
                      </a:cubicBezTo>
                      <a:cubicBezTo>
                        <a:pt x="112" y="389"/>
                        <a:pt x="109" y="385"/>
                        <a:pt x="108" y="385"/>
                      </a:cubicBezTo>
                      <a:cubicBezTo>
                        <a:pt x="111" y="387"/>
                        <a:pt x="116" y="392"/>
                        <a:pt x="117" y="395"/>
                      </a:cubicBezTo>
                      <a:cubicBezTo>
                        <a:pt x="114" y="391"/>
                        <a:pt x="113" y="390"/>
                        <a:pt x="111" y="388"/>
                      </a:cubicBezTo>
                      <a:cubicBezTo>
                        <a:pt x="111" y="388"/>
                        <a:pt x="110" y="387"/>
                        <a:pt x="109" y="387"/>
                      </a:cubicBezTo>
                      <a:cubicBezTo>
                        <a:pt x="111" y="389"/>
                        <a:pt x="113" y="391"/>
                        <a:pt x="112" y="390"/>
                      </a:cubicBezTo>
                      <a:cubicBezTo>
                        <a:pt x="111" y="389"/>
                        <a:pt x="110" y="389"/>
                        <a:pt x="110" y="388"/>
                      </a:cubicBezTo>
                      <a:cubicBezTo>
                        <a:pt x="110" y="388"/>
                        <a:pt x="111" y="389"/>
                        <a:pt x="113" y="390"/>
                      </a:cubicBezTo>
                      <a:cubicBezTo>
                        <a:pt x="114" y="392"/>
                        <a:pt x="115" y="393"/>
                        <a:pt x="117" y="395"/>
                      </a:cubicBezTo>
                      <a:cubicBezTo>
                        <a:pt x="116" y="395"/>
                        <a:pt x="119" y="397"/>
                        <a:pt x="119" y="397"/>
                      </a:cubicBezTo>
                      <a:cubicBezTo>
                        <a:pt x="118" y="396"/>
                        <a:pt x="117" y="396"/>
                        <a:pt x="116" y="394"/>
                      </a:cubicBezTo>
                      <a:cubicBezTo>
                        <a:pt x="116" y="396"/>
                        <a:pt x="118" y="397"/>
                        <a:pt x="120" y="399"/>
                      </a:cubicBezTo>
                      <a:cubicBezTo>
                        <a:pt x="120" y="399"/>
                        <a:pt x="120" y="399"/>
                        <a:pt x="119" y="398"/>
                      </a:cubicBezTo>
                      <a:cubicBezTo>
                        <a:pt x="120" y="399"/>
                        <a:pt x="121" y="400"/>
                        <a:pt x="122" y="400"/>
                      </a:cubicBezTo>
                      <a:cubicBezTo>
                        <a:pt x="119" y="398"/>
                        <a:pt x="122" y="400"/>
                        <a:pt x="125" y="403"/>
                      </a:cubicBezTo>
                      <a:cubicBezTo>
                        <a:pt x="126" y="404"/>
                        <a:pt x="126" y="404"/>
                        <a:pt x="126" y="404"/>
                      </a:cubicBezTo>
                      <a:cubicBezTo>
                        <a:pt x="127" y="405"/>
                        <a:pt x="127" y="405"/>
                        <a:pt x="128" y="406"/>
                      </a:cubicBezTo>
                      <a:cubicBezTo>
                        <a:pt x="128" y="406"/>
                        <a:pt x="130" y="409"/>
                        <a:pt x="130" y="409"/>
                      </a:cubicBezTo>
                      <a:cubicBezTo>
                        <a:pt x="133" y="411"/>
                        <a:pt x="133" y="412"/>
                        <a:pt x="134" y="412"/>
                      </a:cubicBezTo>
                      <a:cubicBezTo>
                        <a:pt x="133" y="411"/>
                        <a:pt x="132" y="410"/>
                        <a:pt x="132" y="410"/>
                      </a:cubicBezTo>
                      <a:cubicBezTo>
                        <a:pt x="132" y="410"/>
                        <a:pt x="135" y="412"/>
                        <a:pt x="135" y="413"/>
                      </a:cubicBezTo>
                      <a:cubicBezTo>
                        <a:pt x="135" y="413"/>
                        <a:pt x="134" y="412"/>
                        <a:pt x="136" y="414"/>
                      </a:cubicBezTo>
                      <a:cubicBezTo>
                        <a:pt x="135" y="413"/>
                        <a:pt x="137" y="415"/>
                        <a:pt x="138" y="416"/>
                      </a:cubicBezTo>
                      <a:cubicBezTo>
                        <a:pt x="137" y="415"/>
                        <a:pt x="136" y="413"/>
                        <a:pt x="137" y="413"/>
                      </a:cubicBezTo>
                      <a:cubicBezTo>
                        <a:pt x="140" y="416"/>
                        <a:pt x="141" y="418"/>
                        <a:pt x="143" y="419"/>
                      </a:cubicBezTo>
                      <a:cubicBezTo>
                        <a:pt x="142" y="418"/>
                        <a:pt x="139" y="416"/>
                        <a:pt x="138" y="415"/>
                      </a:cubicBezTo>
                      <a:cubicBezTo>
                        <a:pt x="141" y="418"/>
                        <a:pt x="145" y="421"/>
                        <a:pt x="147" y="423"/>
                      </a:cubicBezTo>
                      <a:cubicBezTo>
                        <a:pt x="145" y="421"/>
                        <a:pt x="145" y="422"/>
                        <a:pt x="143" y="420"/>
                      </a:cubicBezTo>
                      <a:cubicBezTo>
                        <a:pt x="142" y="420"/>
                        <a:pt x="142" y="419"/>
                        <a:pt x="141" y="418"/>
                      </a:cubicBezTo>
                      <a:cubicBezTo>
                        <a:pt x="140" y="418"/>
                        <a:pt x="140" y="417"/>
                        <a:pt x="138" y="416"/>
                      </a:cubicBezTo>
                      <a:cubicBezTo>
                        <a:pt x="138" y="416"/>
                        <a:pt x="138" y="416"/>
                        <a:pt x="136" y="415"/>
                      </a:cubicBezTo>
                      <a:cubicBezTo>
                        <a:pt x="135" y="413"/>
                        <a:pt x="135" y="414"/>
                        <a:pt x="133" y="412"/>
                      </a:cubicBezTo>
                      <a:cubicBezTo>
                        <a:pt x="134" y="412"/>
                        <a:pt x="136" y="414"/>
                        <a:pt x="137" y="416"/>
                      </a:cubicBezTo>
                      <a:cubicBezTo>
                        <a:pt x="136" y="415"/>
                        <a:pt x="138" y="416"/>
                        <a:pt x="139" y="417"/>
                      </a:cubicBezTo>
                      <a:cubicBezTo>
                        <a:pt x="140" y="418"/>
                        <a:pt x="140" y="418"/>
                        <a:pt x="141" y="419"/>
                      </a:cubicBezTo>
                      <a:cubicBezTo>
                        <a:pt x="141" y="419"/>
                        <a:pt x="141" y="419"/>
                        <a:pt x="143" y="420"/>
                      </a:cubicBezTo>
                      <a:cubicBezTo>
                        <a:pt x="144" y="422"/>
                        <a:pt x="142" y="420"/>
                        <a:pt x="144" y="421"/>
                      </a:cubicBezTo>
                      <a:cubicBezTo>
                        <a:pt x="143" y="421"/>
                        <a:pt x="145" y="422"/>
                        <a:pt x="145" y="422"/>
                      </a:cubicBezTo>
                      <a:cubicBezTo>
                        <a:pt x="146" y="423"/>
                        <a:pt x="149" y="426"/>
                        <a:pt x="148" y="425"/>
                      </a:cubicBezTo>
                      <a:cubicBezTo>
                        <a:pt x="151" y="427"/>
                        <a:pt x="155" y="430"/>
                        <a:pt x="158" y="433"/>
                      </a:cubicBezTo>
                      <a:cubicBezTo>
                        <a:pt x="157" y="432"/>
                        <a:pt x="156" y="431"/>
                        <a:pt x="155" y="431"/>
                      </a:cubicBezTo>
                      <a:cubicBezTo>
                        <a:pt x="156" y="431"/>
                        <a:pt x="156" y="432"/>
                        <a:pt x="155" y="431"/>
                      </a:cubicBezTo>
                      <a:cubicBezTo>
                        <a:pt x="154" y="430"/>
                        <a:pt x="156" y="431"/>
                        <a:pt x="154" y="429"/>
                      </a:cubicBezTo>
                      <a:cubicBezTo>
                        <a:pt x="153" y="429"/>
                        <a:pt x="148" y="425"/>
                        <a:pt x="145" y="424"/>
                      </a:cubicBezTo>
                      <a:cubicBezTo>
                        <a:pt x="146" y="424"/>
                        <a:pt x="144" y="422"/>
                        <a:pt x="143" y="422"/>
                      </a:cubicBezTo>
                      <a:cubicBezTo>
                        <a:pt x="144" y="423"/>
                        <a:pt x="141" y="420"/>
                        <a:pt x="143" y="422"/>
                      </a:cubicBezTo>
                      <a:cubicBezTo>
                        <a:pt x="144" y="422"/>
                        <a:pt x="144" y="423"/>
                        <a:pt x="146" y="424"/>
                      </a:cubicBezTo>
                      <a:cubicBezTo>
                        <a:pt x="147" y="424"/>
                        <a:pt x="150" y="428"/>
                        <a:pt x="153" y="430"/>
                      </a:cubicBezTo>
                      <a:cubicBezTo>
                        <a:pt x="153" y="430"/>
                        <a:pt x="153" y="430"/>
                        <a:pt x="152" y="429"/>
                      </a:cubicBezTo>
                      <a:cubicBezTo>
                        <a:pt x="152" y="429"/>
                        <a:pt x="150" y="427"/>
                        <a:pt x="150" y="427"/>
                      </a:cubicBezTo>
                      <a:cubicBezTo>
                        <a:pt x="151" y="429"/>
                        <a:pt x="152" y="430"/>
                        <a:pt x="154" y="431"/>
                      </a:cubicBezTo>
                      <a:cubicBezTo>
                        <a:pt x="154" y="431"/>
                        <a:pt x="155" y="431"/>
                        <a:pt x="156" y="432"/>
                      </a:cubicBezTo>
                      <a:cubicBezTo>
                        <a:pt x="155" y="431"/>
                        <a:pt x="156" y="432"/>
                        <a:pt x="157" y="433"/>
                      </a:cubicBezTo>
                      <a:cubicBezTo>
                        <a:pt x="158" y="433"/>
                        <a:pt x="156" y="432"/>
                        <a:pt x="158" y="434"/>
                      </a:cubicBezTo>
                      <a:cubicBezTo>
                        <a:pt x="159" y="434"/>
                        <a:pt x="161" y="435"/>
                        <a:pt x="163" y="436"/>
                      </a:cubicBezTo>
                      <a:cubicBezTo>
                        <a:pt x="162" y="436"/>
                        <a:pt x="164" y="437"/>
                        <a:pt x="164" y="437"/>
                      </a:cubicBezTo>
                      <a:cubicBezTo>
                        <a:pt x="163" y="437"/>
                        <a:pt x="163" y="436"/>
                        <a:pt x="163" y="437"/>
                      </a:cubicBezTo>
                      <a:cubicBezTo>
                        <a:pt x="166" y="439"/>
                        <a:pt x="162" y="436"/>
                        <a:pt x="164" y="438"/>
                      </a:cubicBezTo>
                      <a:cubicBezTo>
                        <a:pt x="165" y="438"/>
                        <a:pt x="166" y="439"/>
                        <a:pt x="169" y="440"/>
                      </a:cubicBezTo>
                      <a:cubicBezTo>
                        <a:pt x="168" y="440"/>
                        <a:pt x="168" y="440"/>
                        <a:pt x="169" y="441"/>
                      </a:cubicBezTo>
                      <a:cubicBezTo>
                        <a:pt x="166" y="439"/>
                        <a:pt x="169" y="441"/>
                        <a:pt x="169" y="441"/>
                      </a:cubicBezTo>
                      <a:cubicBezTo>
                        <a:pt x="168" y="441"/>
                        <a:pt x="168" y="441"/>
                        <a:pt x="167" y="440"/>
                      </a:cubicBezTo>
                      <a:cubicBezTo>
                        <a:pt x="168" y="441"/>
                        <a:pt x="164" y="438"/>
                        <a:pt x="165" y="438"/>
                      </a:cubicBezTo>
                      <a:cubicBezTo>
                        <a:pt x="166" y="440"/>
                        <a:pt x="165" y="439"/>
                        <a:pt x="165" y="439"/>
                      </a:cubicBezTo>
                      <a:cubicBezTo>
                        <a:pt x="167" y="441"/>
                        <a:pt x="169" y="442"/>
                        <a:pt x="170" y="443"/>
                      </a:cubicBezTo>
                      <a:cubicBezTo>
                        <a:pt x="173" y="445"/>
                        <a:pt x="176" y="447"/>
                        <a:pt x="175" y="446"/>
                      </a:cubicBezTo>
                      <a:cubicBezTo>
                        <a:pt x="173" y="445"/>
                        <a:pt x="174" y="445"/>
                        <a:pt x="172" y="444"/>
                      </a:cubicBezTo>
                      <a:cubicBezTo>
                        <a:pt x="170" y="443"/>
                        <a:pt x="167" y="441"/>
                        <a:pt x="165" y="440"/>
                      </a:cubicBezTo>
                      <a:cubicBezTo>
                        <a:pt x="167" y="441"/>
                        <a:pt x="167" y="442"/>
                        <a:pt x="166" y="441"/>
                      </a:cubicBezTo>
                      <a:cubicBezTo>
                        <a:pt x="164" y="439"/>
                        <a:pt x="161" y="437"/>
                        <a:pt x="161" y="437"/>
                      </a:cubicBezTo>
                      <a:cubicBezTo>
                        <a:pt x="161" y="437"/>
                        <a:pt x="159" y="436"/>
                        <a:pt x="158" y="435"/>
                      </a:cubicBezTo>
                      <a:cubicBezTo>
                        <a:pt x="157" y="434"/>
                        <a:pt x="156" y="433"/>
                        <a:pt x="155" y="432"/>
                      </a:cubicBezTo>
                      <a:cubicBezTo>
                        <a:pt x="153" y="430"/>
                        <a:pt x="153" y="431"/>
                        <a:pt x="152" y="430"/>
                      </a:cubicBezTo>
                      <a:cubicBezTo>
                        <a:pt x="152" y="430"/>
                        <a:pt x="150" y="428"/>
                        <a:pt x="149" y="427"/>
                      </a:cubicBezTo>
                      <a:cubicBezTo>
                        <a:pt x="150" y="428"/>
                        <a:pt x="149" y="427"/>
                        <a:pt x="148" y="426"/>
                      </a:cubicBezTo>
                      <a:cubicBezTo>
                        <a:pt x="148" y="426"/>
                        <a:pt x="143" y="422"/>
                        <a:pt x="145" y="424"/>
                      </a:cubicBezTo>
                      <a:cubicBezTo>
                        <a:pt x="146" y="425"/>
                        <a:pt x="147" y="425"/>
                        <a:pt x="147" y="426"/>
                      </a:cubicBezTo>
                      <a:cubicBezTo>
                        <a:pt x="145" y="424"/>
                        <a:pt x="145" y="424"/>
                        <a:pt x="143" y="423"/>
                      </a:cubicBezTo>
                      <a:cubicBezTo>
                        <a:pt x="143" y="423"/>
                        <a:pt x="146" y="425"/>
                        <a:pt x="145" y="425"/>
                      </a:cubicBezTo>
                      <a:cubicBezTo>
                        <a:pt x="144" y="424"/>
                        <a:pt x="143" y="423"/>
                        <a:pt x="142" y="422"/>
                      </a:cubicBezTo>
                      <a:cubicBezTo>
                        <a:pt x="144" y="424"/>
                        <a:pt x="140" y="421"/>
                        <a:pt x="141" y="421"/>
                      </a:cubicBezTo>
                      <a:cubicBezTo>
                        <a:pt x="138" y="419"/>
                        <a:pt x="138" y="418"/>
                        <a:pt x="135" y="416"/>
                      </a:cubicBezTo>
                      <a:cubicBezTo>
                        <a:pt x="135" y="416"/>
                        <a:pt x="137" y="418"/>
                        <a:pt x="140" y="421"/>
                      </a:cubicBezTo>
                      <a:cubicBezTo>
                        <a:pt x="140" y="421"/>
                        <a:pt x="141" y="422"/>
                        <a:pt x="143" y="424"/>
                      </a:cubicBezTo>
                      <a:cubicBezTo>
                        <a:pt x="144" y="425"/>
                        <a:pt x="146" y="426"/>
                        <a:pt x="146" y="427"/>
                      </a:cubicBezTo>
                      <a:cubicBezTo>
                        <a:pt x="148" y="429"/>
                        <a:pt x="148" y="428"/>
                        <a:pt x="150" y="430"/>
                      </a:cubicBezTo>
                      <a:cubicBezTo>
                        <a:pt x="150" y="429"/>
                        <a:pt x="150" y="429"/>
                        <a:pt x="150" y="429"/>
                      </a:cubicBezTo>
                      <a:cubicBezTo>
                        <a:pt x="148" y="428"/>
                        <a:pt x="149" y="429"/>
                        <a:pt x="146" y="427"/>
                      </a:cubicBezTo>
                      <a:cubicBezTo>
                        <a:pt x="146" y="426"/>
                        <a:pt x="144" y="425"/>
                        <a:pt x="144" y="424"/>
                      </a:cubicBezTo>
                      <a:cubicBezTo>
                        <a:pt x="146" y="426"/>
                        <a:pt x="146" y="426"/>
                        <a:pt x="149" y="428"/>
                      </a:cubicBezTo>
                      <a:cubicBezTo>
                        <a:pt x="149" y="428"/>
                        <a:pt x="152" y="431"/>
                        <a:pt x="152" y="431"/>
                      </a:cubicBezTo>
                      <a:cubicBezTo>
                        <a:pt x="151" y="430"/>
                        <a:pt x="147" y="426"/>
                        <a:pt x="145" y="424"/>
                      </a:cubicBezTo>
                      <a:cubicBezTo>
                        <a:pt x="148" y="427"/>
                        <a:pt x="152" y="430"/>
                        <a:pt x="155" y="433"/>
                      </a:cubicBezTo>
                      <a:cubicBezTo>
                        <a:pt x="156" y="434"/>
                        <a:pt x="155" y="433"/>
                        <a:pt x="156" y="434"/>
                      </a:cubicBezTo>
                      <a:cubicBezTo>
                        <a:pt x="156" y="434"/>
                        <a:pt x="157" y="435"/>
                        <a:pt x="157" y="435"/>
                      </a:cubicBezTo>
                      <a:cubicBezTo>
                        <a:pt x="156" y="434"/>
                        <a:pt x="154" y="432"/>
                        <a:pt x="155" y="433"/>
                      </a:cubicBezTo>
                      <a:cubicBezTo>
                        <a:pt x="157" y="434"/>
                        <a:pt x="159" y="436"/>
                        <a:pt x="161" y="437"/>
                      </a:cubicBezTo>
                      <a:cubicBezTo>
                        <a:pt x="160" y="437"/>
                        <a:pt x="158" y="436"/>
                        <a:pt x="158" y="436"/>
                      </a:cubicBezTo>
                      <a:cubicBezTo>
                        <a:pt x="159" y="436"/>
                        <a:pt x="160" y="437"/>
                        <a:pt x="160" y="438"/>
                      </a:cubicBezTo>
                      <a:cubicBezTo>
                        <a:pt x="161" y="438"/>
                        <a:pt x="162" y="438"/>
                        <a:pt x="164" y="440"/>
                      </a:cubicBezTo>
                      <a:cubicBezTo>
                        <a:pt x="160" y="437"/>
                        <a:pt x="170" y="444"/>
                        <a:pt x="168" y="443"/>
                      </a:cubicBezTo>
                      <a:cubicBezTo>
                        <a:pt x="169" y="444"/>
                        <a:pt x="170" y="444"/>
                        <a:pt x="172" y="446"/>
                      </a:cubicBezTo>
                      <a:cubicBezTo>
                        <a:pt x="171" y="446"/>
                        <a:pt x="173" y="447"/>
                        <a:pt x="174" y="448"/>
                      </a:cubicBezTo>
                      <a:cubicBezTo>
                        <a:pt x="171" y="446"/>
                        <a:pt x="166" y="443"/>
                        <a:pt x="163" y="440"/>
                      </a:cubicBezTo>
                      <a:cubicBezTo>
                        <a:pt x="159" y="437"/>
                        <a:pt x="156" y="435"/>
                        <a:pt x="155" y="434"/>
                      </a:cubicBezTo>
                      <a:cubicBezTo>
                        <a:pt x="150" y="430"/>
                        <a:pt x="149" y="429"/>
                        <a:pt x="146" y="427"/>
                      </a:cubicBezTo>
                      <a:cubicBezTo>
                        <a:pt x="146" y="427"/>
                        <a:pt x="146" y="427"/>
                        <a:pt x="146" y="427"/>
                      </a:cubicBezTo>
                      <a:cubicBezTo>
                        <a:pt x="148" y="429"/>
                        <a:pt x="147" y="429"/>
                        <a:pt x="149" y="430"/>
                      </a:cubicBezTo>
                      <a:cubicBezTo>
                        <a:pt x="148" y="429"/>
                        <a:pt x="148" y="429"/>
                        <a:pt x="149" y="429"/>
                      </a:cubicBezTo>
                      <a:cubicBezTo>
                        <a:pt x="150" y="431"/>
                        <a:pt x="152" y="432"/>
                        <a:pt x="153" y="433"/>
                      </a:cubicBezTo>
                      <a:cubicBezTo>
                        <a:pt x="153" y="432"/>
                        <a:pt x="151" y="431"/>
                        <a:pt x="149" y="430"/>
                      </a:cubicBezTo>
                      <a:cubicBezTo>
                        <a:pt x="150" y="431"/>
                        <a:pt x="154" y="434"/>
                        <a:pt x="156" y="436"/>
                      </a:cubicBezTo>
                      <a:cubicBezTo>
                        <a:pt x="155" y="435"/>
                        <a:pt x="153" y="434"/>
                        <a:pt x="153" y="433"/>
                      </a:cubicBezTo>
                      <a:cubicBezTo>
                        <a:pt x="154" y="434"/>
                        <a:pt x="155" y="435"/>
                        <a:pt x="156" y="436"/>
                      </a:cubicBezTo>
                      <a:cubicBezTo>
                        <a:pt x="158" y="437"/>
                        <a:pt x="159" y="437"/>
                        <a:pt x="160" y="438"/>
                      </a:cubicBezTo>
                      <a:cubicBezTo>
                        <a:pt x="162" y="440"/>
                        <a:pt x="164" y="441"/>
                        <a:pt x="166" y="443"/>
                      </a:cubicBezTo>
                      <a:cubicBezTo>
                        <a:pt x="168" y="444"/>
                        <a:pt x="170" y="445"/>
                        <a:pt x="171" y="446"/>
                      </a:cubicBezTo>
                      <a:cubicBezTo>
                        <a:pt x="172" y="447"/>
                        <a:pt x="173" y="448"/>
                        <a:pt x="173" y="448"/>
                      </a:cubicBezTo>
                      <a:cubicBezTo>
                        <a:pt x="174" y="449"/>
                        <a:pt x="176" y="451"/>
                        <a:pt x="178" y="451"/>
                      </a:cubicBezTo>
                      <a:cubicBezTo>
                        <a:pt x="177" y="451"/>
                        <a:pt x="175" y="450"/>
                        <a:pt x="176" y="450"/>
                      </a:cubicBezTo>
                      <a:cubicBezTo>
                        <a:pt x="179" y="452"/>
                        <a:pt x="175" y="449"/>
                        <a:pt x="176" y="450"/>
                      </a:cubicBezTo>
                      <a:cubicBezTo>
                        <a:pt x="180" y="452"/>
                        <a:pt x="180" y="452"/>
                        <a:pt x="180" y="452"/>
                      </a:cubicBezTo>
                      <a:cubicBezTo>
                        <a:pt x="180" y="452"/>
                        <a:pt x="177" y="450"/>
                        <a:pt x="177" y="449"/>
                      </a:cubicBezTo>
                      <a:cubicBezTo>
                        <a:pt x="179" y="451"/>
                        <a:pt x="182" y="453"/>
                        <a:pt x="185" y="455"/>
                      </a:cubicBezTo>
                      <a:cubicBezTo>
                        <a:pt x="188" y="457"/>
                        <a:pt x="190" y="458"/>
                        <a:pt x="190" y="458"/>
                      </a:cubicBezTo>
                      <a:cubicBezTo>
                        <a:pt x="192" y="459"/>
                        <a:pt x="192" y="459"/>
                        <a:pt x="192" y="459"/>
                      </a:cubicBezTo>
                      <a:cubicBezTo>
                        <a:pt x="193" y="460"/>
                        <a:pt x="190" y="458"/>
                        <a:pt x="192" y="460"/>
                      </a:cubicBezTo>
                      <a:cubicBezTo>
                        <a:pt x="192" y="460"/>
                        <a:pt x="193" y="460"/>
                        <a:pt x="195" y="461"/>
                      </a:cubicBezTo>
                      <a:cubicBezTo>
                        <a:pt x="195" y="461"/>
                        <a:pt x="198" y="463"/>
                        <a:pt x="200" y="464"/>
                      </a:cubicBezTo>
                      <a:cubicBezTo>
                        <a:pt x="197" y="463"/>
                        <a:pt x="191" y="459"/>
                        <a:pt x="186" y="457"/>
                      </a:cubicBezTo>
                      <a:cubicBezTo>
                        <a:pt x="186" y="457"/>
                        <a:pt x="185" y="456"/>
                        <a:pt x="185" y="456"/>
                      </a:cubicBezTo>
                      <a:cubicBezTo>
                        <a:pt x="183" y="456"/>
                        <a:pt x="188" y="458"/>
                        <a:pt x="186" y="457"/>
                      </a:cubicBezTo>
                      <a:cubicBezTo>
                        <a:pt x="184" y="456"/>
                        <a:pt x="185" y="457"/>
                        <a:pt x="183" y="456"/>
                      </a:cubicBezTo>
                      <a:cubicBezTo>
                        <a:pt x="183" y="455"/>
                        <a:pt x="181" y="454"/>
                        <a:pt x="178" y="452"/>
                      </a:cubicBezTo>
                      <a:cubicBezTo>
                        <a:pt x="178" y="452"/>
                        <a:pt x="180" y="453"/>
                        <a:pt x="181" y="454"/>
                      </a:cubicBezTo>
                      <a:cubicBezTo>
                        <a:pt x="178" y="452"/>
                        <a:pt x="175" y="451"/>
                        <a:pt x="173" y="449"/>
                      </a:cubicBezTo>
                      <a:cubicBezTo>
                        <a:pt x="171" y="448"/>
                        <a:pt x="168" y="446"/>
                        <a:pt x="165" y="444"/>
                      </a:cubicBezTo>
                      <a:cubicBezTo>
                        <a:pt x="164" y="444"/>
                        <a:pt x="161" y="441"/>
                        <a:pt x="162" y="442"/>
                      </a:cubicBezTo>
                      <a:cubicBezTo>
                        <a:pt x="161" y="441"/>
                        <a:pt x="159" y="439"/>
                        <a:pt x="162" y="441"/>
                      </a:cubicBezTo>
                      <a:cubicBezTo>
                        <a:pt x="159" y="440"/>
                        <a:pt x="157" y="438"/>
                        <a:pt x="158" y="439"/>
                      </a:cubicBezTo>
                      <a:cubicBezTo>
                        <a:pt x="159" y="440"/>
                        <a:pt x="157" y="439"/>
                        <a:pt x="160" y="441"/>
                      </a:cubicBezTo>
                      <a:cubicBezTo>
                        <a:pt x="159" y="441"/>
                        <a:pt x="158" y="440"/>
                        <a:pt x="156" y="439"/>
                      </a:cubicBezTo>
                      <a:cubicBezTo>
                        <a:pt x="155" y="437"/>
                        <a:pt x="157" y="439"/>
                        <a:pt x="156" y="438"/>
                      </a:cubicBezTo>
                      <a:cubicBezTo>
                        <a:pt x="154" y="436"/>
                        <a:pt x="154" y="437"/>
                        <a:pt x="152" y="435"/>
                      </a:cubicBezTo>
                      <a:cubicBezTo>
                        <a:pt x="150" y="433"/>
                        <a:pt x="153" y="436"/>
                        <a:pt x="151" y="435"/>
                      </a:cubicBezTo>
                      <a:cubicBezTo>
                        <a:pt x="150" y="433"/>
                        <a:pt x="148" y="432"/>
                        <a:pt x="147" y="431"/>
                      </a:cubicBezTo>
                      <a:cubicBezTo>
                        <a:pt x="145" y="430"/>
                        <a:pt x="143" y="428"/>
                        <a:pt x="141" y="426"/>
                      </a:cubicBezTo>
                      <a:cubicBezTo>
                        <a:pt x="138" y="424"/>
                        <a:pt x="136" y="422"/>
                        <a:pt x="134" y="420"/>
                      </a:cubicBezTo>
                      <a:cubicBezTo>
                        <a:pt x="134" y="420"/>
                        <a:pt x="133" y="419"/>
                        <a:pt x="132" y="418"/>
                      </a:cubicBezTo>
                      <a:cubicBezTo>
                        <a:pt x="133" y="419"/>
                        <a:pt x="134" y="420"/>
                        <a:pt x="134" y="421"/>
                      </a:cubicBezTo>
                      <a:cubicBezTo>
                        <a:pt x="132" y="418"/>
                        <a:pt x="131" y="418"/>
                        <a:pt x="129" y="416"/>
                      </a:cubicBezTo>
                      <a:cubicBezTo>
                        <a:pt x="129" y="416"/>
                        <a:pt x="126" y="413"/>
                        <a:pt x="125" y="412"/>
                      </a:cubicBezTo>
                      <a:cubicBezTo>
                        <a:pt x="125" y="412"/>
                        <a:pt x="126" y="413"/>
                        <a:pt x="124" y="412"/>
                      </a:cubicBezTo>
                      <a:cubicBezTo>
                        <a:pt x="123" y="411"/>
                        <a:pt x="123" y="411"/>
                        <a:pt x="123" y="411"/>
                      </a:cubicBezTo>
                      <a:cubicBezTo>
                        <a:pt x="123" y="410"/>
                        <a:pt x="124" y="411"/>
                        <a:pt x="124" y="411"/>
                      </a:cubicBezTo>
                      <a:cubicBezTo>
                        <a:pt x="122" y="409"/>
                        <a:pt x="124" y="411"/>
                        <a:pt x="122" y="409"/>
                      </a:cubicBezTo>
                      <a:cubicBezTo>
                        <a:pt x="121" y="409"/>
                        <a:pt x="123" y="410"/>
                        <a:pt x="122" y="410"/>
                      </a:cubicBezTo>
                      <a:cubicBezTo>
                        <a:pt x="120" y="408"/>
                        <a:pt x="117" y="405"/>
                        <a:pt x="114" y="402"/>
                      </a:cubicBezTo>
                      <a:cubicBezTo>
                        <a:pt x="114" y="402"/>
                        <a:pt x="112" y="400"/>
                        <a:pt x="111" y="399"/>
                      </a:cubicBezTo>
                      <a:cubicBezTo>
                        <a:pt x="110" y="398"/>
                        <a:pt x="111" y="398"/>
                        <a:pt x="109" y="397"/>
                      </a:cubicBezTo>
                      <a:cubicBezTo>
                        <a:pt x="109" y="397"/>
                        <a:pt x="109" y="396"/>
                        <a:pt x="109" y="396"/>
                      </a:cubicBezTo>
                      <a:cubicBezTo>
                        <a:pt x="109" y="397"/>
                        <a:pt x="110" y="398"/>
                        <a:pt x="110" y="398"/>
                      </a:cubicBezTo>
                      <a:cubicBezTo>
                        <a:pt x="109" y="397"/>
                        <a:pt x="107" y="395"/>
                        <a:pt x="105" y="393"/>
                      </a:cubicBezTo>
                      <a:cubicBezTo>
                        <a:pt x="103" y="391"/>
                        <a:pt x="101" y="389"/>
                        <a:pt x="100" y="387"/>
                      </a:cubicBezTo>
                      <a:cubicBezTo>
                        <a:pt x="99" y="386"/>
                        <a:pt x="94" y="382"/>
                        <a:pt x="96" y="383"/>
                      </a:cubicBezTo>
                      <a:cubicBezTo>
                        <a:pt x="95" y="382"/>
                        <a:pt x="93" y="379"/>
                        <a:pt x="93" y="379"/>
                      </a:cubicBezTo>
                      <a:cubicBezTo>
                        <a:pt x="94" y="381"/>
                        <a:pt x="95" y="381"/>
                        <a:pt x="97" y="383"/>
                      </a:cubicBezTo>
                      <a:cubicBezTo>
                        <a:pt x="97" y="383"/>
                        <a:pt x="98" y="384"/>
                        <a:pt x="98" y="384"/>
                      </a:cubicBezTo>
                      <a:cubicBezTo>
                        <a:pt x="96" y="382"/>
                        <a:pt x="99" y="385"/>
                        <a:pt x="97" y="382"/>
                      </a:cubicBezTo>
                      <a:cubicBezTo>
                        <a:pt x="95" y="380"/>
                        <a:pt x="98" y="384"/>
                        <a:pt x="96" y="382"/>
                      </a:cubicBezTo>
                      <a:cubicBezTo>
                        <a:pt x="95" y="381"/>
                        <a:pt x="94" y="380"/>
                        <a:pt x="94" y="380"/>
                      </a:cubicBezTo>
                      <a:cubicBezTo>
                        <a:pt x="95" y="380"/>
                        <a:pt x="95" y="380"/>
                        <a:pt x="95" y="380"/>
                      </a:cubicBezTo>
                      <a:cubicBezTo>
                        <a:pt x="94" y="379"/>
                        <a:pt x="91" y="376"/>
                        <a:pt x="91" y="375"/>
                      </a:cubicBezTo>
                      <a:cubicBezTo>
                        <a:pt x="91" y="376"/>
                        <a:pt x="93" y="378"/>
                        <a:pt x="94" y="379"/>
                      </a:cubicBezTo>
                      <a:cubicBezTo>
                        <a:pt x="94" y="379"/>
                        <a:pt x="92" y="378"/>
                        <a:pt x="93" y="378"/>
                      </a:cubicBezTo>
                      <a:cubicBezTo>
                        <a:pt x="91" y="376"/>
                        <a:pt x="92" y="378"/>
                        <a:pt x="90" y="375"/>
                      </a:cubicBezTo>
                      <a:cubicBezTo>
                        <a:pt x="90" y="375"/>
                        <a:pt x="90" y="376"/>
                        <a:pt x="90" y="375"/>
                      </a:cubicBezTo>
                      <a:cubicBezTo>
                        <a:pt x="88" y="373"/>
                        <a:pt x="90" y="375"/>
                        <a:pt x="88" y="373"/>
                      </a:cubicBezTo>
                      <a:cubicBezTo>
                        <a:pt x="87" y="371"/>
                        <a:pt x="87" y="371"/>
                        <a:pt x="87" y="371"/>
                      </a:cubicBezTo>
                      <a:cubicBezTo>
                        <a:pt x="85" y="369"/>
                        <a:pt x="81" y="363"/>
                        <a:pt x="83" y="367"/>
                      </a:cubicBezTo>
                      <a:cubicBezTo>
                        <a:pt x="82" y="365"/>
                        <a:pt x="81" y="364"/>
                        <a:pt x="81" y="363"/>
                      </a:cubicBezTo>
                      <a:cubicBezTo>
                        <a:pt x="82" y="365"/>
                        <a:pt x="81" y="364"/>
                        <a:pt x="81" y="363"/>
                      </a:cubicBezTo>
                      <a:cubicBezTo>
                        <a:pt x="78" y="360"/>
                        <a:pt x="77" y="357"/>
                        <a:pt x="75" y="355"/>
                      </a:cubicBezTo>
                      <a:cubicBezTo>
                        <a:pt x="74" y="354"/>
                        <a:pt x="76" y="357"/>
                        <a:pt x="75" y="355"/>
                      </a:cubicBezTo>
                      <a:cubicBezTo>
                        <a:pt x="75" y="355"/>
                        <a:pt x="74" y="354"/>
                        <a:pt x="73" y="352"/>
                      </a:cubicBezTo>
                      <a:cubicBezTo>
                        <a:pt x="73" y="352"/>
                        <a:pt x="73" y="352"/>
                        <a:pt x="73" y="351"/>
                      </a:cubicBezTo>
                      <a:cubicBezTo>
                        <a:pt x="72" y="350"/>
                        <a:pt x="71" y="348"/>
                        <a:pt x="70" y="347"/>
                      </a:cubicBezTo>
                      <a:cubicBezTo>
                        <a:pt x="69" y="346"/>
                        <a:pt x="69" y="345"/>
                        <a:pt x="68" y="344"/>
                      </a:cubicBezTo>
                      <a:cubicBezTo>
                        <a:pt x="69" y="345"/>
                        <a:pt x="71" y="348"/>
                        <a:pt x="71" y="348"/>
                      </a:cubicBezTo>
                      <a:cubicBezTo>
                        <a:pt x="69" y="345"/>
                        <a:pt x="68" y="343"/>
                        <a:pt x="66" y="341"/>
                      </a:cubicBezTo>
                      <a:cubicBezTo>
                        <a:pt x="66" y="341"/>
                        <a:pt x="66" y="341"/>
                        <a:pt x="66" y="341"/>
                      </a:cubicBezTo>
                      <a:cubicBezTo>
                        <a:pt x="64" y="338"/>
                        <a:pt x="63" y="336"/>
                        <a:pt x="63" y="335"/>
                      </a:cubicBezTo>
                      <a:cubicBezTo>
                        <a:pt x="64" y="338"/>
                        <a:pt x="66" y="341"/>
                        <a:pt x="66" y="339"/>
                      </a:cubicBezTo>
                      <a:cubicBezTo>
                        <a:pt x="64" y="337"/>
                        <a:pt x="63" y="334"/>
                        <a:pt x="62" y="333"/>
                      </a:cubicBezTo>
                      <a:cubicBezTo>
                        <a:pt x="61" y="332"/>
                        <a:pt x="63" y="335"/>
                        <a:pt x="62" y="333"/>
                      </a:cubicBezTo>
                      <a:cubicBezTo>
                        <a:pt x="60" y="330"/>
                        <a:pt x="56" y="324"/>
                        <a:pt x="55" y="321"/>
                      </a:cubicBezTo>
                      <a:cubicBezTo>
                        <a:pt x="55" y="322"/>
                        <a:pt x="57" y="325"/>
                        <a:pt x="57" y="325"/>
                      </a:cubicBezTo>
                      <a:cubicBezTo>
                        <a:pt x="55" y="322"/>
                        <a:pt x="54" y="320"/>
                        <a:pt x="52" y="317"/>
                      </a:cubicBezTo>
                      <a:cubicBezTo>
                        <a:pt x="51" y="314"/>
                        <a:pt x="50" y="312"/>
                        <a:pt x="49" y="310"/>
                      </a:cubicBezTo>
                      <a:cubicBezTo>
                        <a:pt x="49" y="311"/>
                        <a:pt x="50" y="313"/>
                        <a:pt x="51" y="314"/>
                      </a:cubicBezTo>
                      <a:cubicBezTo>
                        <a:pt x="49" y="311"/>
                        <a:pt x="47" y="307"/>
                        <a:pt x="45" y="302"/>
                      </a:cubicBezTo>
                      <a:cubicBezTo>
                        <a:pt x="46" y="303"/>
                        <a:pt x="46" y="303"/>
                        <a:pt x="46" y="303"/>
                      </a:cubicBezTo>
                      <a:cubicBezTo>
                        <a:pt x="44" y="300"/>
                        <a:pt x="44" y="300"/>
                        <a:pt x="43" y="298"/>
                      </a:cubicBezTo>
                      <a:cubicBezTo>
                        <a:pt x="44" y="300"/>
                        <a:pt x="45" y="301"/>
                        <a:pt x="45" y="302"/>
                      </a:cubicBezTo>
                      <a:cubicBezTo>
                        <a:pt x="44" y="301"/>
                        <a:pt x="45" y="302"/>
                        <a:pt x="44" y="301"/>
                      </a:cubicBezTo>
                      <a:cubicBezTo>
                        <a:pt x="43" y="298"/>
                        <a:pt x="41" y="293"/>
                        <a:pt x="41" y="292"/>
                      </a:cubicBezTo>
                      <a:cubicBezTo>
                        <a:pt x="40" y="292"/>
                        <a:pt x="42" y="296"/>
                        <a:pt x="43" y="298"/>
                      </a:cubicBezTo>
                      <a:cubicBezTo>
                        <a:pt x="41" y="294"/>
                        <a:pt x="41" y="293"/>
                        <a:pt x="39" y="290"/>
                      </a:cubicBezTo>
                      <a:cubicBezTo>
                        <a:pt x="39" y="290"/>
                        <a:pt x="41" y="293"/>
                        <a:pt x="40" y="293"/>
                      </a:cubicBezTo>
                      <a:cubicBezTo>
                        <a:pt x="42" y="296"/>
                        <a:pt x="43" y="299"/>
                        <a:pt x="45" y="302"/>
                      </a:cubicBezTo>
                      <a:cubicBezTo>
                        <a:pt x="46" y="305"/>
                        <a:pt x="47" y="308"/>
                        <a:pt x="48" y="310"/>
                      </a:cubicBezTo>
                      <a:cubicBezTo>
                        <a:pt x="46" y="305"/>
                        <a:pt x="47" y="308"/>
                        <a:pt x="46" y="306"/>
                      </a:cubicBezTo>
                      <a:cubicBezTo>
                        <a:pt x="45" y="304"/>
                        <a:pt x="43" y="300"/>
                        <a:pt x="43" y="299"/>
                      </a:cubicBezTo>
                      <a:cubicBezTo>
                        <a:pt x="43" y="300"/>
                        <a:pt x="43" y="300"/>
                        <a:pt x="43" y="300"/>
                      </a:cubicBezTo>
                      <a:cubicBezTo>
                        <a:pt x="42" y="298"/>
                        <a:pt x="40" y="293"/>
                        <a:pt x="40" y="294"/>
                      </a:cubicBezTo>
                      <a:cubicBezTo>
                        <a:pt x="41" y="295"/>
                        <a:pt x="41" y="296"/>
                        <a:pt x="41" y="297"/>
                      </a:cubicBezTo>
                      <a:cubicBezTo>
                        <a:pt x="38" y="290"/>
                        <a:pt x="37" y="286"/>
                        <a:pt x="35" y="282"/>
                      </a:cubicBezTo>
                      <a:cubicBezTo>
                        <a:pt x="35" y="281"/>
                        <a:pt x="31" y="271"/>
                        <a:pt x="31" y="270"/>
                      </a:cubicBezTo>
                      <a:cubicBezTo>
                        <a:pt x="34" y="277"/>
                        <a:pt x="35" y="281"/>
                        <a:pt x="37" y="286"/>
                      </a:cubicBezTo>
                      <a:cubicBezTo>
                        <a:pt x="37" y="285"/>
                        <a:pt x="38" y="289"/>
                        <a:pt x="39" y="290"/>
                      </a:cubicBezTo>
                      <a:cubicBezTo>
                        <a:pt x="38" y="286"/>
                        <a:pt x="35" y="280"/>
                        <a:pt x="34" y="276"/>
                      </a:cubicBezTo>
                      <a:cubicBezTo>
                        <a:pt x="34" y="276"/>
                        <a:pt x="33" y="275"/>
                        <a:pt x="34" y="275"/>
                      </a:cubicBezTo>
                      <a:cubicBezTo>
                        <a:pt x="35" y="278"/>
                        <a:pt x="35" y="278"/>
                        <a:pt x="36" y="281"/>
                      </a:cubicBezTo>
                      <a:cubicBezTo>
                        <a:pt x="36" y="280"/>
                        <a:pt x="36" y="281"/>
                        <a:pt x="35" y="279"/>
                      </a:cubicBezTo>
                      <a:cubicBezTo>
                        <a:pt x="35" y="279"/>
                        <a:pt x="36" y="280"/>
                        <a:pt x="35" y="280"/>
                      </a:cubicBezTo>
                      <a:cubicBezTo>
                        <a:pt x="35" y="278"/>
                        <a:pt x="34" y="276"/>
                        <a:pt x="33" y="274"/>
                      </a:cubicBezTo>
                      <a:cubicBezTo>
                        <a:pt x="33" y="272"/>
                        <a:pt x="34" y="273"/>
                        <a:pt x="34" y="273"/>
                      </a:cubicBezTo>
                      <a:cubicBezTo>
                        <a:pt x="35" y="274"/>
                        <a:pt x="34" y="274"/>
                        <a:pt x="35" y="276"/>
                      </a:cubicBezTo>
                      <a:cubicBezTo>
                        <a:pt x="35" y="275"/>
                        <a:pt x="37" y="279"/>
                        <a:pt x="38" y="282"/>
                      </a:cubicBezTo>
                      <a:cubicBezTo>
                        <a:pt x="37" y="279"/>
                        <a:pt x="37" y="279"/>
                        <a:pt x="36" y="275"/>
                      </a:cubicBezTo>
                      <a:cubicBezTo>
                        <a:pt x="36" y="275"/>
                        <a:pt x="36" y="276"/>
                        <a:pt x="36" y="275"/>
                      </a:cubicBezTo>
                      <a:cubicBezTo>
                        <a:pt x="36" y="275"/>
                        <a:pt x="34" y="271"/>
                        <a:pt x="34" y="272"/>
                      </a:cubicBezTo>
                      <a:cubicBezTo>
                        <a:pt x="35" y="274"/>
                        <a:pt x="36" y="275"/>
                        <a:pt x="36" y="276"/>
                      </a:cubicBezTo>
                      <a:cubicBezTo>
                        <a:pt x="35" y="275"/>
                        <a:pt x="35" y="275"/>
                        <a:pt x="35" y="275"/>
                      </a:cubicBezTo>
                      <a:cubicBezTo>
                        <a:pt x="34" y="272"/>
                        <a:pt x="34" y="272"/>
                        <a:pt x="34" y="271"/>
                      </a:cubicBezTo>
                      <a:cubicBezTo>
                        <a:pt x="34" y="270"/>
                        <a:pt x="34" y="271"/>
                        <a:pt x="33" y="270"/>
                      </a:cubicBezTo>
                      <a:cubicBezTo>
                        <a:pt x="33" y="270"/>
                        <a:pt x="34" y="273"/>
                        <a:pt x="34" y="273"/>
                      </a:cubicBezTo>
                      <a:cubicBezTo>
                        <a:pt x="33" y="271"/>
                        <a:pt x="33" y="271"/>
                        <a:pt x="32" y="271"/>
                      </a:cubicBezTo>
                      <a:cubicBezTo>
                        <a:pt x="32" y="270"/>
                        <a:pt x="31" y="269"/>
                        <a:pt x="30" y="266"/>
                      </a:cubicBezTo>
                      <a:cubicBezTo>
                        <a:pt x="30" y="264"/>
                        <a:pt x="29" y="260"/>
                        <a:pt x="28" y="256"/>
                      </a:cubicBezTo>
                      <a:cubicBezTo>
                        <a:pt x="28" y="256"/>
                        <a:pt x="28" y="256"/>
                        <a:pt x="28" y="257"/>
                      </a:cubicBezTo>
                      <a:cubicBezTo>
                        <a:pt x="27" y="255"/>
                        <a:pt x="26" y="248"/>
                        <a:pt x="25" y="248"/>
                      </a:cubicBezTo>
                      <a:cubicBezTo>
                        <a:pt x="25" y="249"/>
                        <a:pt x="26" y="250"/>
                        <a:pt x="27" y="252"/>
                      </a:cubicBezTo>
                      <a:cubicBezTo>
                        <a:pt x="26" y="252"/>
                        <a:pt x="27" y="255"/>
                        <a:pt x="27" y="255"/>
                      </a:cubicBezTo>
                      <a:cubicBezTo>
                        <a:pt x="25" y="248"/>
                        <a:pt x="25" y="247"/>
                        <a:pt x="25" y="246"/>
                      </a:cubicBezTo>
                      <a:cubicBezTo>
                        <a:pt x="24" y="242"/>
                        <a:pt x="23" y="239"/>
                        <a:pt x="23" y="236"/>
                      </a:cubicBezTo>
                      <a:cubicBezTo>
                        <a:pt x="22" y="233"/>
                        <a:pt x="21" y="229"/>
                        <a:pt x="20" y="224"/>
                      </a:cubicBezTo>
                      <a:cubicBezTo>
                        <a:pt x="20" y="223"/>
                        <a:pt x="20" y="226"/>
                        <a:pt x="20" y="224"/>
                      </a:cubicBezTo>
                      <a:cubicBezTo>
                        <a:pt x="19" y="221"/>
                        <a:pt x="19" y="221"/>
                        <a:pt x="19" y="217"/>
                      </a:cubicBezTo>
                      <a:cubicBezTo>
                        <a:pt x="19" y="218"/>
                        <a:pt x="19" y="218"/>
                        <a:pt x="19" y="216"/>
                      </a:cubicBezTo>
                      <a:cubicBezTo>
                        <a:pt x="18" y="214"/>
                        <a:pt x="18" y="212"/>
                        <a:pt x="18" y="211"/>
                      </a:cubicBezTo>
                      <a:cubicBezTo>
                        <a:pt x="17" y="209"/>
                        <a:pt x="18" y="209"/>
                        <a:pt x="18" y="208"/>
                      </a:cubicBezTo>
                      <a:cubicBezTo>
                        <a:pt x="17" y="207"/>
                        <a:pt x="17" y="207"/>
                        <a:pt x="17" y="206"/>
                      </a:cubicBezTo>
                      <a:cubicBezTo>
                        <a:pt x="17" y="210"/>
                        <a:pt x="18" y="214"/>
                        <a:pt x="18" y="213"/>
                      </a:cubicBezTo>
                      <a:cubicBezTo>
                        <a:pt x="18" y="215"/>
                        <a:pt x="19" y="220"/>
                        <a:pt x="19" y="221"/>
                      </a:cubicBezTo>
                      <a:cubicBezTo>
                        <a:pt x="18" y="219"/>
                        <a:pt x="15" y="200"/>
                        <a:pt x="17" y="206"/>
                      </a:cubicBezTo>
                      <a:cubicBezTo>
                        <a:pt x="17" y="205"/>
                        <a:pt x="16" y="203"/>
                        <a:pt x="16" y="202"/>
                      </a:cubicBezTo>
                      <a:cubicBezTo>
                        <a:pt x="16" y="202"/>
                        <a:pt x="16" y="202"/>
                        <a:pt x="16" y="201"/>
                      </a:cubicBezTo>
                      <a:cubicBezTo>
                        <a:pt x="16" y="204"/>
                        <a:pt x="16" y="204"/>
                        <a:pt x="16" y="205"/>
                      </a:cubicBezTo>
                      <a:cubicBezTo>
                        <a:pt x="16" y="208"/>
                        <a:pt x="17" y="208"/>
                        <a:pt x="17" y="210"/>
                      </a:cubicBezTo>
                      <a:cubicBezTo>
                        <a:pt x="17" y="210"/>
                        <a:pt x="17" y="210"/>
                        <a:pt x="17" y="210"/>
                      </a:cubicBezTo>
                      <a:cubicBezTo>
                        <a:pt x="16" y="208"/>
                        <a:pt x="16" y="207"/>
                        <a:pt x="16" y="206"/>
                      </a:cubicBezTo>
                      <a:cubicBezTo>
                        <a:pt x="16" y="210"/>
                        <a:pt x="17" y="212"/>
                        <a:pt x="18" y="218"/>
                      </a:cubicBezTo>
                      <a:cubicBezTo>
                        <a:pt x="17" y="213"/>
                        <a:pt x="18" y="217"/>
                        <a:pt x="17" y="216"/>
                      </a:cubicBezTo>
                      <a:cubicBezTo>
                        <a:pt x="18" y="220"/>
                        <a:pt x="19" y="232"/>
                        <a:pt x="17" y="222"/>
                      </a:cubicBezTo>
                      <a:cubicBezTo>
                        <a:pt x="17" y="222"/>
                        <a:pt x="17" y="224"/>
                        <a:pt x="18" y="225"/>
                      </a:cubicBezTo>
                      <a:cubicBezTo>
                        <a:pt x="18" y="225"/>
                        <a:pt x="18" y="225"/>
                        <a:pt x="18" y="228"/>
                      </a:cubicBezTo>
                      <a:cubicBezTo>
                        <a:pt x="19" y="228"/>
                        <a:pt x="19" y="226"/>
                        <a:pt x="19" y="228"/>
                      </a:cubicBezTo>
                      <a:cubicBezTo>
                        <a:pt x="19" y="230"/>
                        <a:pt x="20" y="233"/>
                        <a:pt x="21" y="234"/>
                      </a:cubicBezTo>
                      <a:cubicBezTo>
                        <a:pt x="21" y="238"/>
                        <a:pt x="22" y="241"/>
                        <a:pt x="23" y="245"/>
                      </a:cubicBezTo>
                      <a:cubicBezTo>
                        <a:pt x="24" y="248"/>
                        <a:pt x="25" y="252"/>
                        <a:pt x="26" y="256"/>
                      </a:cubicBezTo>
                      <a:cubicBezTo>
                        <a:pt x="28" y="263"/>
                        <a:pt x="30" y="270"/>
                        <a:pt x="33" y="277"/>
                      </a:cubicBezTo>
                      <a:cubicBezTo>
                        <a:pt x="32" y="274"/>
                        <a:pt x="32" y="274"/>
                        <a:pt x="31" y="271"/>
                      </a:cubicBezTo>
                      <a:cubicBezTo>
                        <a:pt x="30" y="272"/>
                        <a:pt x="29" y="267"/>
                        <a:pt x="29" y="267"/>
                      </a:cubicBezTo>
                      <a:cubicBezTo>
                        <a:pt x="30" y="269"/>
                        <a:pt x="28" y="264"/>
                        <a:pt x="29" y="267"/>
                      </a:cubicBezTo>
                      <a:cubicBezTo>
                        <a:pt x="27" y="261"/>
                        <a:pt x="25" y="256"/>
                        <a:pt x="24" y="252"/>
                      </a:cubicBezTo>
                      <a:cubicBezTo>
                        <a:pt x="26" y="258"/>
                        <a:pt x="23" y="250"/>
                        <a:pt x="24" y="254"/>
                      </a:cubicBezTo>
                      <a:cubicBezTo>
                        <a:pt x="25" y="257"/>
                        <a:pt x="27" y="262"/>
                        <a:pt x="28" y="267"/>
                      </a:cubicBezTo>
                      <a:cubicBezTo>
                        <a:pt x="28" y="267"/>
                        <a:pt x="28" y="266"/>
                        <a:pt x="28" y="267"/>
                      </a:cubicBezTo>
                      <a:cubicBezTo>
                        <a:pt x="29" y="270"/>
                        <a:pt x="27" y="264"/>
                        <a:pt x="27" y="263"/>
                      </a:cubicBezTo>
                      <a:cubicBezTo>
                        <a:pt x="27" y="266"/>
                        <a:pt x="28" y="269"/>
                        <a:pt x="29" y="272"/>
                      </a:cubicBezTo>
                      <a:cubicBezTo>
                        <a:pt x="29" y="271"/>
                        <a:pt x="28" y="271"/>
                        <a:pt x="28" y="269"/>
                      </a:cubicBezTo>
                      <a:cubicBezTo>
                        <a:pt x="27" y="266"/>
                        <a:pt x="27" y="267"/>
                        <a:pt x="26" y="263"/>
                      </a:cubicBezTo>
                      <a:cubicBezTo>
                        <a:pt x="26" y="263"/>
                        <a:pt x="26" y="264"/>
                        <a:pt x="27" y="264"/>
                      </a:cubicBezTo>
                      <a:cubicBezTo>
                        <a:pt x="26" y="262"/>
                        <a:pt x="26" y="262"/>
                        <a:pt x="25" y="259"/>
                      </a:cubicBezTo>
                      <a:cubicBezTo>
                        <a:pt x="25" y="259"/>
                        <a:pt x="25" y="259"/>
                        <a:pt x="25" y="259"/>
                      </a:cubicBezTo>
                      <a:cubicBezTo>
                        <a:pt x="24" y="257"/>
                        <a:pt x="23" y="254"/>
                        <a:pt x="22" y="250"/>
                      </a:cubicBezTo>
                      <a:cubicBezTo>
                        <a:pt x="22" y="251"/>
                        <a:pt x="23" y="253"/>
                        <a:pt x="23" y="254"/>
                      </a:cubicBezTo>
                      <a:cubicBezTo>
                        <a:pt x="23" y="256"/>
                        <a:pt x="24" y="257"/>
                        <a:pt x="24" y="258"/>
                      </a:cubicBezTo>
                      <a:cubicBezTo>
                        <a:pt x="25" y="261"/>
                        <a:pt x="25" y="264"/>
                        <a:pt x="26" y="266"/>
                      </a:cubicBezTo>
                      <a:cubicBezTo>
                        <a:pt x="26" y="266"/>
                        <a:pt x="26" y="269"/>
                        <a:pt x="26" y="267"/>
                      </a:cubicBezTo>
                      <a:cubicBezTo>
                        <a:pt x="25" y="264"/>
                        <a:pt x="25" y="264"/>
                        <a:pt x="24" y="260"/>
                      </a:cubicBezTo>
                      <a:cubicBezTo>
                        <a:pt x="24" y="260"/>
                        <a:pt x="24" y="261"/>
                        <a:pt x="24" y="260"/>
                      </a:cubicBezTo>
                      <a:cubicBezTo>
                        <a:pt x="22" y="254"/>
                        <a:pt x="24" y="257"/>
                        <a:pt x="22" y="250"/>
                      </a:cubicBezTo>
                      <a:cubicBezTo>
                        <a:pt x="21" y="249"/>
                        <a:pt x="21" y="249"/>
                        <a:pt x="20" y="247"/>
                      </a:cubicBezTo>
                      <a:cubicBezTo>
                        <a:pt x="21" y="249"/>
                        <a:pt x="20" y="247"/>
                        <a:pt x="20" y="246"/>
                      </a:cubicBezTo>
                      <a:cubicBezTo>
                        <a:pt x="20" y="245"/>
                        <a:pt x="19" y="243"/>
                        <a:pt x="19" y="245"/>
                      </a:cubicBezTo>
                      <a:cubicBezTo>
                        <a:pt x="19" y="243"/>
                        <a:pt x="18" y="241"/>
                        <a:pt x="18" y="239"/>
                      </a:cubicBezTo>
                      <a:cubicBezTo>
                        <a:pt x="17" y="236"/>
                        <a:pt x="17" y="234"/>
                        <a:pt x="17" y="233"/>
                      </a:cubicBezTo>
                      <a:cubicBezTo>
                        <a:pt x="17" y="233"/>
                        <a:pt x="17" y="234"/>
                        <a:pt x="18" y="233"/>
                      </a:cubicBezTo>
                      <a:cubicBezTo>
                        <a:pt x="18" y="238"/>
                        <a:pt x="20" y="245"/>
                        <a:pt x="22" y="250"/>
                      </a:cubicBezTo>
                      <a:cubicBezTo>
                        <a:pt x="22" y="250"/>
                        <a:pt x="22" y="249"/>
                        <a:pt x="22" y="248"/>
                      </a:cubicBezTo>
                      <a:cubicBezTo>
                        <a:pt x="22" y="249"/>
                        <a:pt x="21" y="248"/>
                        <a:pt x="21" y="246"/>
                      </a:cubicBezTo>
                      <a:cubicBezTo>
                        <a:pt x="21" y="245"/>
                        <a:pt x="21" y="245"/>
                        <a:pt x="21" y="246"/>
                      </a:cubicBezTo>
                      <a:cubicBezTo>
                        <a:pt x="21" y="244"/>
                        <a:pt x="20" y="242"/>
                        <a:pt x="20" y="242"/>
                      </a:cubicBezTo>
                      <a:cubicBezTo>
                        <a:pt x="21" y="243"/>
                        <a:pt x="21" y="244"/>
                        <a:pt x="21" y="245"/>
                      </a:cubicBezTo>
                      <a:cubicBezTo>
                        <a:pt x="22" y="245"/>
                        <a:pt x="20" y="238"/>
                        <a:pt x="20" y="236"/>
                      </a:cubicBezTo>
                      <a:cubicBezTo>
                        <a:pt x="20" y="238"/>
                        <a:pt x="20" y="238"/>
                        <a:pt x="20" y="239"/>
                      </a:cubicBezTo>
                      <a:cubicBezTo>
                        <a:pt x="20" y="238"/>
                        <a:pt x="19" y="238"/>
                        <a:pt x="19" y="237"/>
                      </a:cubicBezTo>
                      <a:cubicBezTo>
                        <a:pt x="19" y="234"/>
                        <a:pt x="19" y="235"/>
                        <a:pt x="19" y="234"/>
                      </a:cubicBezTo>
                      <a:cubicBezTo>
                        <a:pt x="18" y="232"/>
                        <a:pt x="19" y="233"/>
                        <a:pt x="19" y="232"/>
                      </a:cubicBezTo>
                      <a:cubicBezTo>
                        <a:pt x="19" y="232"/>
                        <a:pt x="18" y="231"/>
                        <a:pt x="18" y="229"/>
                      </a:cubicBezTo>
                      <a:cubicBezTo>
                        <a:pt x="18" y="229"/>
                        <a:pt x="18" y="229"/>
                        <a:pt x="18" y="228"/>
                      </a:cubicBezTo>
                      <a:cubicBezTo>
                        <a:pt x="16" y="221"/>
                        <a:pt x="16" y="215"/>
                        <a:pt x="14" y="206"/>
                      </a:cubicBezTo>
                      <a:cubicBezTo>
                        <a:pt x="14" y="206"/>
                        <a:pt x="14" y="204"/>
                        <a:pt x="14" y="202"/>
                      </a:cubicBezTo>
                      <a:cubicBezTo>
                        <a:pt x="14" y="202"/>
                        <a:pt x="14" y="204"/>
                        <a:pt x="13" y="205"/>
                      </a:cubicBezTo>
                      <a:cubicBezTo>
                        <a:pt x="14" y="209"/>
                        <a:pt x="15" y="216"/>
                        <a:pt x="15" y="218"/>
                      </a:cubicBezTo>
                      <a:cubicBezTo>
                        <a:pt x="15" y="217"/>
                        <a:pt x="14" y="213"/>
                        <a:pt x="14" y="212"/>
                      </a:cubicBezTo>
                      <a:cubicBezTo>
                        <a:pt x="14" y="212"/>
                        <a:pt x="14" y="212"/>
                        <a:pt x="14" y="211"/>
                      </a:cubicBezTo>
                      <a:cubicBezTo>
                        <a:pt x="13" y="209"/>
                        <a:pt x="13" y="206"/>
                        <a:pt x="13" y="204"/>
                      </a:cubicBezTo>
                      <a:cubicBezTo>
                        <a:pt x="12" y="201"/>
                        <a:pt x="12" y="199"/>
                        <a:pt x="12" y="196"/>
                      </a:cubicBezTo>
                      <a:cubicBezTo>
                        <a:pt x="11" y="194"/>
                        <a:pt x="11" y="191"/>
                        <a:pt x="11" y="189"/>
                      </a:cubicBezTo>
                      <a:cubicBezTo>
                        <a:pt x="11" y="186"/>
                        <a:pt x="11" y="184"/>
                        <a:pt x="11" y="182"/>
                      </a:cubicBezTo>
                      <a:cubicBezTo>
                        <a:pt x="11" y="184"/>
                        <a:pt x="10" y="183"/>
                        <a:pt x="10" y="184"/>
                      </a:cubicBezTo>
                      <a:cubicBezTo>
                        <a:pt x="11" y="187"/>
                        <a:pt x="11" y="191"/>
                        <a:pt x="11" y="194"/>
                      </a:cubicBezTo>
                      <a:cubicBezTo>
                        <a:pt x="12" y="197"/>
                        <a:pt x="12" y="200"/>
                        <a:pt x="12" y="204"/>
                      </a:cubicBezTo>
                      <a:cubicBezTo>
                        <a:pt x="13" y="208"/>
                        <a:pt x="14" y="211"/>
                        <a:pt x="14" y="214"/>
                      </a:cubicBezTo>
                      <a:cubicBezTo>
                        <a:pt x="14" y="214"/>
                        <a:pt x="15" y="222"/>
                        <a:pt x="14" y="221"/>
                      </a:cubicBezTo>
                      <a:cubicBezTo>
                        <a:pt x="15" y="223"/>
                        <a:pt x="16" y="227"/>
                        <a:pt x="16" y="229"/>
                      </a:cubicBezTo>
                      <a:cubicBezTo>
                        <a:pt x="15" y="226"/>
                        <a:pt x="15" y="226"/>
                        <a:pt x="14" y="225"/>
                      </a:cubicBezTo>
                      <a:cubicBezTo>
                        <a:pt x="15" y="227"/>
                        <a:pt x="15" y="228"/>
                        <a:pt x="16" y="231"/>
                      </a:cubicBezTo>
                      <a:cubicBezTo>
                        <a:pt x="15" y="231"/>
                        <a:pt x="15" y="230"/>
                        <a:pt x="16" y="233"/>
                      </a:cubicBezTo>
                      <a:cubicBezTo>
                        <a:pt x="17" y="239"/>
                        <a:pt x="19" y="247"/>
                        <a:pt x="20" y="254"/>
                      </a:cubicBezTo>
                      <a:cubicBezTo>
                        <a:pt x="20" y="253"/>
                        <a:pt x="18" y="247"/>
                        <a:pt x="18" y="245"/>
                      </a:cubicBezTo>
                      <a:cubicBezTo>
                        <a:pt x="18" y="248"/>
                        <a:pt x="17" y="241"/>
                        <a:pt x="17" y="241"/>
                      </a:cubicBezTo>
                      <a:cubicBezTo>
                        <a:pt x="17" y="244"/>
                        <a:pt x="17" y="244"/>
                        <a:pt x="16" y="242"/>
                      </a:cubicBezTo>
                      <a:cubicBezTo>
                        <a:pt x="16" y="240"/>
                        <a:pt x="16" y="239"/>
                        <a:pt x="16" y="239"/>
                      </a:cubicBezTo>
                      <a:cubicBezTo>
                        <a:pt x="15" y="237"/>
                        <a:pt x="15" y="235"/>
                        <a:pt x="15" y="235"/>
                      </a:cubicBezTo>
                      <a:cubicBezTo>
                        <a:pt x="16" y="240"/>
                        <a:pt x="15" y="237"/>
                        <a:pt x="15" y="238"/>
                      </a:cubicBezTo>
                      <a:cubicBezTo>
                        <a:pt x="15" y="238"/>
                        <a:pt x="15" y="239"/>
                        <a:pt x="16" y="240"/>
                      </a:cubicBezTo>
                      <a:cubicBezTo>
                        <a:pt x="15" y="241"/>
                        <a:pt x="17" y="245"/>
                        <a:pt x="17" y="246"/>
                      </a:cubicBezTo>
                      <a:cubicBezTo>
                        <a:pt x="18" y="249"/>
                        <a:pt x="21" y="257"/>
                        <a:pt x="21" y="261"/>
                      </a:cubicBezTo>
                      <a:cubicBezTo>
                        <a:pt x="21" y="259"/>
                        <a:pt x="20" y="257"/>
                        <a:pt x="19" y="255"/>
                      </a:cubicBezTo>
                      <a:cubicBezTo>
                        <a:pt x="19" y="255"/>
                        <a:pt x="18" y="252"/>
                        <a:pt x="17" y="249"/>
                      </a:cubicBezTo>
                      <a:cubicBezTo>
                        <a:pt x="17" y="247"/>
                        <a:pt x="17" y="249"/>
                        <a:pt x="18" y="250"/>
                      </a:cubicBezTo>
                      <a:cubicBezTo>
                        <a:pt x="17" y="247"/>
                        <a:pt x="16" y="245"/>
                        <a:pt x="16" y="243"/>
                      </a:cubicBezTo>
                      <a:cubicBezTo>
                        <a:pt x="16" y="244"/>
                        <a:pt x="17" y="247"/>
                        <a:pt x="17" y="246"/>
                      </a:cubicBezTo>
                      <a:cubicBezTo>
                        <a:pt x="16" y="243"/>
                        <a:pt x="15" y="241"/>
                        <a:pt x="15" y="239"/>
                      </a:cubicBezTo>
                      <a:cubicBezTo>
                        <a:pt x="14" y="237"/>
                        <a:pt x="13" y="235"/>
                        <a:pt x="13" y="233"/>
                      </a:cubicBezTo>
                      <a:cubicBezTo>
                        <a:pt x="13" y="233"/>
                        <a:pt x="13" y="234"/>
                        <a:pt x="13" y="234"/>
                      </a:cubicBezTo>
                      <a:cubicBezTo>
                        <a:pt x="12" y="231"/>
                        <a:pt x="11" y="227"/>
                        <a:pt x="10" y="224"/>
                      </a:cubicBezTo>
                      <a:cubicBezTo>
                        <a:pt x="9" y="220"/>
                        <a:pt x="9" y="217"/>
                        <a:pt x="9" y="215"/>
                      </a:cubicBezTo>
                      <a:cubicBezTo>
                        <a:pt x="9" y="213"/>
                        <a:pt x="8" y="208"/>
                        <a:pt x="7" y="206"/>
                      </a:cubicBezTo>
                      <a:cubicBezTo>
                        <a:pt x="8" y="209"/>
                        <a:pt x="8" y="210"/>
                        <a:pt x="8" y="212"/>
                      </a:cubicBezTo>
                      <a:cubicBezTo>
                        <a:pt x="7" y="209"/>
                        <a:pt x="7" y="207"/>
                        <a:pt x="6" y="206"/>
                      </a:cubicBezTo>
                      <a:cubicBezTo>
                        <a:pt x="6" y="204"/>
                        <a:pt x="6" y="199"/>
                        <a:pt x="6" y="198"/>
                      </a:cubicBezTo>
                      <a:cubicBezTo>
                        <a:pt x="6" y="197"/>
                        <a:pt x="6" y="202"/>
                        <a:pt x="6" y="201"/>
                      </a:cubicBezTo>
                      <a:cubicBezTo>
                        <a:pt x="6" y="199"/>
                        <a:pt x="6" y="196"/>
                        <a:pt x="6" y="193"/>
                      </a:cubicBezTo>
                      <a:cubicBezTo>
                        <a:pt x="5" y="190"/>
                        <a:pt x="5" y="187"/>
                        <a:pt x="5" y="184"/>
                      </a:cubicBezTo>
                      <a:cubicBezTo>
                        <a:pt x="5" y="181"/>
                        <a:pt x="5" y="178"/>
                        <a:pt x="4" y="175"/>
                      </a:cubicBezTo>
                      <a:cubicBezTo>
                        <a:pt x="4" y="174"/>
                        <a:pt x="4" y="173"/>
                        <a:pt x="4" y="171"/>
                      </a:cubicBezTo>
                      <a:cubicBezTo>
                        <a:pt x="4" y="170"/>
                        <a:pt x="4" y="169"/>
                        <a:pt x="4" y="168"/>
                      </a:cubicBezTo>
                      <a:cubicBezTo>
                        <a:pt x="5" y="169"/>
                        <a:pt x="4" y="175"/>
                        <a:pt x="5" y="176"/>
                      </a:cubicBezTo>
                      <a:cubicBezTo>
                        <a:pt x="5" y="174"/>
                        <a:pt x="5" y="172"/>
                        <a:pt x="5" y="170"/>
                      </a:cubicBezTo>
                      <a:cubicBezTo>
                        <a:pt x="5" y="168"/>
                        <a:pt x="5" y="166"/>
                        <a:pt x="5" y="164"/>
                      </a:cubicBezTo>
                      <a:cubicBezTo>
                        <a:pt x="5" y="163"/>
                        <a:pt x="5" y="165"/>
                        <a:pt x="5" y="168"/>
                      </a:cubicBezTo>
                      <a:cubicBezTo>
                        <a:pt x="5" y="168"/>
                        <a:pt x="6" y="179"/>
                        <a:pt x="5" y="176"/>
                      </a:cubicBezTo>
                      <a:cubicBezTo>
                        <a:pt x="5" y="180"/>
                        <a:pt x="6" y="185"/>
                        <a:pt x="5" y="188"/>
                      </a:cubicBezTo>
                      <a:cubicBezTo>
                        <a:pt x="6" y="190"/>
                        <a:pt x="6" y="188"/>
                        <a:pt x="6" y="191"/>
                      </a:cubicBezTo>
                      <a:cubicBezTo>
                        <a:pt x="6" y="191"/>
                        <a:pt x="6" y="190"/>
                        <a:pt x="6" y="190"/>
                      </a:cubicBezTo>
                      <a:cubicBezTo>
                        <a:pt x="6" y="192"/>
                        <a:pt x="7" y="197"/>
                        <a:pt x="7" y="202"/>
                      </a:cubicBezTo>
                      <a:cubicBezTo>
                        <a:pt x="7" y="204"/>
                        <a:pt x="8" y="207"/>
                        <a:pt x="8" y="209"/>
                      </a:cubicBezTo>
                      <a:cubicBezTo>
                        <a:pt x="9" y="212"/>
                        <a:pt x="9" y="214"/>
                        <a:pt x="9" y="215"/>
                      </a:cubicBezTo>
                      <a:cubicBezTo>
                        <a:pt x="9" y="215"/>
                        <a:pt x="9" y="216"/>
                        <a:pt x="9" y="217"/>
                      </a:cubicBezTo>
                      <a:cubicBezTo>
                        <a:pt x="10" y="217"/>
                        <a:pt x="10" y="220"/>
                        <a:pt x="10" y="220"/>
                      </a:cubicBezTo>
                      <a:cubicBezTo>
                        <a:pt x="10" y="217"/>
                        <a:pt x="10" y="217"/>
                        <a:pt x="10" y="216"/>
                      </a:cubicBezTo>
                      <a:cubicBezTo>
                        <a:pt x="10" y="215"/>
                        <a:pt x="9" y="212"/>
                        <a:pt x="9" y="211"/>
                      </a:cubicBezTo>
                      <a:cubicBezTo>
                        <a:pt x="9" y="210"/>
                        <a:pt x="9" y="213"/>
                        <a:pt x="10" y="213"/>
                      </a:cubicBezTo>
                      <a:cubicBezTo>
                        <a:pt x="10" y="212"/>
                        <a:pt x="9" y="211"/>
                        <a:pt x="9" y="211"/>
                      </a:cubicBezTo>
                      <a:cubicBezTo>
                        <a:pt x="10" y="212"/>
                        <a:pt x="10" y="213"/>
                        <a:pt x="10" y="213"/>
                      </a:cubicBezTo>
                      <a:cubicBezTo>
                        <a:pt x="9" y="209"/>
                        <a:pt x="8" y="205"/>
                        <a:pt x="8" y="202"/>
                      </a:cubicBezTo>
                      <a:cubicBezTo>
                        <a:pt x="8" y="205"/>
                        <a:pt x="9" y="204"/>
                        <a:pt x="9" y="205"/>
                      </a:cubicBezTo>
                      <a:cubicBezTo>
                        <a:pt x="9" y="209"/>
                        <a:pt x="11" y="215"/>
                        <a:pt x="11" y="217"/>
                      </a:cubicBezTo>
                      <a:cubicBezTo>
                        <a:pt x="10" y="211"/>
                        <a:pt x="11" y="212"/>
                        <a:pt x="10" y="209"/>
                      </a:cubicBezTo>
                      <a:cubicBezTo>
                        <a:pt x="11" y="212"/>
                        <a:pt x="10" y="210"/>
                        <a:pt x="11" y="213"/>
                      </a:cubicBezTo>
                      <a:cubicBezTo>
                        <a:pt x="11" y="213"/>
                        <a:pt x="11" y="211"/>
                        <a:pt x="11" y="208"/>
                      </a:cubicBezTo>
                      <a:cubicBezTo>
                        <a:pt x="11" y="210"/>
                        <a:pt x="11" y="210"/>
                        <a:pt x="11" y="210"/>
                      </a:cubicBezTo>
                      <a:cubicBezTo>
                        <a:pt x="11" y="208"/>
                        <a:pt x="10" y="204"/>
                        <a:pt x="11" y="206"/>
                      </a:cubicBezTo>
                      <a:cubicBezTo>
                        <a:pt x="11" y="203"/>
                        <a:pt x="10" y="200"/>
                        <a:pt x="11" y="199"/>
                      </a:cubicBezTo>
                      <a:cubicBezTo>
                        <a:pt x="11" y="201"/>
                        <a:pt x="11" y="206"/>
                        <a:pt x="12" y="205"/>
                      </a:cubicBezTo>
                      <a:cubicBezTo>
                        <a:pt x="10" y="199"/>
                        <a:pt x="10" y="193"/>
                        <a:pt x="10" y="188"/>
                      </a:cubicBezTo>
                      <a:cubicBezTo>
                        <a:pt x="10" y="183"/>
                        <a:pt x="10" y="178"/>
                        <a:pt x="9" y="171"/>
                      </a:cubicBezTo>
                      <a:cubicBezTo>
                        <a:pt x="10" y="172"/>
                        <a:pt x="10" y="169"/>
                        <a:pt x="10" y="167"/>
                      </a:cubicBezTo>
                      <a:cubicBezTo>
                        <a:pt x="10" y="169"/>
                        <a:pt x="10" y="171"/>
                        <a:pt x="11" y="173"/>
                      </a:cubicBezTo>
                      <a:cubicBezTo>
                        <a:pt x="11" y="174"/>
                        <a:pt x="11" y="175"/>
                        <a:pt x="11" y="177"/>
                      </a:cubicBezTo>
                      <a:cubicBezTo>
                        <a:pt x="11" y="179"/>
                        <a:pt x="11" y="177"/>
                        <a:pt x="11" y="180"/>
                      </a:cubicBezTo>
                      <a:cubicBezTo>
                        <a:pt x="11" y="179"/>
                        <a:pt x="11" y="179"/>
                        <a:pt x="11" y="178"/>
                      </a:cubicBezTo>
                      <a:cubicBezTo>
                        <a:pt x="11" y="182"/>
                        <a:pt x="11" y="184"/>
                        <a:pt x="12" y="189"/>
                      </a:cubicBezTo>
                      <a:cubicBezTo>
                        <a:pt x="12" y="190"/>
                        <a:pt x="12" y="193"/>
                        <a:pt x="13" y="191"/>
                      </a:cubicBezTo>
                      <a:cubicBezTo>
                        <a:pt x="12" y="189"/>
                        <a:pt x="12" y="187"/>
                        <a:pt x="12" y="185"/>
                      </a:cubicBezTo>
                      <a:cubicBezTo>
                        <a:pt x="12" y="183"/>
                        <a:pt x="12" y="181"/>
                        <a:pt x="11" y="178"/>
                      </a:cubicBezTo>
                      <a:cubicBezTo>
                        <a:pt x="12" y="180"/>
                        <a:pt x="12" y="175"/>
                        <a:pt x="11" y="174"/>
                      </a:cubicBezTo>
                      <a:cubicBezTo>
                        <a:pt x="12" y="175"/>
                        <a:pt x="12" y="177"/>
                        <a:pt x="12" y="177"/>
                      </a:cubicBezTo>
                      <a:cubicBezTo>
                        <a:pt x="11" y="177"/>
                        <a:pt x="11" y="178"/>
                        <a:pt x="11" y="177"/>
                      </a:cubicBezTo>
                      <a:cubicBezTo>
                        <a:pt x="11" y="173"/>
                        <a:pt x="11" y="171"/>
                        <a:pt x="11" y="171"/>
                      </a:cubicBezTo>
                      <a:cubicBezTo>
                        <a:pt x="11" y="172"/>
                        <a:pt x="11" y="174"/>
                        <a:pt x="11" y="174"/>
                      </a:cubicBezTo>
                      <a:cubicBezTo>
                        <a:pt x="11" y="171"/>
                        <a:pt x="11" y="174"/>
                        <a:pt x="11" y="171"/>
                      </a:cubicBezTo>
                      <a:cubicBezTo>
                        <a:pt x="11" y="169"/>
                        <a:pt x="11" y="163"/>
                        <a:pt x="11" y="161"/>
                      </a:cubicBezTo>
                      <a:cubicBezTo>
                        <a:pt x="12" y="160"/>
                        <a:pt x="12" y="160"/>
                        <a:pt x="12" y="160"/>
                      </a:cubicBezTo>
                      <a:cubicBezTo>
                        <a:pt x="11" y="164"/>
                        <a:pt x="12" y="166"/>
                        <a:pt x="12" y="164"/>
                      </a:cubicBezTo>
                      <a:cubicBezTo>
                        <a:pt x="12" y="158"/>
                        <a:pt x="11" y="156"/>
                        <a:pt x="11" y="155"/>
                      </a:cubicBezTo>
                      <a:cubicBezTo>
                        <a:pt x="11" y="153"/>
                        <a:pt x="11" y="154"/>
                        <a:pt x="11" y="152"/>
                      </a:cubicBezTo>
                      <a:cubicBezTo>
                        <a:pt x="11" y="152"/>
                        <a:pt x="11" y="148"/>
                        <a:pt x="11" y="146"/>
                      </a:cubicBezTo>
                      <a:cubicBezTo>
                        <a:pt x="11" y="147"/>
                        <a:pt x="10" y="149"/>
                        <a:pt x="10" y="147"/>
                      </a:cubicBezTo>
                      <a:cubicBezTo>
                        <a:pt x="11" y="145"/>
                        <a:pt x="11" y="141"/>
                        <a:pt x="11" y="137"/>
                      </a:cubicBezTo>
                      <a:cubicBezTo>
                        <a:pt x="11" y="134"/>
                        <a:pt x="12" y="130"/>
                        <a:pt x="12" y="128"/>
                      </a:cubicBezTo>
                      <a:cubicBezTo>
                        <a:pt x="12" y="129"/>
                        <a:pt x="12" y="131"/>
                        <a:pt x="12" y="128"/>
                      </a:cubicBezTo>
                      <a:cubicBezTo>
                        <a:pt x="12" y="128"/>
                        <a:pt x="13" y="121"/>
                        <a:pt x="13" y="119"/>
                      </a:cubicBezTo>
                      <a:cubicBezTo>
                        <a:pt x="13" y="118"/>
                        <a:pt x="13" y="122"/>
                        <a:pt x="12" y="122"/>
                      </a:cubicBezTo>
                      <a:cubicBezTo>
                        <a:pt x="13" y="117"/>
                        <a:pt x="12" y="119"/>
                        <a:pt x="13" y="116"/>
                      </a:cubicBezTo>
                      <a:cubicBezTo>
                        <a:pt x="13" y="112"/>
                        <a:pt x="15" y="102"/>
                        <a:pt x="15" y="99"/>
                      </a:cubicBezTo>
                      <a:cubicBezTo>
                        <a:pt x="15" y="100"/>
                        <a:pt x="15" y="103"/>
                        <a:pt x="14" y="105"/>
                      </a:cubicBezTo>
                      <a:cubicBezTo>
                        <a:pt x="14" y="103"/>
                        <a:pt x="13" y="104"/>
                        <a:pt x="14" y="103"/>
                      </a:cubicBezTo>
                      <a:cubicBezTo>
                        <a:pt x="14" y="101"/>
                        <a:pt x="15" y="97"/>
                        <a:pt x="15" y="95"/>
                      </a:cubicBezTo>
                      <a:cubicBezTo>
                        <a:pt x="14" y="98"/>
                        <a:pt x="14" y="99"/>
                        <a:pt x="14" y="96"/>
                      </a:cubicBezTo>
                      <a:cubicBezTo>
                        <a:pt x="13" y="100"/>
                        <a:pt x="13" y="102"/>
                        <a:pt x="13" y="105"/>
                      </a:cubicBezTo>
                      <a:cubicBezTo>
                        <a:pt x="12" y="108"/>
                        <a:pt x="12" y="111"/>
                        <a:pt x="11" y="114"/>
                      </a:cubicBezTo>
                      <a:cubicBezTo>
                        <a:pt x="12" y="114"/>
                        <a:pt x="12" y="115"/>
                        <a:pt x="12" y="116"/>
                      </a:cubicBezTo>
                      <a:cubicBezTo>
                        <a:pt x="11" y="116"/>
                        <a:pt x="11" y="120"/>
                        <a:pt x="11" y="120"/>
                      </a:cubicBezTo>
                      <a:cubicBezTo>
                        <a:pt x="10" y="120"/>
                        <a:pt x="11" y="115"/>
                        <a:pt x="11" y="115"/>
                      </a:cubicBezTo>
                      <a:cubicBezTo>
                        <a:pt x="11" y="116"/>
                        <a:pt x="10" y="119"/>
                        <a:pt x="10" y="121"/>
                      </a:cubicBezTo>
                      <a:cubicBezTo>
                        <a:pt x="10" y="123"/>
                        <a:pt x="10" y="125"/>
                        <a:pt x="10" y="124"/>
                      </a:cubicBezTo>
                      <a:cubicBezTo>
                        <a:pt x="10" y="126"/>
                        <a:pt x="9" y="127"/>
                        <a:pt x="9" y="129"/>
                      </a:cubicBezTo>
                      <a:cubicBezTo>
                        <a:pt x="10" y="128"/>
                        <a:pt x="9" y="139"/>
                        <a:pt x="9" y="136"/>
                      </a:cubicBezTo>
                      <a:cubicBezTo>
                        <a:pt x="8" y="140"/>
                        <a:pt x="8" y="146"/>
                        <a:pt x="8" y="146"/>
                      </a:cubicBezTo>
                      <a:cubicBezTo>
                        <a:pt x="8" y="141"/>
                        <a:pt x="8" y="137"/>
                        <a:pt x="8" y="133"/>
                      </a:cubicBezTo>
                      <a:cubicBezTo>
                        <a:pt x="8" y="135"/>
                        <a:pt x="8" y="135"/>
                        <a:pt x="8" y="137"/>
                      </a:cubicBezTo>
                      <a:cubicBezTo>
                        <a:pt x="8" y="137"/>
                        <a:pt x="8" y="139"/>
                        <a:pt x="8" y="140"/>
                      </a:cubicBezTo>
                      <a:cubicBezTo>
                        <a:pt x="8" y="140"/>
                        <a:pt x="8" y="143"/>
                        <a:pt x="7" y="144"/>
                      </a:cubicBezTo>
                      <a:cubicBezTo>
                        <a:pt x="7" y="144"/>
                        <a:pt x="7" y="146"/>
                        <a:pt x="7" y="146"/>
                      </a:cubicBezTo>
                      <a:cubicBezTo>
                        <a:pt x="7" y="142"/>
                        <a:pt x="7" y="138"/>
                        <a:pt x="8" y="134"/>
                      </a:cubicBezTo>
                      <a:cubicBezTo>
                        <a:pt x="7" y="134"/>
                        <a:pt x="7" y="139"/>
                        <a:pt x="7" y="139"/>
                      </a:cubicBezTo>
                      <a:cubicBezTo>
                        <a:pt x="7" y="140"/>
                        <a:pt x="7" y="137"/>
                        <a:pt x="7" y="137"/>
                      </a:cubicBezTo>
                      <a:cubicBezTo>
                        <a:pt x="7" y="138"/>
                        <a:pt x="7" y="143"/>
                        <a:pt x="7" y="144"/>
                      </a:cubicBezTo>
                      <a:cubicBezTo>
                        <a:pt x="6" y="142"/>
                        <a:pt x="7" y="138"/>
                        <a:pt x="6" y="138"/>
                      </a:cubicBezTo>
                      <a:cubicBezTo>
                        <a:pt x="7" y="135"/>
                        <a:pt x="7" y="133"/>
                        <a:pt x="7" y="130"/>
                      </a:cubicBezTo>
                      <a:cubicBezTo>
                        <a:pt x="7" y="132"/>
                        <a:pt x="7" y="127"/>
                        <a:pt x="7" y="126"/>
                      </a:cubicBezTo>
                      <a:cubicBezTo>
                        <a:pt x="7" y="130"/>
                        <a:pt x="7" y="135"/>
                        <a:pt x="6" y="139"/>
                      </a:cubicBezTo>
                      <a:cubicBezTo>
                        <a:pt x="6" y="143"/>
                        <a:pt x="6" y="150"/>
                        <a:pt x="5" y="153"/>
                      </a:cubicBezTo>
                      <a:cubicBezTo>
                        <a:pt x="5" y="151"/>
                        <a:pt x="5" y="149"/>
                        <a:pt x="5" y="148"/>
                      </a:cubicBezTo>
                      <a:cubicBezTo>
                        <a:pt x="5" y="150"/>
                        <a:pt x="5" y="155"/>
                        <a:pt x="5" y="157"/>
                      </a:cubicBezTo>
                      <a:cubicBezTo>
                        <a:pt x="5" y="156"/>
                        <a:pt x="5" y="155"/>
                        <a:pt x="5" y="156"/>
                      </a:cubicBezTo>
                      <a:cubicBezTo>
                        <a:pt x="5" y="158"/>
                        <a:pt x="5" y="159"/>
                        <a:pt x="5" y="160"/>
                      </a:cubicBezTo>
                      <a:cubicBezTo>
                        <a:pt x="5" y="161"/>
                        <a:pt x="5" y="164"/>
                        <a:pt x="4" y="162"/>
                      </a:cubicBezTo>
                      <a:cubicBezTo>
                        <a:pt x="4" y="159"/>
                        <a:pt x="4" y="157"/>
                        <a:pt x="4" y="154"/>
                      </a:cubicBezTo>
                      <a:cubicBezTo>
                        <a:pt x="5" y="152"/>
                        <a:pt x="5" y="149"/>
                        <a:pt x="5" y="147"/>
                      </a:cubicBezTo>
                      <a:cubicBezTo>
                        <a:pt x="5" y="142"/>
                        <a:pt x="5" y="137"/>
                        <a:pt x="6" y="131"/>
                      </a:cubicBezTo>
                      <a:cubicBezTo>
                        <a:pt x="5" y="138"/>
                        <a:pt x="5" y="145"/>
                        <a:pt x="5" y="148"/>
                      </a:cubicBezTo>
                      <a:cubicBezTo>
                        <a:pt x="5" y="144"/>
                        <a:pt x="6" y="142"/>
                        <a:pt x="5" y="140"/>
                      </a:cubicBezTo>
                      <a:cubicBezTo>
                        <a:pt x="6" y="137"/>
                        <a:pt x="6" y="136"/>
                        <a:pt x="6" y="133"/>
                      </a:cubicBezTo>
                      <a:cubicBezTo>
                        <a:pt x="6" y="136"/>
                        <a:pt x="6" y="134"/>
                        <a:pt x="6" y="133"/>
                      </a:cubicBezTo>
                      <a:cubicBezTo>
                        <a:pt x="6" y="130"/>
                        <a:pt x="6" y="130"/>
                        <a:pt x="7" y="127"/>
                      </a:cubicBezTo>
                      <a:cubicBezTo>
                        <a:pt x="6" y="127"/>
                        <a:pt x="7" y="119"/>
                        <a:pt x="7" y="119"/>
                      </a:cubicBezTo>
                      <a:cubicBezTo>
                        <a:pt x="6" y="123"/>
                        <a:pt x="6" y="127"/>
                        <a:pt x="6" y="131"/>
                      </a:cubicBezTo>
                      <a:cubicBezTo>
                        <a:pt x="5" y="133"/>
                        <a:pt x="5" y="135"/>
                        <a:pt x="5" y="137"/>
                      </a:cubicBezTo>
                      <a:cubicBezTo>
                        <a:pt x="5" y="139"/>
                        <a:pt x="4" y="141"/>
                        <a:pt x="4" y="143"/>
                      </a:cubicBezTo>
                      <a:cubicBezTo>
                        <a:pt x="4" y="145"/>
                        <a:pt x="5" y="141"/>
                        <a:pt x="5" y="143"/>
                      </a:cubicBezTo>
                      <a:cubicBezTo>
                        <a:pt x="5" y="145"/>
                        <a:pt x="5" y="145"/>
                        <a:pt x="4" y="146"/>
                      </a:cubicBezTo>
                      <a:cubicBezTo>
                        <a:pt x="4" y="144"/>
                        <a:pt x="4" y="147"/>
                        <a:pt x="3" y="149"/>
                      </a:cubicBezTo>
                      <a:cubicBezTo>
                        <a:pt x="3" y="144"/>
                        <a:pt x="4" y="146"/>
                        <a:pt x="4" y="143"/>
                      </a:cubicBezTo>
                      <a:cubicBezTo>
                        <a:pt x="4" y="141"/>
                        <a:pt x="4" y="138"/>
                        <a:pt x="4" y="136"/>
                      </a:cubicBezTo>
                      <a:cubicBezTo>
                        <a:pt x="4" y="136"/>
                        <a:pt x="4" y="138"/>
                        <a:pt x="4" y="138"/>
                      </a:cubicBezTo>
                      <a:cubicBezTo>
                        <a:pt x="4" y="137"/>
                        <a:pt x="5" y="136"/>
                        <a:pt x="5" y="134"/>
                      </a:cubicBezTo>
                      <a:cubicBezTo>
                        <a:pt x="4" y="135"/>
                        <a:pt x="4" y="134"/>
                        <a:pt x="4" y="133"/>
                      </a:cubicBezTo>
                      <a:cubicBezTo>
                        <a:pt x="5" y="132"/>
                        <a:pt x="5" y="130"/>
                        <a:pt x="6" y="126"/>
                      </a:cubicBezTo>
                      <a:cubicBezTo>
                        <a:pt x="6" y="125"/>
                        <a:pt x="5" y="127"/>
                        <a:pt x="6" y="126"/>
                      </a:cubicBezTo>
                      <a:cubicBezTo>
                        <a:pt x="6" y="124"/>
                        <a:pt x="6" y="122"/>
                        <a:pt x="6" y="121"/>
                      </a:cubicBezTo>
                      <a:cubicBezTo>
                        <a:pt x="6" y="119"/>
                        <a:pt x="7" y="117"/>
                        <a:pt x="7" y="116"/>
                      </a:cubicBezTo>
                      <a:cubicBezTo>
                        <a:pt x="7" y="114"/>
                        <a:pt x="8" y="112"/>
                        <a:pt x="8" y="109"/>
                      </a:cubicBezTo>
                      <a:cubicBezTo>
                        <a:pt x="8" y="109"/>
                        <a:pt x="9" y="102"/>
                        <a:pt x="9" y="101"/>
                      </a:cubicBezTo>
                      <a:cubicBezTo>
                        <a:pt x="9" y="101"/>
                        <a:pt x="9" y="101"/>
                        <a:pt x="10" y="100"/>
                      </a:cubicBezTo>
                      <a:cubicBezTo>
                        <a:pt x="9" y="99"/>
                        <a:pt x="8" y="102"/>
                        <a:pt x="8" y="105"/>
                      </a:cubicBezTo>
                      <a:cubicBezTo>
                        <a:pt x="8" y="109"/>
                        <a:pt x="7" y="112"/>
                        <a:pt x="7" y="113"/>
                      </a:cubicBezTo>
                      <a:cubicBezTo>
                        <a:pt x="7" y="109"/>
                        <a:pt x="7" y="110"/>
                        <a:pt x="6" y="113"/>
                      </a:cubicBezTo>
                      <a:cubicBezTo>
                        <a:pt x="7" y="110"/>
                        <a:pt x="7" y="106"/>
                        <a:pt x="8" y="103"/>
                      </a:cubicBezTo>
                      <a:cubicBezTo>
                        <a:pt x="9" y="101"/>
                        <a:pt x="9" y="99"/>
                        <a:pt x="9" y="99"/>
                      </a:cubicBezTo>
                      <a:cubicBezTo>
                        <a:pt x="9" y="96"/>
                        <a:pt x="11" y="91"/>
                        <a:pt x="10" y="92"/>
                      </a:cubicBezTo>
                      <a:cubicBezTo>
                        <a:pt x="9" y="96"/>
                        <a:pt x="10" y="93"/>
                        <a:pt x="10" y="93"/>
                      </a:cubicBezTo>
                      <a:cubicBezTo>
                        <a:pt x="9" y="94"/>
                        <a:pt x="9" y="98"/>
                        <a:pt x="8" y="99"/>
                      </a:cubicBezTo>
                      <a:cubicBezTo>
                        <a:pt x="8" y="99"/>
                        <a:pt x="9" y="94"/>
                        <a:pt x="9" y="96"/>
                      </a:cubicBezTo>
                      <a:cubicBezTo>
                        <a:pt x="8" y="100"/>
                        <a:pt x="8" y="100"/>
                        <a:pt x="8" y="102"/>
                      </a:cubicBezTo>
                      <a:cubicBezTo>
                        <a:pt x="8" y="103"/>
                        <a:pt x="7" y="103"/>
                        <a:pt x="7" y="105"/>
                      </a:cubicBezTo>
                      <a:cubicBezTo>
                        <a:pt x="7" y="106"/>
                        <a:pt x="8" y="104"/>
                        <a:pt x="7" y="107"/>
                      </a:cubicBezTo>
                      <a:cubicBezTo>
                        <a:pt x="6" y="108"/>
                        <a:pt x="6" y="111"/>
                        <a:pt x="5" y="114"/>
                      </a:cubicBezTo>
                      <a:cubicBezTo>
                        <a:pt x="5" y="116"/>
                        <a:pt x="5" y="118"/>
                        <a:pt x="5" y="120"/>
                      </a:cubicBezTo>
                      <a:cubicBezTo>
                        <a:pt x="4" y="121"/>
                        <a:pt x="4" y="123"/>
                        <a:pt x="4" y="124"/>
                      </a:cubicBezTo>
                      <a:cubicBezTo>
                        <a:pt x="5" y="113"/>
                        <a:pt x="7" y="101"/>
                        <a:pt x="9" y="93"/>
                      </a:cubicBezTo>
                      <a:cubicBezTo>
                        <a:pt x="8" y="94"/>
                        <a:pt x="8" y="94"/>
                        <a:pt x="8" y="93"/>
                      </a:cubicBezTo>
                      <a:cubicBezTo>
                        <a:pt x="9" y="91"/>
                        <a:pt x="9" y="91"/>
                        <a:pt x="9" y="91"/>
                      </a:cubicBezTo>
                      <a:cubicBezTo>
                        <a:pt x="9" y="91"/>
                        <a:pt x="9" y="91"/>
                        <a:pt x="9" y="90"/>
                      </a:cubicBezTo>
                      <a:cubicBezTo>
                        <a:pt x="10" y="87"/>
                        <a:pt x="10" y="86"/>
                        <a:pt x="11" y="83"/>
                      </a:cubicBezTo>
                      <a:cubicBezTo>
                        <a:pt x="12" y="80"/>
                        <a:pt x="13" y="74"/>
                        <a:pt x="14" y="69"/>
                      </a:cubicBezTo>
                      <a:cubicBezTo>
                        <a:pt x="16" y="64"/>
                        <a:pt x="18" y="59"/>
                        <a:pt x="19" y="56"/>
                      </a:cubicBezTo>
                      <a:cubicBezTo>
                        <a:pt x="19" y="54"/>
                        <a:pt x="21" y="50"/>
                        <a:pt x="22" y="45"/>
                      </a:cubicBezTo>
                      <a:cubicBezTo>
                        <a:pt x="24" y="41"/>
                        <a:pt x="25" y="36"/>
                        <a:pt x="27" y="34"/>
                      </a:cubicBezTo>
                      <a:cubicBezTo>
                        <a:pt x="26" y="34"/>
                        <a:pt x="26" y="35"/>
                        <a:pt x="26" y="34"/>
                      </a:cubicBezTo>
                      <a:cubicBezTo>
                        <a:pt x="27" y="32"/>
                        <a:pt x="29" y="28"/>
                        <a:pt x="31" y="24"/>
                      </a:cubicBezTo>
                      <a:cubicBezTo>
                        <a:pt x="31" y="22"/>
                        <a:pt x="32" y="21"/>
                        <a:pt x="33" y="20"/>
                      </a:cubicBezTo>
                      <a:cubicBezTo>
                        <a:pt x="33" y="19"/>
                        <a:pt x="33" y="18"/>
                        <a:pt x="33" y="18"/>
                      </a:cubicBezTo>
                      <a:cubicBezTo>
                        <a:pt x="34" y="17"/>
                        <a:pt x="33" y="18"/>
                        <a:pt x="33" y="17"/>
                      </a:cubicBezTo>
                      <a:cubicBezTo>
                        <a:pt x="34" y="16"/>
                        <a:pt x="35" y="15"/>
                        <a:pt x="35" y="14"/>
                      </a:cubicBezTo>
                      <a:cubicBezTo>
                        <a:pt x="37" y="10"/>
                        <a:pt x="40" y="5"/>
                        <a:pt x="42" y="0"/>
                      </a:cubicBezTo>
                      <a:cubicBezTo>
                        <a:pt x="41" y="1"/>
                        <a:pt x="40" y="4"/>
                        <a:pt x="40" y="3"/>
                      </a:cubicBezTo>
                      <a:close/>
                      <a:moveTo>
                        <a:pt x="6" y="194"/>
                      </a:moveTo>
                      <a:cubicBezTo>
                        <a:pt x="5" y="196"/>
                        <a:pt x="5" y="187"/>
                        <a:pt x="5" y="190"/>
                      </a:cubicBezTo>
                      <a:cubicBezTo>
                        <a:pt x="4" y="189"/>
                        <a:pt x="5" y="189"/>
                        <a:pt x="5" y="188"/>
                      </a:cubicBezTo>
                      <a:cubicBezTo>
                        <a:pt x="5" y="188"/>
                        <a:pt x="5" y="192"/>
                        <a:pt x="6" y="194"/>
                      </a:cubicBezTo>
                      <a:close/>
                      <a:moveTo>
                        <a:pt x="32" y="279"/>
                      </a:moveTo>
                      <a:cubicBezTo>
                        <a:pt x="33" y="281"/>
                        <a:pt x="34" y="283"/>
                        <a:pt x="34" y="284"/>
                      </a:cubicBezTo>
                      <a:cubicBezTo>
                        <a:pt x="34" y="285"/>
                        <a:pt x="32" y="281"/>
                        <a:pt x="31" y="278"/>
                      </a:cubicBezTo>
                      <a:cubicBezTo>
                        <a:pt x="32" y="281"/>
                        <a:pt x="35" y="288"/>
                        <a:pt x="37" y="291"/>
                      </a:cubicBezTo>
                      <a:cubicBezTo>
                        <a:pt x="37" y="292"/>
                        <a:pt x="36" y="291"/>
                        <a:pt x="37" y="292"/>
                      </a:cubicBezTo>
                      <a:cubicBezTo>
                        <a:pt x="36" y="292"/>
                        <a:pt x="36" y="289"/>
                        <a:pt x="36" y="290"/>
                      </a:cubicBezTo>
                      <a:cubicBezTo>
                        <a:pt x="35" y="289"/>
                        <a:pt x="32" y="281"/>
                        <a:pt x="32" y="282"/>
                      </a:cubicBezTo>
                      <a:cubicBezTo>
                        <a:pt x="31" y="280"/>
                        <a:pt x="31" y="277"/>
                        <a:pt x="30" y="275"/>
                      </a:cubicBezTo>
                      <a:cubicBezTo>
                        <a:pt x="29" y="274"/>
                        <a:pt x="27" y="270"/>
                        <a:pt x="27" y="268"/>
                      </a:cubicBezTo>
                      <a:cubicBezTo>
                        <a:pt x="28" y="271"/>
                        <a:pt x="30" y="275"/>
                        <a:pt x="32" y="279"/>
                      </a:cubicBezTo>
                      <a:close/>
                      <a:moveTo>
                        <a:pt x="19" y="221"/>
                      </a:moveTo>
                      <a:cubicBezTo>
                        <a:pt x="19" y="224"/>
                        <a:pt x="19" y="224"/>
                        <a:pt x="20" y="229"/>
                      </a:cubicBezTo>
                      <a:cubicBezTo>
                        <a:pt x="20" y="227"/>
                        <a:pt x="20" y="226"/>
                        <a:pt x="20" y="229"/>
                      </a:cubicBezTo>
                      <a:cubicBezTo>
                        <a:pt x="19" y="228"/>
                        <a:pt x="19" y="228"/>
                        <a:pt x="19" y="225"/>
                      </a:cubicBezTo>
                      <a:cubicBezTo>
                        <a:pt x="19" y="224"/>
                        <a:pt x="19" y="224"/>
                        <a:pt x="18" y="220"/>
                      </a:cubicBezTo>
                      <a:cubicBezTo>
                        <a:pt x="18" y="220"/>
                        <a:pt x="18" y="221"/>
                        <a:pt x="19" y="221"/>
                      </a:cubicBezTo>
                      <a:close/>
                      <a:moveTo>
                        <a:pt x="45" y="305"/>
                      </a:moveTo>
                      <a:cubicBezTo>
                        <a:pt x="43" y="302"/>
                        <a:pt x="43" y="301"/>
                        <a:pt x="41" y="297"/>
                      </a:cubicBezTo>
                      <a:cubicBezTo>
                        <a:pt x="42" y="297"/>
                        <a:pt x="43" y="299"/>
                        <a:pt x="43" y="301"/>
                      </a:cubicBezTo>
                      <a:cubicBezTo>
                        <a:pt x="44" y="303"/>
                        <a:pt x="45" y="304"/>
                        <a:pt x="45" y="305"/>
                      </a:cubicBezTo>
                      <a:close/>
                      <a:moveTo>
                        <a:pt x="174" y="450"/>
                      </a:moveTo>
                      <a:cubicBezTo>
                        <a:pt x="174" y="450"/>
                        <a:pt x="173" y="449"/>
                        <a:pt x="170" y="448"/>
                      </a:cubicBezTo>
                      <a:cubicBezTo>
                        <a:pt x="170" y="448"/>
                        <a:pt x="170" y="448"/>
                        <a:pt x="170" y="448"/>
                      </a:cubicBezTo>
                      <a:cubicBezTo>
                        <a:pt x="172" y="449"/>
                        <a:pt x="173" y="449"/>
                        <a:pt x="174" y="450"/>
                      </a:cubicBezTo>
                      <a:close/>
                      <a:moveTo>
                        <a:pt x="192" y="459"/>
                      </a:moveTo>
                      <a:cubicBezTo>
                        <a:pt x="193" y="459"/>
                        <a:pt x="193" y="459"/>
                        <a:pt x="195" y="460"/>
                      </a:cubicBezTo>
                      <a:cubicBezTo>
                        <a:pt x="196" y="461"/>
                        <a:pt x="199" y="463"/>
                        <a:pt x="202" y="464"/>
                      </a:cubicBezTo>
                      <a:cubicBezTo>
                        <a:pt x="200" y="464"/>
                        <a:pt x="197" y="462"/>
                        <a:pt x="193" y="460"/>
                      </a:cubicBezTo>
                      <a:cubicBezTo>
                        <a:pt x="192" y="459"/>
                        <a:pt x="192" y="459"/>
                        <a:pt x="192" y="459"/>
                      </a:cubicBezTo>
                      <a:close/>
                      <a:moveTo>
                        <a:pt x="165" y="440"/>
                      </a:moveTo>
                      <a:cubicBezTo>
                        <a:pt x="168" y="443"/>
                        <a:pt x="167" y="442"/>
                        <a:pt x="170" y="444"/>
                      </a:cubicBezTo>
                      <a:cubicBezTo>
                        <a:pt x="168" y="443"/>
                        <a:pt x="165" y="441"/>
                        <a:pt x="165" y="440"/>
                      </a:cubicBezTo>
                      <a:close/>
                      <a:moveTo>
                        <a:pt x="93" y="367"/>
                      </a:moveTo>
                      <a:cubicBezTo>
                        <a:pt x="93" y="367"/>
                        <a:pt x="95" y="369"/>
                        <a:pt x="96" y="370"/>
                      </a:cubicBezTo>
                      <a:cubicBezTo>
                        <a:pt x="97" y="371"/>
                        <a:pt x="95" y="369"/>
                        <a:pt x="96" y="371"/>
                      </a:cubicBezTo>
                      <a:cubicBezTo>
                        <a:pt x="95" y="369"/>
                        <a:pt x="95" y="369"/>
                        <a:pt x="93" y="367"/>
                      </a:cubicBezTo>
                      <a:close/>
                      <a:moveTo>
                        <a:pt x="85" y="346"/>
                      </a:moveTo>
                      <a:cubicBezTo>
                        <a:pt x="85" y="347"/>
                        <a:pt x="87" y="349"/>
                        <a:pt x="85" y="348"/>
                      </a:cubicBezTo>
                      <a:cubicBezTo>
                        <a:pt x="87" y="350"/>
                        <a:pt x="88" y="351"/>
                        <a:pt x="88" y="352"/>
                      </a:cubicBezTo>
                      <a:cubicBezTo>
                        <a:pt x="89" y="353"/>
                        <a:pt x="89" y="352"/>
                        <a:pt x="89" y="352"/>
                      </a:cubicBezTo>
                      <a:cubicBezTo>
                        <a:pt x="90" y="354"/>
                        <a:pt x="90" y="354"/>
                        <a:pt x="91" y="356"/>
                      </a:cubicBezTo>
                      <a:cubicBezTo>
                        <a:pt x="91" y="356"/>
                        <a:pt x="90" y="356"/>
                        <a:pt x="89" y="354"/>
                      </a:cubicBezTo>
                      <a:cubicBezTo>
                        <a:pt x="91" y="356"/>
                        <a:pt x="92" y="358"/>
                        <a:pt x="94" y="361"/>
                      </a:cubicBezTo>
                      <a:cubicBezTo>
                        <a:pt x="95" y="362"/>
                        <a:pt x="93" y="360"/>
                        <a:pt x="95" y="361"/>
                      </a:cubicBezTo>
                      <a:cubicBezTo>
                        <a:pt x="96" y="363"/>
                        <a:pt x="96" y="364"/>
                        <a:pt x="97" y="365"/>
                      </a:cubicBezTo>
                      <a:cubicBezTo>
                        <a:pt x="96" y="363"/>
                        <a:pt x="93" y="361"/>
                        <a:pt x="93" y="359"/>
                      </a:cubicBezTo>
                      <a:cubicBezTo>
                        <a:pt x="91" y="357"/>
                        <a:pt x="91" y="357"/>
                        <a:pt x="90" y="356"/>
                      </a:cubicBezTo>
                      <a:cubicBezTo>
                        <a:pt x="90" y="356"/>
                        <a:pt x="86" y="350"/>
                        <a:pt x="87" y="352"/>
                      </a:cubicBezTo>
                      <a:cubicBezTo>
                        <a:pt x="88" y="354"/>
                        <a:pt x="86" y="350"/>
                        <a:pt x="88" y="353"/>
                      </a:cubicBezTo>
                      <a:cubicBezTo>
                        <a:pt x="87" y="353"/>
                        <a:pt x="88" y="354"/>
                        <a:pt x="88" y="355"/>
                      </a:cubicBezTo>
                      <a:cubicBezTo>
                        <a:pt x="91" y="358"/>
                        <a:pt x="94" y="363"/>
                        <a:pt x="96" y="366"/>
                      </a:cubicBezTo>
                      <a:cubicBezTo>
                        <a:pt x="97" y="367"/>
                        <a:pt x="97" y="366"/>
                        <a:pt x="97" y="366"/>
                      </a:cubicBezTo>
                      <a:cubicBezTo>
                        <a:pt x="99" y="370"/>
                        <a:pt x="102" y="372"/>
                        <a:pt x="104" y="374"/>
                      </a:cubicBezTo>
                      <a:cubicBezTo>
                        <a:pt x="106" y="377"/>
                        <a:pt x="107" y="379"/>
                        <a:pt x="109" y="381"/>
                      </a:cubicBezTo>
                      <a:cubicBezTo>
                        <a:pt x="110" y="382"/>
                        <a:pt x="107" y="379"/>
                        <a:pt x="106" y="379"/>
                      </a:cubicBezTo>
                      <a:cubicBezTo>
                        <a:pt x="105" y="377"/>
                        <a:pt x="108" y="380"/>
                        <a:pt x="109" y="381"/>
                      </a:cubicBezTo>
                      <a:cubicBezTo>
                        <a:pt x="107" y="379"/>
                        <a:pt x="104" y="376"/>
                        <a:pt x="104" y="376"/>
                      </a:cubicBezTo>
                      <a:cubicBezTo>
                        <a:pt x="103" y="374"/>
                        <a:pt x="103" y="375"/>
                        <a:pt x="102" y="373"/>
                      </a:cubicBezTo>
                      <a:cubicBezTo>
                        <a:pt x="101" y="371"/>
                        <a:pt x="103" y="374"/>
                        <a:pt x="102" y="373"/>
                      </a:cubicBezTo>
                      <a:cubicBezTo>
                        <a:pt x="100" y="371"/>
                        <a:pt x="99" y="370"/>
                        <a:pt x="96" y="366"/>
                      </a:cubicBezTo>
                      <a:cubicBezTo>
                        <a:pt x="96" y="367"/>
                        <a:pt x="98" y="368"/>
                        <a:pt x="99" y="370"/>
                      </a:cubicBezTo>
                      <a:cubicBezTo>
                        <a:pt x="97" y="369"/>
                        <a:pt x="95" y="366"/>
                        <a:pt x="95" y="365"/>
                      </a:cubicBezTo>
                      <a:cubicBezTo>
                        <a:pt x="94" y="363"/>
                        <a:pt x="95" y="366"/>
                        <a:pt x="94" y="364"/>
                      </a:cubicBezTo>
                      <a:cubicBezTo>
                        <a:pt x="92" y="362"/>
                        <a:pt x="91" y="360"/>
                        <a:pt x="89" y="357"/>
                      </a:cubicBezTo>
                      <a:cubicBezTo>
                        <a:pt x="87" y="355"/>
                        <a:pt x="90" y="359"/>
                        <a:pt x="90" y="359"/>
                      </a:cubicBezTo>
                      <a:cubicBezTo>
                        <a:pt x="89" y="358"/>
                        <a:pt x="89" y="357"/>
                        <a:pt x="87" y="355"/>
                      </a:cubicBezTo>
                      <a:cubicBezTo>
                        <a:pt x="87" y="355"/>
                        <a:pt x="88" y="356"/>
                        <a:pt x="88" y="356"/>
                      </a:cubicBezTo>
                      <a:cubicBezTo>
                        <a:pt x="87" y="355"/>
                        <a:pt x="86" y="354"/>
                        <a:pt x="85" y="352"/>
                      </a:cubicBezTo>
                      <a:cubicBezTo>
                        <a:pt x="86" y="353"/>
                        <a:pt x="88" y="355"/>
                        <a:pt x="90" y="357"/>
                      </a:cubicBezTo>
                      <a:cubicBezTo>
                        <a:pt x="88" y="355"/>
                        <a:pt x="87" y="354"/>
                        <a:pt x="85" y="351"/>
                      </a:cubicBezTo>
                      <a:cubicBezTo>
                        <a:pt x="85" y="351"/>
                        <a:pt x="86" y="353"/>
                        <a:pt x="84" y="350"/>
                      </a:cubicBezTo>
                      <a:cubicBezTo>
                        <a:pt x="84" y="350"/>
                        <a:pt x="84" y="351"/>
                        <a:pt x="85" y="352"/>
                      </a:cubicBezTo>
                      <a:cubicBezTo>
                        <a:pt x="83" y="349"/>
                        <a:pt x="81" y="346"/>
                        <a:pt x="79" y="343"/>
                      </a:cubicBezTo>
                      <a:cubicBezTo>
                        <a:pt x="80" y="344"/>
                        <a:pt x="82" y="348"/>
                        <a:pt x="83" y="349"/>
                      </a:cubicBezTo>
                      <a:cubicBezTo>
                        <a:pt x="83" y="348"/>
                        <a:pt x="81" y="346"/>
                        <a:pt x="81" y="346"/>
                      </a:cubicBezTo>
                      <a:cubicBezTo>
                        <a:pt x="81" y="345"/>
                        <a:pt x="81" y="345"/>
                        <a:pt x="81" y="345"/>
                      </a:cubicBezTo>
                      <a:cubicBezTo>
                        <a:pt x="81" y="345"/>
                        <a:pt x="81" y="345"/>
                        <a:pt x="80" y="344"/>
                      </a:cubicBezTo>
                      <a:cubicBezTo>
                        <a:pt x="81" y="345"/>
                        <a:pt x="82" y="347"/>
                        <a:pt x="84" y="349"/>
                      </a:cubicBezTo>
                      <a:cubicBezTo>
                        <a:pt x="84" y="349"/>
                        <a:pt x="83" y="348"/>
                        <a:pt x="83" y="347"/>
                      </a:cubicBezTo>
                      <a:cubicBezTo>
                        <a:pt x="82" y="347"/>
                        <a:pt x="80" y="344"/>
                        <a:pt x="78" y="340"/>
                      </a:cubicBezTo>
                      <a:cubicBezTo>
                        <a:pt x="77" y="341"/>
                        <a:pt x="80" y="344"/>
                        <a:pt x="79" y="343"/>
                      </a:cubicBezTo>
                      <a:cubicBezTo>
                        <a:pt x="78" y="342"/>
                        <a:pt x="78" y="342"/>
                        <a:pt x="77" y="340"/>
                      </a:cubicBezTo>
                      <a:cubicBezTo>
                        <a:pt x="77" y="340"/>
                        <a:pt x="79" y="343"/>
                        <a:pt x="78" y="342"/>
                      </a:cubicBezTo>
                      <a:cubicBezTo>
                        <a:pt x="77" y="341"/>
                        <a:pt x="77" y="340"/>
                        <a:pt x="76" y="339"/>
                      </a:cubicBezTo>
                      <a:cubicBezTo>
                        <a:pt x="76" y="339"/>
                        <a:pt x="77" y="340"/>
                        <a:pt x="77" y="339"/>
                      </a:cubicBezTo>
                      <a:cubicBezTo>
                        <a:pt x="76" y="337"/>
                        <a:pt x="76" y="338"/>
                        <a:pt x="76" y="338"/>
                      </a:cubicBezTo>
                      <a:cubicBezTo>
                        <a:pt x="74" y="336"/>
                        <a:pt x="74" y="336"/>
                        <a:pt x="73" y="334"/>
                      </a:cubicBezTo>
                      <a:cubicBezTo>
                        <a:pt x="73" y="334"/>
                        <a:pt x="74" y="335"/>
                        <a:pt x="73" y="334"/>
                      </a:cubicBezTo>
                      <a:cubicBezTo>
                        <a:pt x="73" y="334"/>
                        <a:pt x="75" y="336"/>
                        <a:pt x="75" y="337"/>
                      </a:cubicBezTo>
                      <a:cubicBezTo>
                        <a:pt x="75" y="336"/>
                        <a:pt x="75" y="336"/>
                        <a:pt x="75" y="335"/>
                      </a:cubicBezTo>
                      <a:cubicBezTo>
                        <a:pt x="77" y="339"/>
                        <a:pt x="78" y="340"/>
                        <a:pt x="78" y="340"/>
                      </a:cubicBezTo>
                      <a:cubicBezTo>
                        <a:pt x="79" y="341"/>
                        <a:pt x="79" y="342"/>
                        <a:pt x="80" y="343"/>
                      </a:cubicBezTo>
                      <a:cubicBezTo>
                        <a:pt x="82" y="347"/>
                        <a:pt x="82" y="345"/>
                        <a:pt x="84" y="349"/>
                      </a:cubicBezTo>
                      <a:cubicBezTo>
                        <a:pt x="84" y="348"/>
                        <a:pt x="84" y="348"/>
                        <a:pt x="83" y="346"/>
                      </a:cubicBezTo>
                      <a:cubicBezTo>
                        <a:pt x="85" y="348"/>
                        <a:pt x="85" y="350"/>
                        <a:pt x="87" y="353"/>
                      </a:cubicBezTo>
                      <a:cubicBezTo>
                        <a:pt x="86" y="351"/>
                        <a:pt x="83" y="345"/>
                        <a:pt x="80" y="342"/>
                      </a:cubicBezTo>
                      <a:cubicBezTo>
                        <a:pt x="79" y="340"/>
                        <a:pt x="78" y="338"/>
                        <a:pt x="78" y="337"/>
                      </a:cubicBezTo>
                      <a:cubicBezTo>
                        <a:pt x="79" y="340"/>
                        <a:pt x="81" y="342"/>
                        <a:pt x="82" y="344"/>
                      </a:cubicBezTo>
                      <a:cubicBezTo>
                        <a:pt x="84" y="346"/>
                        <a:pt x="85" y="347"/>
                        <a:pt x="85" y="347"/>
                      </a:cubicBezTo>
                      <a:cubicBezTo>
                        <a:pt x="86" y="349"/>
                        <a:pt x="87" y="351"/>
                        <a:pt x="89" y="354"/>
                      </a:cubicBezTo>
                      <a:cubicBezTo>
                        <a:pt x="88" y="352"/>
                        <a:pt x="86" y="349"/>
                        <a:pt x="85" y="346"/>
                      </a:cubicBezTo>
                      <a:close/>
                      <a:moveTo>
                        <a:pt x="105" y="378"/>
                      </a:moveTo>
                      <a:cubicBezTo>
                        <a:pt x="105" y="377"/>
                        <a:pt x="104" y="376"/>
                        <a:pt x="103" y="375"/>
                      </a:cubicBezTo>
                      <a:cubicBezTo>
                        <a:pt x="104" y="376"/>
                        <a:pt x="103" y="375"/>
                        <a:pt x="103" y="375"/>
                      </a:cubicBezTo>
                      <a:cubicBezTo>
                        <a:pt x="105" y="377"/>
                        <a:pt x="105" y="377"/>
                        <a:pt x="105" y="378"/>
                      </a:cubicBezTo>
                      <a:close/>
                      <a:moveTo>
                        <a:pt x="44" y="266"/>
                      </a:moveTo>
                      <a:cubicBezTo>
                        <a:pt x="44" y="266"/>
                        <a:pt x="44" y="266"/>
                        <a:pt x="44" y="265"/>
                      </a:cubicBezTo>
                      <a:cubicBezTo>
                        <a:pt x="44" y="266"/>
                        <a:pt x="44" y="267"/>
                        <a:pt x="44" y="267"/>
                      </a:cubicBezTo>
                      <a:cubicBezTo>
                        <a:pt x="45" y="269"/>
                        <a:pt x="45" y="269"/>
                        <a:pt x="44" y="266"/>
                      </a:cubicBezTo>
                      <a:close/>
                      <a:moveTo>
                        <a:pt x="661" y="302"/>
                      </a:moveTo>
                      <a:cubicBezTo>
                        <a:pt x="661" y="303"/>
                        <a:pt x="660" y="304"/>
                        <a:pt x="660" y="306"/>
                      </a:cubicBezTo>
                      <a:cubicBezTo>
                        <a:pt x="659" y="306"/>
                        <a:pt x="661" y="303"/>
                        <a:pt x="660" y="304"/>
                      </a:cubicBezTo>
                      <a:cubicBezTo>
                        <a:pt x="660" y="303"/>
                        <a:pt x="660" y="303"/>
                        <a:pt x="661" y="302"/>
                      </a:cubicBezTo>
                      <a:close/>
                      <a:moveTo>
                        <a:pt x="694" y="237"/>
                      </a:moveTo>
                      <a:cubicBezTo>
                        <a:pt x="694" y="237"/>
                        <a:pt x="692" y="245"/>
                        <a:pt x="693" y="242"/>
                      </a:cubicBezTo>
                      <a:cubicBezTo>
                        <a:pt x="693" y="243"/>
                        <a:pt x="692" y="245"/>
                        <a:pt x="692" y="246"/>
                      </a:cubicBezTo>
                      <a:cubicBezTo>
                        <a:pt x="692" y="245"/>
                        <a:pt x="693" y="242"/>
                        <a:pt x="693" y="242"/>
                      </a:cubicBezTo>
                      <a:cubicBezTo>
                        <a:pt x="693" y="241"/>
                        <a:pt x="693" y="241"/>
                        <a:pt x="693" y="241"/>
                      </a:cubicBezTo>
                      <a:cubicBezTo>
                        <a:pt x="693" y="239"/>
                        <a:pt x="694" y="239"/>
                        <a:pt x="694" y="237"/>
                      </a:cubicBezTo>
                      <a:close/>
                      <a:moveTo>
                        <a:pt x="696" y="240"/>
                      </a:moveTo>
                      <a:cubicBezTo>
                        <a:pt x="696" y="241"/>
                        <a:pt x="695" y="245"/>
                        <a:pt x="695" y="244"/>
                      </a:cubicBezTo>
                      <a:cubicBezTo>
                        <a:pt x="695" y="242"/>
                        <a:pt x="695" y="242"/>
                        <a:pt x="696" y="240"/>
                      </a:cubicBezTo>
                      <a:close/>
                      <a:moveTo>
                        <a:pt x="709" y="190"/>
                      </a:moveTo>
                      <a:cubicBezTo>
                        <a:pt x="709" y="192"/>
                        <a:pt x="709" y="192"/>
                        <a:pt x="709" y="194"/>
                      </a:cubicBezTo>
                      <a:cubicBezTo>
                        <a:pt x="709" y="194"/>
                        <a:pt x="709" y="193"/>
                        <a:pt x="709" y="192"/>
                      </a:cubicBezTo>
                      <a:cubicBezTo>
                        <a:pt x="709" y="192"/>
                        <a:pt x="709" y="192"/>
                        <a:pt x="709" y="193"/>
                      </a:cubicBezTo>
                      <a:cubicBezTo>
                        <a:pt x="709" y="193"/>
                        <a:pt x="709" y="192"/>
                        <a:pt x="709" y="192"/>
                      </a:cubicBezTo>
                      <a:cubicBezTo>
                        <a:pt x="709" y="190"/>
                        <a:pt x="709" y="190"/>
                        <a:pt x="709" y="190"/>
                      </a:cubicBezTo>
                      <a:cubicBezTo>
                        <a:pt x="709" y="192"/>
                        <a:pt x="709" y="190"/>
                        <a:pt x="709" y="190"/>
                      </a:cubicBezTo>
                      <a:close/>
                      <a:moveTo>
                        <a:pt x="731" y="233"/>
                      </a:moveTo>
                      <a:cubicBezTo>
                        <a:pt x="730" y="236"/>
                        <a:pt x="730" y="238"/>
                        <a:pt x="729" y="242"/>
                      </a:cubicBezTo>
                      <a:cubicBezTo>
                        <a:pt x="729" y="242"/>
                        <a:pt x="728" y="246"/>
                        <a:pt x="728" y="243"/>
                      </a:cubicBezTo>
                      <a:cubicBezTo>
                        <a:pt x="729" y="240"/>
                        <a:pt x="729" y="240"/>
                        <a:pt x="729" y="239"/>
                      </a:cubicBezTo>
                      <a:cubicBezTo>
                        <a:pt x="730" y="237"/>
                        <a:pt x="730" y="236"/>
                        <a:pt x="730" y="234"/>
                      </a:cubicBezTo>
                      <a:cubicBezTo>
                        <a:pt x="730" y="234"/>
                        <a:pt x="731" y="233"/>
                        <a:pt x="731" y="233"/>
                      </a:cubicBezTo>
                      <a:close/>
                      <a:moveTo>
                        <a:pt x="637" y="434"/>
                      </a:moveTo>
                      <a:cubicBezTo>
                        <a:pt x="634" y="436"/>
                        <a:pt x="634" y="436"/>
                        <a:pt x="634" y="436"/>
                      </a:cubicBezTo>
                      <a:cubicBezTo>
                        <a:pt x="634" y="436"/>
                        <a:pt x="632" y="438"/>
                        <a:pt x="631" y="438"/>
                      </a:cubicBezTo>
                      <a:cubicBezTo>
                        <a:pt x="633" y="436"/>
                        <a:pt x="632" y="437"/>
                        <a:pt x="635" y="434"/>
                      </a:cubicBezTo>
                      <a:cubicBezTo>
                        <a:pt x="635" y="435"/>
                        <a:pt x="636" y="434"/>
                        <a:pt x="637" y="434"/>
                      </a:cubicBezTo>
                      <a:close/>
                      <a:moveTo>
                        <a:pt x="23" y="285"/>
                      </a:moveTo>
                      <a:cubicBezTo>
                        <a:pt x="22" y="284"/>
                        <a:pt x="21" y="280"/>
                        <a:pt x="22" y="281"/>
                      </a:cubicBezTo>
                      <a:cubicBezTo>
                        <a:pt x="23" y="284"/>
                        <a:pt x="22" y="283"/>
                        <a:pt x="23" y="285"/>
                      </a:cubicBezTo>
                      <a:close/>
                      <a:moveTo>
                        <a:pt x="20" y="49"/>
                      </a:moveTo>
                      <a:cubicBezTo>
                        <a:pt x="20" y="49"/>
                        <a:pt x="19" y="52"/>
                        <a:pt x="19" y="54"/>
                      </a:cubicBezTo>
                      <a:cubicBezTo>
                        <a:pt x="18" y="54"/>
                        <a:pt x="19" y="51"/>
                        <a:pt x="20" y="49"/>
                      </a:cubicBezTo>
                      <a:close/>
                      <a:moveTo>
                        <a:pt x="11" y="80"/>
                      </a:moveTo>
                      <a:cubicBezTo>
                        <a:pt x="11" y="83"/>
                        <a:pt x="10" y="84"/>
                        <a:pt x="9" y="87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10" y="84"/>
                        <a:pt x="10" y="82"/>
                        <a:pt x="11" y="80"/>
                      </a:cubicBezTo>
                      <a:close/>
                      <a:moveTo>
                        <a:pt x="7" y="115"/>
                      </a:moveTo>
                      <a:cubicBezTo>
                        <a:pt x="6" y="119"/>
                        <a:pt x="6" y="117"/>
                        <a:pt x="6" y="122"/>
                      </a:cubicBezTo>
                      <a:cubicBezTo>
                        <a:pt x="6" y="123"/>
                        <a:pt x="6" y="119"/>
                        <a:pt x="6" y="119"/>
                      </a:cubicBezTo>
                      <a:cubicBezTo>
                        <a:pt x="6" y="119"/>
                        <a:pt x="6" y="125"/>
                        <a:pt x="5" y="124"/>
                      </a:cubicBezTo>
                      <a:cubicBezTo>
                        <a:pt x="6" y="120"/>
                        <a:pt x="6" y="118"/>
                        <a:pt x="6" y="115"/>
                      </a:cubicBezTo>
                      <a:cubicBezTo>
                        <a:pt x="7" y="113"/>
                        <a:pt x="7" y="115"/>
                        <a:pt x="7" y="115"/>
                      </a:cubicBezTo>
                      <a:close/>
                      <a:moveTo>
                        <a:pt x="5" y="126"/>
                      </a:moveTo>
                      <a:cubicBezTo>
                        <a:pt x="5" y="127"/>
                        <a:pt x="5" y="129"/>
                        <a:pt x="5" y="131"/>
                      </a:cubicBezTo>
                      <a:cubicBezTo>
                        <a:pt x="5" y="131"/>
                        <a:pt x="5" y="125"/>
                        <a:pt x="5" y="126"/>
                      </a:cubicBezTo>
                      <a:close/>
                      <a:moveTo>
                        <a:pt x="3" y="133"/>
                      </a:moveTo>
                      <a:cubicBezTo>
                        <a:pt x="3" y="132"/>
                        <a:pt x="3" y="138"/>
                        <a:pt x="3" y="138"/>
                      </a:cubicBezTo>
                      <a:cubicBezTo>
                        <a:pt x="2" y="139"/>
                        <a:pt x="3" y="135"/>
                        <a:pt x="3" y="133"/>
                      </a:cubicBezTo>
                      <a:close/>
                      <a:moveTo>
                        <a:pt x="1" y="147"/>
                      </a:moveTo>
                      <a:cubicBezTo>
                        <a:pt x="2" y="148"/>
                        <a:pt x="1" y="153"/>
                        <a:pt x="1" y="155"/>
                      </a:cubicBezTo>
                      <a:cubicBezTo>
                        <a:pt x="1" y="155"/>
                        <a:pt x="1" y="148"/>
                        <a:pt x="1" y="147"/>
                      </a:cubicBezTo>
                      <a:close/>
                      <a:moveTo>
                        <a:pt x="6" y="147"/>
                      </a:moveTo>
                      <a:cubicBezTo>
                        <a:pt x="6" y="148"/>
                        <a:pt x="6" y="153"/>
                        <a:pt x="6" y="153"/>
                      </a:cubicBezTo>
                      <a:cubicBezTo>
                        <a:pt x="6" y="151"/>
                        <a:pt x="6" y="148"/>
                        <a:pt x="6" y="147"/>
                      </a:cubicBezTo>
                      <a:close/>
                      <a:moveTo>
                        <a:pt x="10" y="154"/>
                      </a:moveTo>
                      <a:cubicBezTo>
                        <a:pt x="10" y="156"/>
                        <a:pt x="10" y="155"/>
                        <a:pt x="10" y="154"/>
                      </a:cubicBezTo>
                      <a:cubicBezTo>
                        <a:pt x="11" y="159"/>
                        <a:pt x="10" y="160"/>
                        <a:pt x="11" y="162"/>
                      </a:cubicBezTo>
                      <a:cubicBezTo>
                        <a:pt x="11" y="165"/>
                        <a:pt x="10" y="169"/>
                        <a:pt x="10" y="163"/>
                      </a:cubicBezTo>
                      <a:cubicBezTo>
                        <a:pt x="10" y="164"/>
                        <a:pt x="10" y="156"/>
                        <a:pt x="10" y="154"/>
                      </a:cubicBezTo>
                      <a:close/>
                      <a:moveTo>
                        <a:pt x="6" y="161"/>
                      </a:moveTo>
                      <a:cubicBezTo>
                        <a:pt x="6" y="161"/>
                        <a:pt x="6" y="165"/>
                        <a:pt x="6" y="167"/>
                      </a:cubicBezTo>
                      <a:cubicBezTo>
                        <a:pt x="6" y="167"/>
                        <a:pt x="6" y="162"/>
                        <a:pt x="6" y="161"/>
                      </a:cubicBezTo>
                      <a:close/>
                      <a:moveTo>
                        <a:pt x="9" y="159"/>
                      </a:moveTo>
                      <a:cubicBezTo>
                        <a:pt x="9" y="158"/>
                        <a:pt x="9" y="163"/>
                        <a:pt x="9" y="161"/>
                      </a:cubicBezTo>
                      <a:cubicBezTo>
                        <a:pt x="9" y="162"/>
                        <a:pt x="9" y="163"/>
                        <a:pt x="9" y="165"/>
                      </a:cubicBezTo>
                      <a:cubicBezTo>
                        <a:pt x="9" y="167"/>
                        <a:pt x="9" y="160"/>
                        <a:pt x="9" y="159"/>
                      </a:cubicBezTo>
                      <a:close/>
                      <a:moveTo>
                        <a:pt x="4" y="168"/>
                      </a:moveTo>
                      <a:cubicBezTo>
                        <a:pt x="4" y="166"/>
                        <a:pt x="4" y="173"/>
                        <a:pt x="4" y="170"/>
                      </a:cubicBezTo>
                      <a:cubicBezTo>
                        <a:pt x="4" y="173"/>
                        <a:pt x="4" y="174"/>
                        <a:pt x="4" y="177"/>
                      </a:cubicBezTo>
                      <a:cubicBezTo>
                        <a:pt x="4" y="177"/>
                        <a:pt x="4" y="177"/>
                        <a:pt x="4" y="177"/>
                      </a:cubicBezTo>
                      <a:cubicBezTo>
                        <a:pt x="4" y="180"/>
                        <a:pt x="4" y="181"/>
                        <a:pt x="4" y="184"/>
                      </a:cubicBezTo>
                      <a:cubicBezTo>
                        <a:pt x="4" y="185"/>
                        <a:pt x="5" y="185"/>
                        <a:pt x="5" y="185"/>
                      </a:cubicBezTo>
                      <a:cubicBezTo>
                        <a:pt x="5" y="188"/>
                        <a:pt x="4" y="184"/>
                        <a:pt x="4" y="185"/>
                      </a:cubicBezTo>
                      <a:cubicBezTo>
                        <a:pt x="4" y="181"/>
                        <a:pt x="4" y="177"/>
                        <a:pt x="4" y="174"/>
                      </a:cubicBezTo>
                      <a:cubicBezTo>
                        <a:pt x="4" y="174"/>
                        <a:pt x="4" y="171"/>
                        <a:pt x="4" y="168"/>
                      </a:cubicBezTo>
                      <a:close/>
                      <a:moveTo>
                        <a:pt x="6" y="169"/>
                      </a:moveTo>
                      <a:cubicBezTo>
                        <a:pt x="6" y="171"/>
                        <a:pt x="6" y="172"/>
                        <a:pt x="6" y="173"/>
                      </a:cubicBezTo>
                      <a:cubicBezTo>
                        <a:pt x="6" y="174"/>
                        <a:pt x="6" y="172"/>
                        <a:pt x="6" y="170"/>
                      </a:cubicBezTo>
                      <a:cubicBezTo>
                        <a:pt x="6" y="170"/>
                        <a:pt x="6" y="169"/>
                        <a:pt x="6" y="169"/>
                      </a:cubicBezTo>
                      <a:close/>
                      <a:moveTo>
                        <a:pt x="6" y="176"/>
                      </a:moveTo>
                      <a:cubicBezTo>
                        <a:pt x="7" y="179"/>
                        <a:pt x="7" y="189"/>
                        <a:pt x="8" y="193"/>
                      </a:cubicBezTo>
                      <a:cubicBezTo>
                        <a:pt x="8" y="196"/>
                        <a:pt x="8" y="196"/>
                        <a:pt x="8" y="200"/>
                      </a:cubicBezTo>
                      <a:cubicBezTo>
                        <a:pt x="8" y="199"/>
                        <a:pt x="8" y="196"/>
                        <a:pt x="8" y="195"/>
                      </a:cubicBezTo>
                      <a:cubicBezTo>
                        <a:pt x="7" y="193"/>
                        <a:pt x="7" y="191"/>
                        <a:pt x="7" y="189"/>
                      </a:cubicBezTo>
                      <a:cubicBezTo>
                        <a:pt x="6" y="186"/>
                        <a:pt x="6" y="184"/>
                        <a:pt x="6" y="181"/>
                      </a:cubicBezTo>
                      <a:cubicBezTo>
                        <a:pt x="7" y="180"/>
                        <a:pt x="6" y="178"/>
                        <a:pt x="6" y="176"/>
                      </a:cubicBezTo>
                      <a:close/>
                      <a:moveTo>
                        <a:pt x="7" y="188"/>
                      </a:moveTo>
                      <a:cubicBezTo>
                        <a:pt x="8" y="187"/>
                        <a:pt x="8" y="194"/>
                        <a:pt x="8" y="195"/>
                      </a:cubicBezTo>
                      <a:cubicBezTo>
                        <a:pt x="8" y="194"/>
                        <a:pt x="8" y="191"/>
                        <a:pt x="7" y="188"/>
                      </a:cubicBezTo>
                      <a:close/>
                      <a:moveTo>
                        <a:pt x="10" y="198"/>
                      </a:moveTo>
                      <a:cubicBezTo>
                        <a:pt x="11" y="202"/>
                        <a:pt x="10" y="199"/>
                        <a:pt x="10" y="202"/>
                      </a:cubicBezTo>
                      <a:cubicBezTo>
                        <a:pt x="10" y="200"/>
                        <a:pt x="10" y="198"/>
                        <a:pt x="10" y="196"/>
                      </a:cubicBezTo>
                      <a:cubicBezTo>
                        <a:pt x="10" y="197"/>
                        <a:pt x="10" y="198"/>
                        <a:pt x="10" y="198"/>
                      </a:cubicBezTo>
                      <a:cubicBezTo>
                        <a:pt x="10" y="199"/>
                        <a:pt x="10" y="199"/>
                        <a:pt x="10" y="198"/>
                      </a:cubicBezTo>
                      <a:close/>
                      <a:moveTo>
                        <a:pt x="10" y="202"/>
                      </a:moveTo>
                      <a:cubicBezTo>
                        <a:pt x="10" y="201"/>
                        <a:pt x="10" y="205"/>
                        <a:pt x="10" y="206"/>
                      </a:cubicBezTo>
                      <a:cubicBezTo>
                        <a:pt x="10" y="206"/>
                        <a:pt x="10" y="206"/>
                        <a:pt x="10" y="205"/>
                      </a:cubicBezTo>
                      <a:cubicBezTo>
                        <a:pt x="11" y="209"/>
                        <a:pt x="10" y="205"/>
                        <a:pt x="10" y="202"/>
                      </a:cubicBezTo>
                      <a:close/>
                      <a:moveTo>
                        <a:pt x="10" y="210"/>
                      </a:moveTo>
                      <a:cubicBezTo>
                        <a:pt x="10" y="213"/>
                        <a:pt x="9" y="206"/>
                        <a:pt x="10" y="209"/>
                      </a:cubicBezTo>
                      <a:cubicBezTo>
                        <a:pt x="9" y="208"/>
                        <a:pt x="9" y="205"/>
                        <a:pt x="9" y="203"/>
                      </a:cubicBezTo>
                      <a:cubicBezTo>
                        <a:pt x="9" y="203"/>
                        <a:pt x="9" y="205"/>
                        <a:pt x="9" y="206"/>
                      </a:cubicBezTo>
                      <a:cubicBezTo>
                        <a:pt x="10" y="207"/>
                        <a:pt x="10" y="206"/>
                        <a:pt x="10" y="207"/>
                      </a:cubicBezTo>
                      <a:cubicBezTo>
                        <a:pt x="10" y="208"/>
                        <a:pt x="9" y="207"/>
                        <a:pt x="10" y="210"/>
                      </a:cubicBezTo>
                      <a:close/>
                      <a:moveTo>
                        <a:pt x="7" y="211"/>
                      </a:moveTo>
                      <a:cubicBezTo>
                        <a:pt x="7" y="210"/>
                        <a:pt x="7" y="211"/>
                        <a:pt x="8" y="212"/>
                      </a:cubicBezTo>
                      <a:cubicBezTo>
                        <a:pt x="8" y="214"/>
                        <a:pt x="8" y="216"/>
                        <a:pt x="8" y="216"/>
                      </a:cubicBezTo>
                      <a:cubicBezTo>
                        <a:pt x="8" y="215"/>
                        <a:pt x="7" y="213"/>
                        <a:pt x="7" y="211"/>
                      </a:cubicBezTo>
                      <a:close/>
                      <a:moveTo>
                        <a:pt x="9" y="216"/>
                      </a:moveTo>
                      <a:cubicBezTo>
                        <a:pt x="9" y="221"/>
                        <a:pt x="10" y="228"/>
                        <a:pt x="11" y="234"/>
                      </a:cubicBezTo>
                      <a:cubicBezTo>
                        <a:pt x="10" y="229"/>
                        <a:pt x="9" y="222"/>
                        <a:pt x="8" y="218"/>
                      </a:cubicBezTo>
                      <a:cubicBezTo>
                        <a:pt x="9" y="220"/>
                        <a:pt x="8" y="215"/>
                        <a:pt x="9" y="216"/>
                      </a:cubicBezTo>
                      <a:close/>
                      <a:moveTo>
                        <a:pt x="19" y="222"/>
                      </a:moveTo>
                      <a:cubicBezTo>
                        <a:pt x="19" y="223"/>
                        <a:pt x="19" y="223"/>
                        <a:pt x="19" y="223"/>
                      </a:cubicBezTo>
                      <a:cubicBezTo>
                        <a:pt x="20" y="226"/>
                        <a:pt x="20" y="227"/>
                        <a:pt x="20" y="227"/>
                      </a:cubicBezTo>
                      <a:cubicBezTo>
                        <a:pt x="20" y="226"/>
                        <a:pt x="19" y="224"/>
                        <a:pt x="19" y="222"/>
                      </a:cubicBezTo>
                      <a:close/>
                      <a:moveTo>
                        <a:pt x="12" y="235"/>
                      </a:moveTo>
                      <a:cubicBezTo>
                        <a:pt x="12" y="238"/>
                        <a:pt x="12" y="237"/>
                        <a:pt x="13" y="240"/>
                      </a:cubicBezTo>
                      <a:cubicBezTo>
                        <a:pt x="13" y="241"/>
                        <a:pt x="12" y="235"/>
                        <a:pt x="12" y="235"/>
                      </a:cubicBezTo>
                      <a:close/>
                      <a:moveTo>
                        <a:pt x="13" y="235"/>
                      </a:moveTo>
                      <a:cubicBezTo>
                        <a:pt x="13" y="235"/>
                        <a:pt x="14" y="239"/>
                        <a:pt x="14" y="240"/>
                      </a:cubicBezTo>
                      <a:cubicBezTo>
                        <a:pt x="14" y="239"/>
                        <a:pt x="13" y="238"/>
                        <a:pt x="13" y="235"/>
                      </a:cubicBezTo>
                      <a:close/>
                      <a:moveTo>
                        <a:pt x="20" y="228"/>
                      </a:moveTo>
                      <a:cubicBezTo>
                        <a:pt x="21" y="231"/>
                        <a:pt x="21" y="232"/>
                        <a:pt x="22" y="234"/>
                      </a:cubicBezTo>
                      <a:cubicBezTo>
                        <a:pt x="21" y="234"/>
                        <a:pt x="21" y="233"/>
                        <a:pt x="21" y="233"/>
                      </a:cubicBezTo>
                      <a:cubicBezTo>
                        <a:pt x="21" y="234"/>
                        <a:pt x="22" y="236"/>
                        <a:pt x="22" y="237"/>
                      </a:cubicBezTo>
                      <a:cubicBezTo>
                        <a:pt x="22" y="239"/>
                        <a:pt x="22" y="240"/>
                        <a:pt x="22" y="239"/>
                      </a:cubicBezTo>
                      <a:cubicBezTo>
                        <a:pt x="21" y="237"/>
                        <a:pt x="22" y="237"/>
                        <a:pt x="22" y="236"/>
                      </a:cubicBezTo>
                      <a:cubicBezTo>
                        <a:pt x="21" y="234"/>
                        <a:pt x="21" y="233"/>
                        <a:pt x="20" y="230"/>
                      </a:cubicBezTo>
                      <a:cubicBezTo>
                        <a:pt x="20" y="229"/>
                        <a:pt x="21" y="231"/>
                        <a:pt x="21" y="232"/>
                      </a:cubicBezTo>
                      <a:cubicBezTo>
                        <a:pt x="21" y="232"/>
                        <a:pt x="20" y="227"/>
                        <a:pt x="20" y="228"/>
                      </a:cubicBezTo>
                      <a:close/>
                      <a:moveTo>
                        <a:pt x="21" y="231"/>
                      </a:moveTo>
                      <a:cubicBezTo>
                        <a:pt x="21" y="231"/>
                        <a:pt x="21" y="231"/>
                        <a:pt x="22" y="232"/>
                      </a:cubicBezTo>
                      <a:cubicBezTo>
                        <a:pt x="23" y="236"/>
                        <a:pt x="22" y="236"/>
                        <a:pt x="23" y="240"/>
                      </a:cubicBezTo>
                      <a:cubicBezTo>
                        <a:pt x="23" y="240"/>
                        <a:pt x="22" y="238"/>
                        <a:pt x="22" y="238"/>
                      </a:cubicBezTo>
                      <a:cubicBezTo>
                        <a:pt x="21" y="234"/>
                        <a:pt x="22" y="237"/>
                        <a:pt x="21" y="231"/>
                      </a:cubicBezTo>
                      <a:close/>
                      <a:moveTo>
                        <a:pt x="30" y="227"/>
                      </a:moveTo>
                      <a:cubicBezTo>
                        <a:pt x="30" y="227"/>
                        <a:pt x="31" y="229"/>
                        <a:pt x="31" y="227"/>
                      </a:cubicBezTo>
                      <a:cubicBezTo>
                        <a:pt x="31" y="228"/>
                        <a:pt x="31" y="228"/>
                        <a:pt x="31" y="229"/>
                      </a:cubicBezTo>
                      <a:cubicBezTo>
                        <a:pt x="31" y="229"/>
                        <a:pt x="31" y="229"/>
                        <a:pt x="31" y="230"/>
                      </a:cubicBezTo>
                      <a:cubicBezTo>
                        <a:pt x="31" y="229"/>
                        <a:pt x="30" y="229"/>
                        <a:pt x="30" y="227"/>
                      </a:cubicBezTo>
                      <a:close/>
                      <a:moveTo>
                        <a:pt x="23" y="242"/>
                      </a:moveTo>
                      <a:cubicBezTo>
                        <a:pt x="24" y="244"/>
                        <a:pt x="25" y="252"/>
                        <a:pt x="26" y="255"/>
                      </a:cubicBezTo>
                      <a:cubicBezTo>
                        <a:pt x="25" y="252"/>
                        <a:pt x="24" y="247"/>
                        <a:pt x="23" y="242"/>
                      </a:cubicBezTo>
                      <a:close/>
                      <a:moveTo>
                        <a:pt x="18" y="253"/>
                      </a:moveTo>
                      <a:cubicBezTo>
                        <a:pt x="19" y="253"/>
                        <a:pt x="21" y="262"/>
                        <a:pt x="23" y="267"/>
                      </a:cubicBezTo>
                      <a:cubicBezTo>
                        <a:pt x="22" y="267"/>
                        <a:pt x="22" y="264"/>
                        <a:pt x="21" y="263"/>
                      </a:cubicBezTo>
                      <a:cubicBezTo>
                        <a:pt x="20" y="258"/>
                        <a:pt x="19" y="256"/>
                        <a:pt x="18" y="253"/>
                      </a:cubicBezTo>
                      <a:close/>
                      <a:moveTo>
                        <a:pt x="32" y="239"/>
                      </a:moveTo>
                      <a:cubicBezTo>
                        <a:pt x="33" y="240"/>
                        <a:pt x="35" y="248"/>
                        <a:pt x="35" y="250"/>
                      </a:cubicBezTo>
                      <a:cubicBezTo>
                        <a:pt x="35" y="248"/>
                        <a:pt x="33" y="240"/>
                        <a:pt x="32" y="239"/>
                      </a:cubicBezTo>
                      <a:close/>
                      <a:moveTo>
                        <a:pt x="27" y="258"/>
                      </a:moveTo>
                      <a:cubicBezTo>
                        <a:pt x="27" y="258"/>
                        <a:pt x="27" y="257"/>
                        <a:pt x="26" y="255"/>
                      </a:cubicBezTo>
                      <a:cubicBezTo>
                        <a:pt x="27" y="256"/>
                        <a:pt x="28" y="259"/>
                        <a:pt x="28" y="261"/>
                      </a:cubicBezTo>
                      <a:cubicBezTo>
                        <a:pt x="29" y="262"/>
                        <a:pt x="28" y="260"/>
                        <a:pt x="27" y="258"/>
                      </a:cubicBezTo>
                      <a:close/>
                      <a:moveTo>
                        <a:pt x="23" y="268"/>
                      </a:moveTo>
                      <a:cubicBezTo>
                        <a:pt x="23" y="267"/>
                        <a:pt x="23" y="267"/>
                        <a:pt x="23" y="267"/>
                      </a:cubicBezTo>
                      <a:cubicBezTo>
                        <a:pt x="24" y="270"/>
                        <a:pt x="24" y="270"/>
                        <a:pt x="24" y="271"/>
                      </a:cubicBezTo>
                      <a:cubicBezTo>
                        <a:pt x="23" y="270"/>
                        <a:pt x="23" y="269"/>
                        <a:pt x="23" y="268"/>
                      </a:cubicBezTo>
                      <a:close/>
                      <a:moveTo>
                        <a:pt x="28" y="262"/>
                      </a:moveTo>
                      <a:cubicBezTo>
                        <a:pt x="29" y="263"/>
                        <a:pt x="30" y="267"/>
                        <a:pt x="31" y="269"/>
                      </a:cubicBezTo>
                      <a:cubicBezTo>
                        <a:pt x="30" y="267"/>
                        <a:pt x="30" y="265"/>
                        <a:pt x="28" y="262"/>
                      </a:cubicBezTo>
                      <a:close/>
                      <a:moveTo>
                        <a:pt x="36" y="254"/>
                      </a:moveTo>
                      <a:cubicBezTo>
                        <a:pt x="36" y="254"/>
                        <a:pt x="37" y="256"/>
                        <a:pt x="38" y="258"/>
                      </a:cubicBezTo>
                      <a:cubicBezTo>
                        <a:pt x="38" y="259"/>
                        <a:pt x="37" y="255"/>
                        <a:pt x="36" y="254"/>
                      </a:cubicBezTo>
                      <a:close/>
                      <a:moveTo>
                        <a:pt x="27" y="269"/>
                      </a:moveTo>
                      <a:cubicBezTo>
                        <a:pt x="27" y="269"/>
                        <a:pt x="27" y="269"/>
                        <a:pt x="28" y="271"/>
                      </a:cubicBezTo>
                      <a:cubicBezTo>
                        <a:pt x="29" y="274"/>
                        <a:pt x="28" y="274"/>
                        <a:pt x="27" y="269"/>
                      </a:cubicBezTo>
                      <a:close/>
                      <a:moveTo>
                        <a:pt x="33" y="280"/>
                      </a:moveTo>
                      <a:cubicBezTo>
                        <a:pt x="32" y="278"/>
                        <a:pt x="30" y="275"/>
                        <a:pt x="30" y="273"/>
                      </a:cubicBezTo>
                      <a:cubicBezTo>
                        <a:pt x="29" y="271"/>
                        <a:pt x="30" y="272"/>
                        <a:pt x="29" y="269"/>
                      </a:cubicBezTo>
                      <a:cubicBezTo>
                        <a:pt x="30" y="271"/>
                        <a:pt x="31" y="275"/>
                        <a:pt x="32" y="275"/>
                      </a:cubicBezTo>
                      <a:cubicBezTo>
                        <a:pt x="31" y="272"/>
                        <a:pt x="30" y="272"/>
                        <a:pt x="29" y="267"/>
                      </a:cubicBezTo>
                      <a:cubicBezTo>
                        <a:pt x="29" y="267"/>
                        <a:pt x="29" y="268"/>
                        <a:pt x="29" y="268"/>
                      </a:cubicBezTo>
                      <a:cubicBezTo>
                        <a:pt x="30" y="270"/>
                        <a:pt x="30" y="270"/>
                        <a:pt x="31" y="272"/>
                      </a:cubicBezTo>
                      <a:cubicBezTo>
                        <a:pt x="30" y="269"/>
                        <a:pt x="34" y="279"/>
                        <a:pt x="34" y="282"/>
                      </a:cubicBezTo>
                      <a:cubicBezTo>
                        <a:pt x="34" y="282"/>
                        <a:pt x="33" y="280"/>
                        <a:pt x="33" y="278"/>
                      </a:cubicBezTo>
                      <a:cubicBezTo>
                        <a:pt x="32" y="277"/>
                        <a:pt x="32" y="278"/>
                        <a:pt x="32" y="276"/>
                      </a:cubicBezTo>
                      <a:cubicBezTo>
                        <a:pt x="32" y="277"/>
                        <a:pt x="33" y="280"/>
                        <a:pt x="33" y="281"/>
                      </a:cubicBezTo>
                      <a:cubicBezTo>
                        <a:pt x="34" y="283"/>
                        <a:pt x="33" y="281"/>
                        <a:pt x="34" y="284"/>
                      </a:cubicBezTo>
                      <a:cubicBezTo>
                        <a:pt x="34" y="284"/>
                        <a:pt x="33" y="280"/>
                        <a:pt x="33" y="280"/>
                      </a:cubicBezTo>
                      <a:close/>
                      <a:moveTo>
                        <a:pt x="49" y="257"/>
                      </a:moveTo>
                      <a:cubicBezTo>
                        <a:pt x="49" y="258"/>
                        <a:pt x="50" y="259"/>
                        <a:pt x="49" y="258"/>
                      </a:cubicBezTo>
                      <a:cubicBezTo>
                        <a:pt x="50" y="259"/>
                        <a:pt x="50" y="261"/>
                        <a:pt x="51" y="262"/>
                      </a:cubicBezTo>
                      <a:cubicBezTo>
                        <a:pt x="51" y="264"/>
                        <a:pt x="49" y="258"/>
                        <a:pt x="50" y="260"/>
                      </a:cubicBezTo>
                      <a:cubicBezTo>
                        <a:pt x="50" y="260"/>
                        <a:pt x="49" y="258"/>
                        <a:pt x="49" y="257"/>
                      </a:cubicBezTo>
                      <a:close/>
                      <a:moveTo>
                        <a:pt x="36" y="286"/>
                      </a:moveTo>
                      <a:cubicBezTo>
                        <a:pt x="36" y="285"/>
                        <a:pt x="36" y="285"/>
                        <a:pt x="35" y="284"/>
                      </a:cubicBezTo>
                      <a:cubicBezTo>
                        <a:pt x="35" y="285"/>
                        <a:pt x="36" y="287"/>
                        <a:pt x="36" y="286"/>
                      </a:cubicBezTo>
                      <a:cubicBezTo>
                        <a:pt x="34" y="282"/>
                        <a:pt x="35" y="283"/>
                        <a:pt x="33" y="279"/>
                      </a:cubicBezTo>
                      <a:cubicBezTo>
                        <a:pt x="36" y="286"/>
                        <a:pt x="40" y="295"/>
                        <a:pt x="44" y="303"/>
                      </a:cubicBezTo>
                      <a:cubicBezTo>
                        <a:pt x="44" y="303"/>
                        <a:pt x="44" y="304"/>
                        <a:pt x="44" y="305"/>
                      </a:cubicBezTo>
                      <a:cubicBezTo>
                        <a:pt x="43" y="303"/>
                        <a:pt x="43" y="302"/>
                        <a:pt x="43" y="302"/>
                      </a:cubicBezTo>
                      <a:cubicBezTo>
                        <a:pt x="42" y="301"/>
                        <a:pt x="42" y="301"/>
                        <a:pt x="42" y="300"/>
                      </a:cubicBezTo>
                      <a:cubicBezTo>
                        <a:pt x="41" y="299"/>
                        <a:pt x="41" y="298"/>
                        <a:pt x="40" y="295"/>
                      </a:cubicBezTo>
                      <a:cubicBezTo>
                        <a:pt x="39" y="293"/>
                        <a:pt x="36" y="288"/>
                        <a:pt x="36" y="286"/>
                      </a:cubicBezTo>
                      <a:close/>
                      <a:moveTo>
                        <a:pt x="35" y="286"/>
                      </a:moveTo>
                      <a:cubicBezTo>
                        <a:pt x="35" y="287"/>
                        <a:pt x="35" y="286"/>
                        <a:pt x="35" y="286"/>
                      </a:cubicBezTo>
                      <a:cubicBezTo>
                        <a:pt x="36" y="289"/>
                        <a:pt x="40" y="298"/>
                        <a:pt x="41" y="300"/>
                      </a:cubicBezTo>
                      <a:cubicBezTo>
                        <a:pt x="39" y="296"/>
                        <a:pt x="36" y="289"/>
                        <a:pt x="35" y="286"/>
                      </a:cubicBezTo>
                      <a:close/>
                      <a:moveTo>
                        <a:pt x="36" y="295"/>
                      </a:moveTo>
                      <a:cubicBezTo>
                        <a:pt x="36" y="294"/>
                        <a:pt x="37" y="298"/>
                        <a:pt x="39" y="301"/>
                      </a:cubicBezTo>
                      <a:cubicBezTo>
                        <a:pt x="38" y="301"/>
                        <a:pt x="37" y="297"/>
                        <a:pt x="36" y="295"/>
                      </a:cubicBezTo>
                      <a:close/>
                      <a:moveTo>
                        <a:pt x="37" y="293"/>
                      </a:moveTo>
                      <a:cubicBezTo>
                        <a:pt x="37" y="293"/>
                        <a:pt x="37" y="293"/>
                        <a:pt x="37" y="293"/>
                      </a:cubicBezTo>
                      <a:cubicBezTo>
                        <a:pt x="39" y="297"/>
                        <a:pt x="39" y="298"/>
                        <a:pt x="37" y="293"/>
                      </a:cubicBezTo>
                      <a:close/>
                      <a:moveTo>
                        <a:pt x="54" y="274"/>
                      </a:moveTo>
                      <a:cubicBezTo>
                        <a:pt x="55" y="275"/>
                        <a:pt x="55" y="276"/>
                        <a:pt x="56" y="278"/>
                      </a:cubicBezTo>
                      <a:cubicBezTo>
                        <a:pt x="57" y="280"/>
                        <a:pt x="56" y="279"/>
                        <a:pt x="56" y="278"/>
                      </a:cubicBezTo>
                      <a:cubicBezTo>
                        <a:pt x="55" y="277"/>
                        <a:pt x="55" y="275"/>
                        <a:pt x="54" y="274"/>
                      </a:cubicBezTo>
                      <a:close/>
                      <a:moveTo>
                        <a:pt x="41" y="300"/>
                      </a:moveTo>
                      <a:cubicBezTo>
                        <a:pt x="40" y="298"/>
                        <a:pt x="41" y="301"/>
                        <a:pt x="40" y="300"/>
                      </a:cubicBezTo>
                      <a:cubicBezTo>
                        <a:pt x="39" y="298"/>
                        <a:pt x="39" y="296"/>
                        <a:pt x="41" y="300"/>
                      </a:cubicBezTo>
                      <a:close/>
                      <a:moveTo>
                        <a:pt x="39" y="302"/>
                      </a:moveTo>
                      <a:cubicBezTo>
                        <a:pt x="39" y="302"/>
                        <a:pt x="41" y="307"/>
                        <a:pt x="41" y="306"/>
                      </a:cubicBezTo>
                      <a:cubicBezTo>
                        <a:pt x="40" y="305"/>
                        <a:pt x="39" y="303"/>
                        <a:pt x="39" y="302"/>
                      </a:cubicBezTo>
                      <a:close/>
                      <a:moveTo>
                        <a:pt x="57" y="282"/>
                      </a:moveTo>
                      <a:cubicBezTo>
                        <a:pt x="57" y="280"/>
                        <a:pt x="58" y="283"/>
                        <a:pt x="57" y="281"/>
                      </a:cubicBezTo>
                      <a:cubicBezTo>
                        <a:pt x="57" y="280"/>
                        <a:pt x="59" y="285"/>
                        <a:pt x="59" y="284"/>
                      </a:cubicBezTo>
                      <a:cubicBezTo>
                        <a:pt x="60" y="286"/>
                        <a:pt x="59" y="286"/>
                        <a:pt x="60" y="287"/>
                      </a:cubicBezTo>
                      <a:cubicBezTo>
                        <a:pt x="61" y="289"/>
                        <a:pt x="60" y="286"/>
                        <a:pt x="60" y="288"/>
                      </a:cubicBezTo>
                      <a:cubicBezTo>
                        <a:pt x="61" y="288"/>
                        <a:pt x="61" y="289"/>
                        <a:pt x="61" y="290"/>
                      </a:cubicBezTo>
                      <a:cubicBezTo>
                        <a:pt x="61" y="289"/>
                        <a:pt x="61" y="289"/>
                        <a:pt x="61" y="290"/>
                      </a:cubicBezTo>
                      <a:cubicBezTo>
                        <a:pt x="62" y="292"/>
                        <a:pt x="61" y="290"/>
                        <a:pt x="63" y="294"/>
                      </a:cubicBezTo>
                      <a:cubicBezTo>
                        <a:pt x="63" y="295"/>
                        <a:pt x="62" y="292"/>
                        <a:pt x="61" y="290"/>
                      </a:cubicBezTo>
                      <a:cubicBezTo>
                        <a:pt x="61" y="291"/>
                        <a:pt x="61" y="292"/>
                        <a:pt x="62" y="293"/>
                      </a:cubicBezTo>
                      <a:cubicBezTo>
                        <a:pt x="61" y="291"/>
                        <a:pt x="61" y="289"/>
                        <a:pt x="59" y="286"/>
                      </a:cubicBezTo>
                      <a:cubicBezTo>
                        <a:pt x="60" y="287"/>
                        <a:pt x="58" y="284"/>
                        <a:pt x="57" y="282"/>
                      </a:cubicBezTo>
                      <a:close/>
                      <a:moveTo>
                        <a:pt x="50" y="294"/>
                      </a:moveTo>
                      <a:cubicBezTo>
                        <a:pt x="51" y="294"/>
                        <a:pt x="51" y="296"/>
                        <a:pt x="52" y="298"/>
                      </a:cubicBezTo>
                      <a:cubicBezTo>
                        <a:pt x="52" y="299"/>
                        <a:pt x="51" y="295"/>
                        <a:pt x="50" y="294"/>
                      </a:cubicBezTo>
                      <a:close/>
                      <a:moveTo>
                        <a:pt x="44" y="305"/>
                      </a:moveTo>
                      <a:cubicBezTo>
                        <a:pt x="44" y="304"/>
                        <a:pt x="45" y="308"/>
                        <a:pt x="46" y="309"/>
                      </a:cubicBezTo>
                      <a:cubicBezTo>
                        <a:pt x="46" y="309"/>
                        <a:pt x="44" y="307"/>
                        <a:pt x="44" y="305"/>
                      </a:cubicBezTo>
                      <a:close/>
                      <a:moveTo>
                        <a:pt x="46" y="306"/>
                      </a:moveTo>
                      <a:cubicBezTo>
                        <a:pt x="47" y="308"/>
                        <a:pt x="47" y="308"/>
                        <a:pt x="48" y="312"/>
                      </a:cubicBezTo>
                      <a:cubicBezTo>
                        <a:pt x="48" y="312"/>
                        <a:pt x="45" y="306"/>
                        <a:pt x="46" y="306"/>
                      </a:cubicBezTo>
                      <a:close/>
                      <a:moveTo>
                        <a:pt x="54" y="293"/>
                      </a:moveTo>
                      <a:cubicBezTo>
                        <a:pt x="54" y="293"/>
                        <a:pt x="55" y="294"/>
                        <a:pt x="55" y="295"/>
                      </a:cubicBezTo>
                      <a:cubicBezTo>
                        <a:pt x="55" y="295"/>
                        <a:pt x="55" y="294"/>
                        <a:pt x="55" y="294"/>
                      </a:cubicBezTo>
                      <a:cubicBezTo>
                        <a:pt x="55" y="294"/>
                        <a:pt x="56" y="296"/>
                        <a:pt x="56" y="297"/>
                      </a:cubicBezTo>
                      <a:cubicBezTo>
                        <a:pt x="55" y="296"/>
                        <a:pt x="55" y="294"/>
                        <a:pt x="54" y="293"/>
                      </a:cubicBezTo>
                      <a:close/>
                      <a:moveTo>
                        <a:pt x="57" y="338"/>
                      </a:moveTo>
                      <a:cubicBezTo>
                        <a:pt x="55" y="336"/>
                        <a:pt x="61" y="344"/>
                        <a:pt x="58" y="340"/>
                      </a:cubicBezTo>
                      <a:cubicBezTo>
                        <a:pt x="59" y="342"/>
                        <a:pt x="59" y="342"/>
                        <a:pt x="60" y="343"/>
                      </a:cubicBezTo>
                      <a:cubicBezTo>
                        <a:pt x="60" y="343"/>
                        <a:pt x="59" y="342"/>
                        <a:pt x="60" y="342"/>
                      </a:cubicBezTo>
                      <a:cubicBezTo>
                        <a:pt x="61" y="345"/>
                        <a:pt x="63" y="348"/>
                        <a:pt x="63" y="348"/>
                      </a:cubicBezTo>
                      <a:cubicBezTo>
                        <a:pt x="64" y="349"/>
                        <a:pt x="65" y="350"/>
                        <a:pt x="66" y="352"/>
                      </a:cubicBezTo>
                      <a:cubicBezTo>
                        <a:pt x="67" y="353"/>
                        <a:pt x="64" y="349"/>
                        <a:pt x="63" y="349"/>
                      </a:cubicBezTo>
                      <a:cubicBezTo>
                        <a:pt x="64" y="351"/>
                        <a:pt x="66" y="352"/>
                        <a:pt x="67" y="354"/>
                      </a:cubicBezTo>
                      <a:cubicBezTo>
                        <a:pt x="68" y="355"/>
                        <a:pt x="66" y="352"/>
                        <a:pt x="66" y="353"/>
                      </a:cubicBezTo>
                      <a:cubicBezTo>
                        <a:pt x="68" y="355"/>
                        <a:pt x="68" y="356"/>
                        <a:pt x="70" y="358"/>
                      </a:cubicBezTo>
                      <a:cubicBezTo>
                        <a:pt x="71" y="360"/>
                        <a:pt x="68" y="356"/>
                        <a:pt x="68" y="357"/>
                      </a:cubicBezTo>
                      <a:cubicBezTo>
                        <a:pt x="69" y="358"/>
                        <a:pt x="70" y="359"/>
                        <a:pt x="71" y="360"/>
                      </a:cubicBezTo>
                      <a:cubicBezTo>
                        <a:pt x="72" y="362"/>
                        <a:pt x="69" y="358"/>
                        <a:pt x="71" y="360"/>
                      </a:cubicBezTo>
                      <a:cubicBezTo>
                        <a:pt x="72" y="362"/>
                        <a:pt x="72" y="362"/>
                        <a:pt x="75" y="365"/>
                      </a:cubicBezTo>
                      <a:cubicBezTo>
                        <a:pt x="74" y="365"/>
                        <a:pt x="74" y="365"/>
                        <a:pt x="74" y="365"/>
                      </a:cubicBezTo>
                      <a:cubicBezTo>
                        <a:pt x="76" y="367"/>
                        <a:pt x="75" y="366"/>
                        <a:pt x="76" y="367"/>
                      </a:cubicBezTo>
                      <a:cubicBezTo>
                        <a:pt x="80" y="374"/>
                        <a:pt x="86" y="380"/>
                        <a:pt x="91" y="387"/>
                      </a:cubicBezTo>
                      <a:cubicBezTo>
                        <a:pt x="92" y="387"/>
                        <a:pt x="96" y="392"/>
                        <a:pt x="95" y="392"/>
                      </a:cubicBezTo>
                      <a:cubicBezTo>
                        <a:pt x="97" y="394"/>
                        <a:pt x="97" y="393"/>
                        <a:pt x="99" y="396"/>
                      </a:cubicBezTo>
                      <a:cubicBezTo>
                        <a:pt x="100" y="397"/>
                        <a:pt x="103" y="401"/>
                        <a:pt x="107" y="404"/>
                      </a:cubicBezTo>
                      <a:cubicBezTo>
                        <a:pt x="110" y="408"/>
                        <a:pt x="114" y="411"/>
                        <a:pt x="116" y="414"/>
                      </a:cubicBezTo>
                      <a:cubicBezTo>
                        <a:pt x="116" y="414"/>
                        <a:pt x="115" y="413"/>
                        <a:pt x="114" y="412"/>
                      </a:cubicBezTo>
                      <a:cubicBezTo>
                        <a:pt x="114" y="412"/>
                        <a:pt x="115" y="413"/>
                        <a:pt x="115" y="413"/>
                      </a:cubicBezTo>
                      <a:cubicBezTo>
                        <a:pt x="117" y="414"/>
                        <a:pt x="123" y="420"/>
                        <a:pt x="125" y="423"/>
                      </a:cubicBezTo>
                      <a:cubicBezTo>
                        <a:pt x="129" y="425"/>
                        <a:pt x="131" y="428"/>
                        <a:pt x="135" y="431"/>
                      </a:cubicBezTo>
                      <a:cubicBezTo>
                        <a:pt x="135" y="431"/>
                        <a:pt x="134" y="430"/>
                        <a:pt x="133" y="430"/>
                      </a:cubicBezTo>
                      <a:cubicBezTo>
                        <a:pt x="133" y="429"/>
                        <a:pt x="131" y="427"/>
                        <a:pt x="130" y="427"/>
                      </a:cubicBezTo>
                      <a:cubicBezTo>
                        <a:pt x="130" y="427"/>
                        <a:pt x="131" y="428"/>
                        <a:pt x="132" y="429"/>
                      </a:cubicBezTo>
                      <a:cubicBezTo>
                        <a:pt x="130" y="427"/>
                        <a:pt x="126" y="424"/>
                        <a:pt x="122" y="420"/>
                      </a:cubicBezTo>
                      <a:cubicBezTo>
                        <a:pt x="123" y="421"/>
                        <a:pt x="122" y="421"/>
                        <a:pt x="122" y="420"/>
                      </a:cubicBezTo>
                      <a:cubicBezTo>
                        <a:pt x="121" y="419"/>
                        <a:pt x="120" y="418"/>
                        <a:pt x="119" y="417"/>
                      </a:cubicBezTo>
                      <a:cubicBezTo>
                        <a:pt x="118" y="416"/>
                        <a:pt x="114" y="412"/>
                        <a:pt x="111" y="410"/>
                      </a:cubicBezTo>
                      <a:cubicBezTo>
                        <a:pt x="108" y="407"/>
                        <a:pt x="105" y="404"/>
                        <a:pt x="106" y="405"/>
                      </a:cubicBezTo>
                      <a:cubicBezTo>
                        <a:pt x="101" y="401"/>
                        <a:pt x="100" y="399"/>
                        <a:pt x="95" y="395"/>
                      </a:cubicBezTo>
                      <a:cubicBezTo>
                        <a:pt x="95" y="394"/>
                        <a:pt x="93" y="392"/>
                        <a:pt x="93" y="391"/>
                      </a:cubicBezTo>
                      <a:cubicBezTo>
                        <a:pt x="92" y="390"/>
                        <a:pt x="86" y="384"/>
                        <a:pt x="83" y="380"/>
                      </a:cubicBezTo>
                      <a:cubicBezTo>
                        <a:pt x="82" y="378"/>
                        <a:pt x="82" y="378"/>
                        <a:pt x="81" y="377"/>
                      </a:cubicBezTo>
                      <a:cubicBezTo>
                        <a:pt x="79" y="374"/>
                        <a:pt x="76" y="371"/>
                        <a:pt x="73" y="367"/>
                      </a:cubicBezTo>
                      <a:cubicBezTo>
                        <a:pt x="71" y="364"/>
                        <a:pt x="69" y="360"/>
                        <a:pt x="67" y="357"/>
                      </a:cubicBezTo>
                      <a:cubicBezTo>
                        <a:pt x="67" y="357"/>
                        <a:pt x="64" y="353"/>
                        <a:pt x="62" y="349"/>
                      </a:cubicBezTo>
                      <a:cubicBezTo>
                        <a:pt x="60" y="347"/>
                        <a:pt x="54" y="337"/>
                        <a:pt x="52" y="334"/>
                      </a:cubicBezTo>
                      <a:cubicBezTo>
                        <a:pt x="50" y="331"/>
                        <a:pt x="52" y="334"/>
                        <a:pt x="52" y="332"/>
                      </a:cubicBezTo>
                      <a:cubicBezTo>
                        <a:pt x="50" y="330"/>
                        <a:pt x="47" y="324"/>
                        <a:pt x="46" y="322"/>
                      </a:cubicBezTo>
                      <a:cubicBezTo>
                        <a:pt x="47" y="323"/>
                        <a:pt x="46" y="322"/>
                        <a:pt x="45" y="320"/>
                      </a:cubicBezTo>
                      <a:cubicBezTo>
                        <a:pt x="45" y="318"/>
                        <a:pt x="43" y="316"/>
                        <a:pt x="43" y="314"/>
                      </a:cubicBezTo>
                      <a:cubicBezTo>
                        <a:pt x="44" y="317"/>
                        <a:pt x="46" y="321"/>
                        <a:pt x="47" y="323"/>
                      </a:cubicBezTo>
                      <a:cubicBezTo>
                        <a:pt x="48" y="324"/>
                        <a:pt x="48" y="324"/>
                        <a:pt x="49" y="327"/>
                      </a:cubicBezTo>
                      <a:cubicBezTo>
                        <a:pt x="49" y="327"/>
                        <a:pt x="49" y="326"/>
                        <a:pt x="49" y="326"/>
                      </a:cubicBezTo>
                      <a:cubicBezTo>
                        <a:pt x="52" y="331"/>
                        <a:pt x="55" y="336"/>
                        <a:pt x="58" y="341"/>
                      </a:cubicBezTo>
                      <a:cubicBezTo>
                        <a:pt x="61" y="345"/>
                        <a:pt x="63" y="350"/>
                        <a:pt x="66" y="354"/>
                      </a:cubicBezTo>
                      <a:cubicBezTo>
                        <a:pt x="67" y="356"/>
                        <a:pt x="70" y="360"/>
                        <a:pt x="71" y="360"/>
                      </a:cubicBezTo>
                      <a:cubicBezTo>
                        <a:pt x="69" y="357"/>
                        <a:pt x="66" y="354"/>
                        <a:pt x="64" y="350"/>
                      </a:cubicBezTo>
                      <a:cubicBezTo>
                        <a:pt x="62" y="347"/>
                        <a:pt x="59" y="343"/>
                        <a:pt x="57" y="340"/>
                      </a:cubicBezTo>
                      <a:cubicBezTo>
                        <a:pt x="58" y="341"/>
                        <a:pt x="58" y="341"/>
                        <a:pt x="58" y="341"/>
                      </a:cubicBezTo>
                      <a:cubicBezTo>
                        <a:pt x="58" y="340"/>
                        <a:pt x="53" y="334"/>
                        <a:pt x="55" y="335"/>
                      </a:cubicBezTo>
                      <a:cubicBezTo>
                        <a:pt x="53" y="332"/>
                        <a:pt x="52" y="330"/>
                        <a:pt x="51" y="329"/>
                      </a:cubicBezTo>
                      <a:cubicBezTo>
                        <a:pt x="49" y="325"/>
                        <a:pt x="47" y="322"/>
                        <a:pt x="47" y="322"/>
                      </a:cubicBezTo>
                      <a:cubicBezTo>
                        <a:pt x="48" y="324"/>
                        <a:pt x="49" y="325"/>
                        <a:pt x="50" y="326"/>
                      </a:cubicBezTo>
                      <a:cubicBezTo>
                        <a:pt x="48" y="324"/>
                        <a:pt x="48" y="322"/>
                        <a:pt x="47" y="320"/>
                      </a:cubicBezTo>
                      <a:cubicBezTo>
                        <a:pt x="47" y="320"/>
                        <a:pt x="47" y="321"/>
                        <a:pt x="46" y="320"/>
                      </a:cubicBezTo>
                      <a:cubicBezTo>
                        <a:pt x="44" y="316"/>
                        <a:pt x="44" y="315"/>
                        <a:pt x="43" y="312"/>
                      </a:cubicBezTo>
                      <a:cubicBezTo>
                        <a:pt x="44" y="314"/>
                        <a:pt x="45" y="317"/>
                        <a:pt x="46" y="318"/>
                      </a:cubicBezTo>
                      <a:cubicBezTo>
                        <a:pt x="47" y="319"/>
                        <a:pt x="47" y="319"/>
                        <a:pt x="47" y="320"/>
                      </a:cubicBezTo>
                      <a:cubicBezTo>
                        <a:pt x="49" y="324"/>
                        <a:pt x="49" y="324"/>
                        <a:pt x="52" y="330"/>
                      </a:cubicBezTo>
                      <a:cubicBezTo>
                        <a:pt x="52" y="329"/>
                        <a:pt x="52" y="327"/>
                        <a:pt x="53" y="329"/>
                      </a:cubicBezTo>
                      <a:cubicBezTo>
                        <a:pt x="55" y="333"/>
                        <a:pt x="54" y="332"/>
                        <a:pt x="55" y="335"/>
                      </a:cubicBezTo>
                      <a:cubicBezTo>
                        <a:pt x="54" y="333"/>
                        <a:pt x="55" y="333"/>
                        <a:pt x="53" y="331"/>
                      </a:cubicBezTo>
                      <a:cubicBezTo>
                        <a:pt x="53" y="330"/>
                        <a:pt x="54" y="332"/>
                        <a:pt x="53" y="330"/>
                      </a:cubicBezTo>
                      <a:cubicBezTo>
                        <a:pt x="54" y="332"/>
                        <a:pt x="55" y="334"/>
                        <a:pt x="56" y="335"/>
                      </a:cubicBezTo>
                      <a:cubicBezTo>
                        <a:pt x="57" y="337"/>
                        <a:pt x="58" y="338"/>
                        <a:pt x="59" y="340"/>
                      </a:cubicBezTo>
                      <a:cubicBezTo>
                        <a:pt x="59" y="341"/>
                        <a:pt x="57" y="337"/>
                        <a:pt x="57" y="338"/>
                      </a:cubicBezTo>
                      <a:close/>
                      <a:moveTo>
                        <a:pt x="45" y="315"/>
                      </a:moveTo>
                      <a:cubicBezTo>
                        <a:pt x="46" y="316"/>
                        <a:pt x="47" y="318"/>
                        <a:pt x="48" y="320"/>
                      </a:cubicBezTo>
                      <a:cubicBezTo>
                        <a:pt x="47" y="319"/>
                        <a:pt x="46" y="317"/>
                        <a:pt x="45" y="315"/>
                      </a:cubicBezTo>
                      <a:close/>
                      <a:moveTo>
                        <a:pt x="49" y="312"/>
                      </a:moveTo>
                      <a:cubicBezTo>
                        <a:pt x="50" y="313"/>
                        <a:pt x="50" y="314"/>
                        <a:pt x="49" y="314"/>
                      </a:cubicBezTo>
                      <a:cubicBezTo>
                        <a:pt x="50" y="315"/>
                        <a:pt x="50" y="315"/>
                        <a:pt x="50" y="315"/>
                      </a:cubicBezTo>
                      <a:cubicBezTo>
                        <a:pt x="51" y="316"/>
                        <a:pt x="50" y="315"/>
                        <a:pt x="50" y="315"/>
                      </a:cubicBezTo>
                      <a:cubicBezTo>
                        <a:pt x="51" y="316"/>
                        <a:pt x="51" y="317"/>
                        <a:pt x="52" y="319"/>
                      </a:cubicBezTo>
                      <a:cubicBezTo>
                        <a:pt x="52" y="319"/>
                        <a:pt x="51" y="317"/>
                        <a:pt x="51" y="317"/>
                      </a:cubicBezTo>
                      <a:cubicBezTo>
                        <a:pt x="51" y="318"/>
                        <a:pt x="53" y="320"/>
                        <a:pt x="54" y="322"/>
                      </a:cubicBezTo>
                      <a:cubicBezTo>
                        <a:pt x="53" y="321"/>
                        <a:pt x="52" y="319"/>
                        <a:pt x="51" y="318"/>
                      </a:cubicBezTo>
                      <a:cubicBezTo>
                        <a:pt x="50" y="316"/>
                        <a:pt x="49" y="314"/>
                        <a:pt x="48" y="312"/>
                      </a:cubicBezTo>
                      <a:cubicBezTo>
                        <a:pt x="50" y="314"/>
                        <a:pt x="48" y="311"/>
                        <a:pt x="49" y="312"/>
                      </a:cubicBezTo>
                      <a:close/>
                      <a:moveTo>
                        <a:pt x="48" y="314"/>
                      </a:moveTo>
                      <a:cubicBezTo>
                        <a:pt x="49" y="314"/>
                        <a:pt x="50" y="316"/>
                        <a:pt x="51" y="318"/>
                      </a:cubicBezTo>
                      <a:cubicBezTo>
                        <a:pt x="52" y="320"/>
                        <a:pt x="53" y="321"/>
                        <a:pt x="53" y="322"/>
                      </a:cubicBezTo>
                      <a:cubicBezTo>
                        <a:pt x="52" y="320"/>
                        <a:pt x="51" y="319"/>
                        <a:pt x="50" y="318"/>
                      </a:cubicBezTo>
                      <a:cubicBezTo>
                        <a:pt x="50" y="317"/>
                        <a:pt x="49" y="315"/>
                        <a:pt x="48" y="314"/>
                      </a:cubicBezTo>
                      <a:close/>
                      <a:moveTo>
                        <a:pt x="47" y="319"/>
                      </a:moveTo>
                      <a:cubicBezTo>
                        <a:pt x="47" y="318"/>
                        <a:pt x="50" y="323"/>
                        <a:pt x="49" y="323"/>
                      </a:cubicBezTo>
                      <a:cubicBezTo>
                        <a:pt x="47" y="320"/>
                        <a:pt x="48" y="321"/>
                        <a:pt x="47" y="319"/>
                      </a:cubicBezTo>
                      <a:close/>
                      <a:moveTo>
                        <a:pt x="64" y="297"/>
                      </a:moveTo>
                      <a:cubicBezTo>
                        <a:pt x="63" y="296"/>
                        <a:pt x="63" y="295"/>
                        <a:pt x="62" y="294"/>
                      </a:cubicBezTo>
                      <a:cubicBezTo>
                        <a:pt x="62" y="294"/>
                        <a:pt x="63" y="295"/>
                        <a:pt x="63" y="296"/>
                      </a:cubicBezTo>
                      <a:cubicBezTo>
                        <a:pt x="64" y="297"/>
                        <a:pt x="64" y="296"/>
                        <a:pt x="65" y="299"/>
                      </a:cubicBezTo>
                      <a:cubicBezTo>
                        <a:pt x="65" y="299"/>
                        <a:pt x="65" y="299"/>
                        <a:pt x="65" y="299"/>
                      </a:cubicBezTo>
                      <a:cubicBezTo>
                        <a:pt x="64" y="297"/>
                        <a:pt x="64" y="297"/>
                        <a:pt x="64" y="297"/>
                      </a:cubicBezTo>
                      <a:close/>
                      <a:moveTo>
                        <a:pt x="49" y="321"/>
                      </a:moveTo>
                      <a:cubicBezTo>
                        <a:pt x="49" y="320"/>
                        <a:pt x="50" y="324"/>
                        <a:pt x="51" y="325"/>
                      </a:cubicBezTo>
                      <a:cubicBezTo>
                        <a:pt x="51" y="326"/>
                        <a:pt x="50" y="325"/>
                        <a:pt x="50" y="325"/>
                      </a:cubicBezTo>
                      <a:cubicBezTo>
                        <a:pt x="49" y="323"/>
                        <a:pt x="50" y="324"/>
                        <a:pt x="49" y="321"/>
                      </a:cubicBezTo>
                      <a:close/>
                      <a:moveTo>
                        <a:pt x="61" y="317"/>
                      </a:moveTo>
                      <a:cubicBezTo>
                        <a:pt x="61" y="316"/>
                        <a:pt x="59" y="313"/>
                        <a:pt x="59" y="312"/>
                      </a:cubicBezTo>
                      <a:cubicBezTo>
                        <a:pt x="59" y="312"/>
                        <a:pt x="61" y="315"/>
                        <a:pt x="61" y="316"/>
                      </a:cubicBezTo>
                      <a:cubicBezTo>
                        <a:pt x="61" y="316"/>
                        <a:pt x="62" y="318"/>
                        <a:pt x="62" y="318"/>
                      </a:cubicBezTo>
                      <a:cubicBezTo>
                        <a:pt x="63" y="319"/>
                        <a:pt x="64" y="320"/>
                        <a:pt x="65" y="322"/>
                      </a:cubicBezTo>
                      <a:cubicBezTo>
                        <a:pt x="65" y="323"/>
                        <a:pt x="63" y="319"/>
                        <a:pt x="64" y="322"/>
                      </a:cubicBezTo>
                      <a:cubicBezTo>
                        <a:pt x="64" y="322"/>
                        <a:pt x="63" y="321"/>
                        <a:pt x="62" y="319"/>
                      </a:cubicBezTo>
                      <a:cubicBezTo>
                        <a:pt x="62" y="319"/>
                        <a:pt x="63" y="320"/>
                        <a:pt x="63" y="319"/>
                      </a:cubicBezTo>
                      <a:cubicBezTo>
                        <a:pt x="61" y="317"/>
                        <a:pt x="61" y="317"/>
                        <a:pt x="59" y="314"/>
                      </a:cubicBezTo>
                      <a:cubicBezTo>
                        <a:pt x="61" y="317"/>
                        <a:pt x="60" y="314"/>
                        <a:pt x="61" y="317"/>
                      </a:cubicBezTo>
                      <a:close/>
                      <a:moveTo>
                        <a:pt x="55" y="333"/>
                      </a:moveTo>
                      <a:cubicBezTo>
                        <a:pt x="55" y="332"/>
                        <a:pt x="55" y="333"/>
                        <a:pt x="56" y="334"/>
                      </a:cubicBezTo>
                      <a:cubicBezTo>
                        <a:pt x="56" y="335"/>
                        <a:pt x="57" y="337"/>
                        <a:pt x="58" y="338"/>
                      </a:cubicBezTo>
                      <a:cubicBezTo>
                        <a:pt x="58" y="338"/>
                        <a:pt x="56" y="335"/>
                        <a:pt x="55" y="333"/>
                      </a:cubicBezTo>
                      <a:close/>
                      <a:moveTo>
                        <a:pt x="65" y="323"/>
                      </a:moveTo>
                      <a:cubicBezTo>
                        <a:pt x="65" y="324"/>
                        <a:pt x="65" y="324"/>
                        <a:pt x="66" y="324"/>
                      </a:cubicBezTo>
                      <a:cubicBezTo>
                        <a:pt x="67" y="326"/>
                        <a:pt x="67" y="326"/>
                        <a:pt x="67" y="327"/>
                      </a:cubicBezTo>
                      <a:cubicBezTo>
                        <a:pt x="67" y="328"/>
                        <a:pt x="65" y="323"/>
                        <a:pt x="66" y="326"/>
                      </a:cubicBezTo>
                      <a:cubicBezTo>
                        <a:pt x="66" y="326"/>
                        <a:pt x="65" y="324"/>
                        <a:pt x="65" y="323"/>
                      </a:cubicBezTo>
                      <a:close/>
                      <a:moveTo>
                        <a:pt x="68" y="329"/>
                      </a:moveTo>
                      <a:cubicBezTo>
                        <a:pt x="68" y="329"/>
                        <a:pt x="70" y="332"/>
                        <a:pt x="70" y="331"/>
                      </a:cubicBezTo>
                      <a:cubicBezTo>
                        <a:pt x="70" y="332"/>
                        <a:pt x="69" y="331"/>
                        <a:pt x="71" y="334"/>
                      </a:cubicBezTo>
                      <a:cubicBezTo>
                        <a:pt x="70" y="331"/>
                        <a:pt x="72" y="334"/>
                        <a:pt x="72" y="335"/>
                      </a:cubicBezTo>
                      <a:cubicBezTo>
                        <a:pt x="71" y="334"/>
                        <a:pt x="69" y="331"/>
                        <a:pt x="68" y="329"/>
                      </a:cubicBezTo>
                      <a:close/>
                      <a:moveTo>
                        <a:pt x="71" y="335"/>
                      </a:moveTo>
                      <a:cubicBezTo>
                        <a:pt x="71" y="335"/>
                        <a:pt x="70" y="333"/>
                        <a:pt x="69" y="332"/>
                      </a:cubicBezTo>
                      <a:cubicBezTo>
                        <a:pt x="69" y="331"/>
                        <a:pt x="69" y="331"/>
                        <a:pt x="69" y="331"/>
                      </a:cubicBezTo>
                      <a:cubicBezTo>
                        <a:pt x="70" y="332"/>
                        <a:pt x="70" y="333"/>
                        <a:pt x="71" y="333"/>
                      </a:cubicBezTo>
                      <a:cubicBezTo>
                        <a:pt x="70" y="333"/>
                        <a:pt x="70" y="333"/>
                        <a:pt x="71" y="335"/>
                      </a:cubicBezTo>
                      <a:close/>
                      <a:moveTo>
                        <a:pt x="63" y="347"/>
                      </a:moveTo>
                      <a:cubicBezTo>
                        <a:pt x="63" y="346"/>
                        <a:pt x="65" y="350"/>
                        <a:pt x="66" y="351"/>
                      </a:cubicBezTo>
                      <a:cubicBezTo>
                        <a:pt x="66" y="352"/>
                        <a:pt x="64" y="349"/>
                        <a:pt x="63" y="347"/>
                      </a:cubicBezTo>
                      <a:close/>
                      <a:moveTo>
                        <a:pt x="77" y="322"/>
                      </a:moveTo>
                      <a:cubicBezTo>
                        <a:pt x="77" y="321"/>
                        <a:pt x="78" y="322"/>
                        <a:pt x="78" y="322"/>
                      </a:cubicBezTo>
                      <a:cubicBezTo>
                        <a:pt x="79" y="324"/>
                        <a:pt x="82" y="327"/>
                        <a:pt x="82" y="328"/>
                      </a:cubicBezTo>
                      <a:cubicBezTo>
                        <a:pt x="78" y="322"/>
                        <a:pt x="79" y="324"/>
                        <a:pt x="77" y="322"/>
                      </a:cubicBezTo>
                      <a:close/>
                      <a:moveTo>
                        <a:pt x="74" y="332"/>
                      </a:moveTo>
                      <a:cubicBezTo>
                        <a:pt x="74" y="333"/>
                        <a:pt x="75" y="333"/>
                        <a:pt x="74" y="332"/>
                      </a:cubicBezTo>
                      <a:cubicBezTo>
                        <a:pt x="76" y="335"/>
                        <a:pt x="75" y="334"/>
                        <a:pt x="76" y="336"/>
                      </a:cubicBezTo>
                      <a:cubicBezTo>
                        <a:pt x="76" y="336"/>
                        <a:pt x="76" y="335"/>
                        <a:pt x="74" y="332"/>
                      </a:cubicBezTo>
                      <a:close/>
                      <a:moveTo>
                        <a:pt x="75" y="340"/>
                      </a:moveTo>
                      <a:cubicBezTo>
                        <a:pt x="75" y="339"/>
                        <a:pt x="77" y="343"/>
                        <a:pt x="77" y="343"/>
                      </a:cubicBezTo>
                      <a:cubicBezTo>
                        <a:pt x="79" y="345"/>
                        <a:pt x="77" y="343"/>
                        <a:pt x="78" y="345"/>
                      </a:cubicBezTo>
                      <a:cubicBezTo>
                        <a:pt x="79" y="346"/>
                        <a:pt x="81" y="349"/>
                        <a:pt x="82" y="351"/>
                      </a:cubicBezTo>
                      <a:cubicBezTo>
                        <a:pt x="79" y="347"/>
                        <a:pt x="77" y="344"/>
                        <a:pt x="75" y="340"/>
                      </a:cubicBezTo>
                      <a:close/>
                      <a:moveTo>
                        <a:pt x="77" y="342"/>
                      </a:moveTo>
                      <a:cubicBezTo>
                        <a:pt x="79" y="345"/>
                        <a:pt x="81" y="349"/>
                        <a:pt x="83" y="351"/>
                      </a:cubicBezTo>
                      <a:cubicBezTo>
                        <a:pt x="82" y="350"/>
                        <a:pt x="79" y="345"/>
                        <a:pt x="77" y="342"/>
                      </a:cubicBezTo>
                      <a:close/>
                      <a:moveTo>
                        <a:pt x="84" y="331"/>
                      </a:moveTo>
                      <a:cubicBezTo>
                        <a:pt x="85" y="332"/>
                        <a:pt x="84" y="332"/>
                        <a:pt x="85" y="334"/>
                      </a:cubicBezTo>
                      <a:cubicBezTo>
                        <a:pt x="84" y="333"/>
                        <a:pt x="82" y="329"/>
                        <a:pt x="84" y="331"/>
                      </a:cubicBezTo>
                      <a:close/>
                      <a:moveTo>
                        <a:pt x="85" y="345"/>
                      </a:moveTo>
                      <a:cubicBezTo>
                        <a:pt x="88" y="349"/>
                        <a:pt x="86" y="347"/>
                        <a:pt x="89" y="351"/>
                      </a:cubicBezTo>
                      <a:cubicBezTo>
                        <a:pt x="87" y="347"/>
                        <a:pt x="85" y="344"/>
                        <a:pt x="85" y="345"/>
                      </a:cubicBezTo>
                      <a:close/>
                      <a:moveTo>
                        <a:pt x="84" y="354"/>
                      </a:moveTo>
                      <a:cubicBezTo>
                        <a:pt x="85" y="354"/>
                        <a:pt x="85" y="355"/>
                        <a:pt x="86" y="357"/>
                      </a:cubicBezTo>
                      <a:cubicBezTo>
                        <a:pt x="87" y="358"/>
                        <a:pt x="88" y="359"/>
                        <a:pt x="89" y="360"/>
                      </a:cubicBezTo>
                      <a:cubicBezTo>
                        <a:pt x="88" y="360"/>
                        <a:pt x="91" y="364"/>
                        <a:pt x="94" y="367"/>
                      </a:cubicBezTo>
                      <a:cubicBezTo>
                        <a:pt x="94" y="367"/>
                        <a:pt x="94" y="367"/>
                        <a:pt x="94" y="367"/>
                      </a:cubicBezTo>
                      <a:cubicBezTo>
                        <a:pt x="92" y="365"/>
                        <a:pt x="92" y="365"/>
                        <a:pt x="91" y="364"/>
                      </a:cubicBezTo>
                      <a:cubicBezTo>
                        <a:pt x="91" y="364"/>
                        <a:pt x="89" y="361"/>
                        <a:pt x="88" y="360"/>
                      </a:cubicBezTo>
                      <a:cubicBezTo>
                        <a:pt x="88" y="360"/>
                        <a:pt x="86" y="357"/>
                        <a:pt x="86" y="357"/>
                      </a:cubicBezTo>
                      <a:cubicBezTo>
                        <a:pt x="85" y="356"/>
                        <a:pt x="85" y="355"/>
                        <a:pt x="84" y="354"/>
                      </a:cubicBezTo>
                      <a:close/>
                      <a:moveTo>
                        <a:pt x="88" y="354"/>
                      </a:moveTo>
                      <a:cubicBezTo>
                        <a:pt x="89" y="355"/>
                        <a:pt x="89" y="355"/>
                        <a:pt x="90" y="356"/>
                      </a:cubicBezTo>
                      <a:cubicBezTo>
                        <a:pt x="90" y="357"/>
                        <a:pt x="87" y="354"/>
                        <a:pt x="88" y="354"/>
                      </a:cubicBezTo>
                      <a:close/>
                      <a:moveTo>
                        <a:pt x="92" y="357"/>
                      </a:moveTo>
                      <a:cubicBezTo>
                        <a:pt x="92" y="357"/>
                        <a:pt x="95" y="361"/>
                        <a:pt x="97" y="364"/>
                      </a:cubicBezTo>
                      <a:cubicBezTo>
                        <a:pt x="96" y="362"/>
                        <a:pt x="94" y="360"/>
                        <a:pt x="92" y="357"/>
                      </a:cubicBezTo>
                      <a:close/>
                      <a:moveTo>
                        <a:pt x="92" y="359"/>
                      </a:moveTo>
                      <a:cubicBezTo>
                        <a:pt x="91" y="358"/>
                        <a:pt x="94" y="361"/>
                        <a:pt x="95" y="362"/>
                      </a:cubicBezTo>
                      <a:cubicBezTo>
                        <a:pt x="95" y="363"/>
                        <a:pt x="93" y="361"/>
                        <a:pt x="92" y="359"/>
                      </a:cubicBezTo>
                      <a:close/>
                      <a:moveTo>
                        <a:pt x="97" y="371"/>
                      </a:moveTo>
                      <a:cubicBezTo>
                        <a:pt x="98" y="371"/>
                        <a:pt x="98" y="372"/>
                        <a:pt x="98" y="372"/>
                      </a:cubicBezTo>
                      <a:cubicBezTo>
                        <a:pt x="100" y="375"/>
                        <a:pt x="96" y="371"/>
                        <a:pt x="97" y="371"/>
                      </a:cubicBezTo>
                      <a:close/>
                      <a:moveTo>
                        <a:pt x="99" y="369"/>
                      </a:moveTo>
                      <a:cubicBezTo>
                        <a:pt x="100" y="370"/>
                        <a:pt x="101" y="372"/>
                        <a:pt x="101" y="373"/>
                      </a:cubicBezTo>
                      <a:cubicBezTo>
                        <a:pt x="100" y="371"/>
                        <a:pt x="100" y="371"/>
                        <a:pt x="99" y="369"/>
                      </a:cubicBezTo>
                      <a:close/>
                      <a:moveTo>
                        <a:pt x="100" y="366"/>
                      </a:moveTo>
                      <a:cubicBezTo>
                        <a:pt x="102" y="368"/>
                        <a:pt x="105" y="371"/>
                        <a:pt x="108" y="374"/>
                      </a:cubicBezTo>
                      <a:cubicBezTo>
                        <a:pt x="107" y="374"/>
                        <a:pt x="104" y="370"/>
                        <a:pt x="104" y="371"/>
                      </a:cubicBezTo>
                      <a:cubicBezTo>
                        <a:pt x="103" y="370"/>
                        <a:pt x="101" y="368"/>
                        <a:pt x="100" y="366"/>
                      </a:cubicBezTo>
                      <a:close/>
                      <a:moveTo>
                        <a:pt x="105" y="373"/>
                      </a:moveTo>
                      <a:cubicBezTo>
                        <a:pt x="107" y="374"/>
                        <a:pt x="110" y="377"/>
                        <a:pt x="110" y="378"/>
                      </a:cubicBezTo>
                      <a:cubicBezTo>
                        <a:pt x="108" y="375"/>
                        <a:pt x="108" y="375"/>
                        <a:pt x="105" y="373"/>
                      </a:cubicBezTo>
                      <a:close/>
                      <a:moveTo>
                        <a:pt x="111" y="383"/>
                      </a:moveTo>
                      <a:cubicBezTo>
                        <a:pt x="112" y="385"/>
                        <a:pt x="113" y="385"/>
                        <a:pt x="115" y="387"/>
                      </a:cubicBezTo>
                      <a:cubicBezTo>
                        <a:pt x="115" y="388"/>
                        <a:pt x="114" y="387"/>
                        <a:pt x="113" y="386"/>
                      </a:cubicBezTo>
                      <a:cubicBezTo>
                        <a:pt x="111" y="384"/>
                        <a:pt x="111" y="384"/>
                        <a:pt x="111" y="384"/>
                      </a:cubicBezTo>
                      <a:cubicBezTo>
                        <a:pt x="110" y="383"/>
                        <a:pt x="110" y="383"/>
                        <a:pt x="111" y="383"/>
                      </a:cubicBezTo>
                      <a:close/>
                      <a:moveTo>
                        <a:pt x="107" y="396"/>
                      </a:moveTo>
                      <a:cubicBezTo>
                        <a:pt x="106" y="395"/>
                        <a:pt x="109" y="398"/>
                        <a:pt x="108" y="397"/>
                      </a:cubicBezTo>
                      <a:cubicBezTo>
                        <a:pt x="110" y="399"/>
                        <a:pt x="109" y="398"/>
                        <a:pt x="107" y="396"/>
                      </a:cubicBezTo>
                      <a:close/>
                      <a:moveTo>
                        <a:pt x="110" y="399"/>
                      </a:moveTo>
                      <a:cubicBezTo>
                        <a:pt x="114" y="403"/>
                        <a:pt x="112" y="402"/>
                        <a:pt x="117" y="406"/>
                      </a:cubicBezTo>
                      <a:cubicBezTo>
                        <a:pt x="117" y="406"/>
                        <a:pt x="118" y="407"/>
                        <a:pt x="118" y="407"/>
                      </a:cubicBezTo>
                      <a:cubicBezTo>
                        <a:pt x="116" y="405"/>
                        <a:pt x="115" y="404"/>
                        <a:pt x="113" y="403"/>
                      </a:cubicBezTo>
                      <a:cubicBezTo>
                        <a:pt x="112" y="402"/>
                        <a:pt x="111" y="400"/>
                        <a:pt x="109" y="399"/>
                      </a:cubicBezTo>
                      <a:cubicBezTo>
                        <a:pt x="110" y="399"/>
                        <a:pt x="110" y="399"/>
                        <a:pt x="112" y="401"/>
                      </a:cubicBezTo>
                      <a:cubicBezTo>
                        <a:pt x="112" y="401"/>
                        <a:pt x="111" y="400"/>
                        <a:pt x="110" y="399"/>
                      </a:cubicBezTo>
                      <a:close/>
                      <a:moveTo>
                        <a:pt x="117" y="390"/>
                      </a:moveTo>
                      <a:cubicBezTo>
                        <a:pt x="117" y="389"/>
                        <a:pt x="117" y="389"/>
                        <a:pt x="117" y="389"/>
                      </a:cubicBezTo>
                      <a:cubicBezTo>
                        <a:pt x="118" y="390"/>
                        <a:pt x="119" y="391"/>
                        <a:pt x="119" y="392"/>
                      </a:cubicBezTo>
                      <a:cubicBezTo>
                        <a:pt x="119" y="392"/>
                        <a:pt x="117" y="390"/>
                        <a:pt x="117" y="390"/>
                      </a:cubicBezTo>
                      <a:close/>
                      <a:moveTo>
                        <a:pt x="116" y="393"/>
                      </a:moveTo>
                      <a:cubicBezTo>
                        <a:pt x="116" y="392"/>
                        <a:pt x="118" y="395"/>
                        <a:pt x="118" y="395"/>
                      </a:cubicBezTo>
                      <a:cubicBezTo>
                        <a:pt x="120" y="396"/>
                        <a:pt x="117" y="394"/>
                        <a:pt x="119" y="395"/>
                      </a:cubicBezTo>
                      <a:cubicBezTo>
                        <a:pt x="120" y="396"/>
                        <a:pt x="120" y="397"/>
                        <a:pt x="120" y="397"/>
                      </a:cubicBezTo>
                      <a:cubicBezTo>
                        <a:pt x="119" y="396"/>
                        <a:pt x="118" y="395"/>
                        <a:pt x="116" y="393"/>
                      </a:cubicBezTo>
                      <a:close/>
                      <a:moveTo>
                        <a:pt x="121" y="398"/>
                      </a:moveTo>
                      <a:cubicBezTo>
                        <a:pt x="120" y="396"/>
                        <a:pt x="123" y="399"/>
                        <a:pt x="123" y="400"/>
                      </a:cubicBezTo>
                      <a:cubicBezTo>
                        <a:pt x="123" y="400"/>
                        <a:pt x="123" y="400"/>
                        <a:pt x="122" y="399"/>
                      </a:cubicBezTo>
                      <a:cubicBezTo>
                        <a:pt x="123" y="400"/>
                        <a:pt x="124" y="401"/>
                        <a:pt x="124" y="401"/>
                      </a:cubicBezTo>
                      <a:cubicBezTo>
                        <a:pt x="124" y="401"/>
                        <a:pt x="124" y="401"/>
                        <a:pt x="124" y="400"/>
                      </a:cubicBezTo>
                      <a:cubicBezTo>
                        <a:pt x="124" y="400"/>
                        <a:pt x="129" y="406"/>
                        <a:pt x="126" y="403"/>
                      </a:cubicBezTo>
                      <a:cubicBezTo>
                        <a:pt x="126" y="403"/>
                        <a:pt x="129" y="406"/>
                        <a:pt x="128" y="405"/>
                      </a:cubicBezTo>
                      <a:cubicBezTo>
                        <a:pt x="129" y="405"/>
                        <a:pt x="129" y="406"/>
                        <a:pt x="130" y="406"/>
                      </a:cubicBezTo>
                      <a:cubicBezTo>
                        <a:pt x="130" y="407"/>
                        <a:pt x="129" y="406"/>
                        <a:pt x="129" y="406"/>
                      </a:cubicBezTo>
                      <a:cubicBezTo>
                        <a:pt x="126" y="403"/>
                        <a:pt x="124" y="401"/>
                        <a:pt x="121" y="398"/>
                      </a:cubicBezTo>
                      <a:cubicBezTo>
                        <a:pt x="121" y="398"/>
                        <a:pt x="123" y="399"/>
                        <a:pt x="121" y="398"/>
                      </a:cubicBezTo>
                      <a:close/>
                      <a:moveTo>
                        <a:pt x="120" y="418"/>
                      </a:moveTo>
                      <a:cubicBezTo>
                        <a:pt x="120" y="419"/>
                        <a:pt x="120" y="419"/>
                        <a:pt x="120" y="419"/>
                      </a:cubicBezTo>
                      <a:cubicBezTo>
                        <a:pt x="117" y="417"/>
                        <a:pt x="117" y="416"/>
                        <a:pt x="120" y="418"/>
                      </a:cubicBezTo>
                      <a:close/>
                      <a:moveTo>
                        <a:pt x="120" y="419"/>
                      </a:moveTo>
                      <a:cubicBezTo>
                        <a:pt x="121" y="421"/>
                        <a:pt x="122" y="421"/>
                        <a:pt x="124" y="423"/>
                      </a:cubicBezTo>
                      <a:cubicBezTo>
                        <a:pt x="123" y="423"/>
                        <a:pt x="125" y="423"/>
                        <a:pt x="124" y="424"/>
                      </a:cubicBezTo>
                      <a:cubicBezTo>
                        <a:pt x="122" y="422"/>
                        <a:pt x="120" y="420"/>
                        <a:pt x="120" y="419"/>
                      </a:cubicBezTo>
                      <a:close/>
                      <a:moveTo>
                        <a:pt x="127" y="405"/>
                      </a:moveTo>
                      <a:cubicBezTo>
                        <a:pt x="127" y="405"/>
                        <a:pt x="128" y="405"/>
                        <a:pt x="128" y="405"/>
                      </a:cubicBezTo>
                      <a:cubicBezTo>
                        <a:pt x="129" y="407"/>
                        <a:pt x="129" y="407"/>
                        <a:pt x="130" y="408"/>
                      </a:cubicBezTo>
                      <a:cubicBezTo>
                        <a:pt x="130" y="408"/>
                        <a:pt x="128" y="406"/>
                        <a:pt x="127" y="405"/>
                      </a:cubicBezTo>
                      <a:close/>
                      <a:moveTo>
                        <a:pt x="141" y="417"/>
                      </a:moveTo>
                      <a:cubicBezTo>
                        <a:pt x="142" y="417"/>
                        <a:pt x="145" y="420"/>
                        <a:pt x="144" y="420"/>
                      </a:cubicBezTo>
                      <a:cubicBezTo>
                        <a:pt x="142" y="418"/>
                        <a:pt x="142" y="418"/>
                        <a:pt x="141" y="417"/>
                      </a:cubicBezTo>
                      <a:close/>
                      <a:moveTo>
                        <a:pt x="146" y="423"/>
                      </a:moveTo>
                      <a:cubicBezTo>
                        <a:pt x="148" y="424"/>
                        <a:pt x="150" y="426"/>
                        <a:pt x="150" y="427"/>
                      </a:cubicBezTo>
                      <a:cubicBezTo>
                        <a:pt x="148" y="424"/>
                        <a:pt x="146" y="423"/>
                        <a:pt x="146" y="423"/>
                      </a:cubicBezTo>
                      <a:close/>
                      <a:moveTo>
                        <a:pt x="152" y="427"/>
                      </a:moveTo>
                      <a:cubicBezTo>
                        <a:pt x="153" y="428"/>
                        <a:pt x="153" y="428"/>
                        <a:pt x="155" y="430"/>
                      </a:cubicBezTo>
                      <a:cubicBezTo>
                        <a:pt x="154" y="429"/>
                        <a:pt x="153" y="429"/>
                        <a:pt x="152" y="428"/>
                      </a:cubicBezTo>
                      <a:cubicBezTo>
                        <a:pt x="151" y="427"/>
                        <a:pt x="152" y="428"/>
                        <a:pt x="152" y="427"/>
                      </a:cubicBezTo>
                      <a:close/>
                      <a:moveTo>
                        <a:pt x="154" y="455"/>
                      </a:moveTo>
                      <a:cubicBezTo>
                        <a:pt x="155" y="456"/>
                        <a:pt x="156" y="456"/>
                        <a:pt x="156" y="456"/>
                      </a:cubicBezTo>
                      <a:cubicBezTo>
                        <a:pt x="158" y="458"/>
                        <a:pt x="157" y="457"/>
                        <a:pt x="159" y="459"/>
                      </a:cubicBezTo>
                      <a:cubicBezTo>
                        <a:pt x="158" y="459"/>
                        <a:pt x="154" y="456"/>
                        <a:pt x="154" y="455"/>
                      </a:cubicBezTo>
                      <a:close/>
                      <a:moveTo>
                        <a:pt x="163" y="434"/>
                      </a:moveTo>
                      <a:cubicBezTo>
                        <a:pt x="164" y="434"/>
                        <a:pt x="167" y="437"/>
                        <a:pt x="166" y="437"/>
                      </a:cubicBezTo>
                      <a:cubicBezTo>
                        <a:pt x="165" y="436"/>
                        <a:pt x="166" y="436"/>
                        <a:pt x="163" y="434"/>
                      </a:cubicBezTo>
                      <a:close/>
                      <a:moveTo>
                        <a:pt x="164" y="437"/>
                      </a:moveTo>
                      <a:cubicBezTo>
                        <a:pt x="166" y="438"/>
                        <a:pt x="167" y="439"/>
                        <a:pt x="169" y="440"/>
                      </a:cubicBezTo>
                      <a:cubicBezTo>
                        <a:pt x="169" y="441"/>
                        <a:pt x="166" y="438"/>
                        <a:pt x="167" y="439"/>
                      </a:cubicBezTo>
                      <a:cubicBezTo>
                        <a:pt x="166" y="439"/>
                        <a:pt x="164" y="437"/>
                        <a:pt x="164" y="437"/>
                      </a:cubicBezTo>
                      <a:close/>
                      <a:moveTo>
                        <a:pt x="169" y="466"/>
                      </a:moveTo>
                      <a:cubicBezTo>
                        <a:pt x="169" y="466"/>
                        <a:pt x="173" y="469"/>
                        <a:pt x="173" y="469"/>
                      </a:cubicBezTo>
                      <a:cubicBezTo>
                        <a:pt x="171" y="468"/>
                        <a:pt x="171" y="467"/>
                        <a:pt x="169" y="466"/>
                      </a:cubicBezTo>
                      <a:close/>
                      <a:moveTo>
                        <a:pt x="169" y="442"/>
                      </a:moveTo>
                      <a:cubicBezTo>
                        <a:pt x="170" y="442"/>
                        <a:pt x="170" y="442"/>
                        <a:pt x="170" y="442"/>
                      </a:cubicBezTo>
                      <a:cubicBezTo>
                        <a:pt x="173" y="444"/>
                        <a:pt x="172" y="444"/>
                        <a:pt x="169" y="442"/>
                      </a:cubicBezTo>
                      <a:close/>
                      <a:moveTo>
                        <a:pt x="170" y="444"/>
                      </a:moveTo>
                      <a:cubicBezTo>
                        <a:pt x="171" y="444"/>
                        <a:pt x="173" y="445"/>
                        <a:pt x="174" y="446"/>
                      </a:cubicBezTo>
                      <a:cubicBezTo>
                        <a:pt x="174" y="446"/>
                        <a:pt x="171" y="444"/>
                        <a:pt x="170" y="444"/>
                      </a:cubicBezTo>
                      <a:close/>
                      <a:moveTo>
                        <a:pt x="175" y="451"/>
                      </a:moveTo>
                      <a:cubicBezTo>
                        <a:pt x="177" y="452"/>
                        <a:pt x="181" y="454"/>
                        <a:pt x="180" y="455"/>
                      </a:cubicBezTo>
                      <a:cubicBezTo>
                        <a:pt x="179" y="453"/>
                        <a:pt x="175" y="452"/>
                        <a:pt x="175" y="451"/>
                      </a:cubicBezTo>
                      <a:close/>
                      <a:moveTo>
                        <a:pt x="176" y="470"/>
                      </a:moveTo>
                      <a:cubicBezTo>
                        <a:pt x="178" y="471"/>
                        <a:pt x="181" y="473"/>
                        <a:pt x="181" y="473"/>
                      </a:cubicBezTo>
                      <a:cubicBezTo>
                        <a:pt x="178" y="471"/>
                        <a:pt x="176" y="470"/>
                        <a:pt x="176" y="470"/>
                      </a:cubicBezTo>
                      <a:close/>
                      <a:moveTo>
                        <a:pt x="178" y="447"/>
                      </a:moveTo>
                      <a:cubicBezTo>
                        <a:pt x="181" y="449"/>
                        <a:pt x="180" y="449"/>
                        <a:pt x="181" y="450"/>
                      </a:cubicBezTo>
                      <a:cubicBezTo>
                        <a:pt x="181" y="450"/>
                        <a:pt x="179" y="449"/>
                        <a:pt x="178" y="448"/>
                      </a:cubicBezTo>
                      <a:cubicBezTo>
                        <a:pt x="177" y="447"/>
                        <a:pt x="178" y="448"/>
                        <a:pt x="178" y="447"/>
                      </a:cubicBezTo>
                      <a:close/>
                      <a:moveTo>
                        <a:pt x="183" y="451"/>
                      </a:moveTo>
                      <a:cubicBezTo>
                        <a:pt x="184" y="451"/>
                        <a:pt x="187" y="453"/>
                        <a:pt x="189" y="454"/>
                      </a:cubicBezTo>
                      <a:cubicBezTo>
                        <a:pt x="188" y="454"/>
                        <a:pt x="185" y="452"/>
                        <a:pt x="183" y="451"/>
                      </a:cubicBezTo>
                      <a:close/>
                      <a:moveTo>
                        <a:pt x="186" y="458"/>
                      </a:moveTo>
                      <a:cubicBezTo>
                        <a:pt x="185" y="457"/>
                        <a:pt x="185" y="457"/>
                        <a:pt x="188" y="459"/>
                      </a:cubicBezTo>
                      <a:cubicBezTo>
                        <a:pt x="187" y="459"/>
                        <a:pt x="187" y="459"/>
                        <a:pt x="186" y="458"/>
                      </a:cubicBezTo>
                      <a:close/>
                      <a:moveTo>
                        <a:pt x="185" y="455"/>
                      </a:moveTo>
                      <a:cubicBezTo>
                        <a:pt x="186" y="455"/>
                        <a:pt x="189" y="457"/>
                        <a:pt x="190" y="458"/>
                      </a:cubicBezTo>
                      <a:cubicBezTo>
                        <a:pt x="189" y="457"/>
                        <a:pt x="189" y="458"/>
                        <a:pt x="187" y="456"/>
                      </a:cubicBezTo>
                      <a:cubicBezTo>
                        <a:pt x="188" y="457"/>
                        <a:pt x="187" y="456"/>
                        <a:pt x="185" y="455"/>
                      </a:cubicBezTo>
                      <a:close/>
                      <a:moveTo>
                        <a:pt x="202" y="465"/>
                      </a:moveTo>
                      <a:cubicBezTo>
                        <a:pt x="201" y="465"/>
                        <a:pt x="200" y="465"/>
                        <a:pt x="199" y="464"/>
                      </a:cubicBezTo>
                      <a:cubicBezTo>
                        <a:pt x="199" y="464"/>
                        <a:pt x="201" y="465"/>
                        <a:pt x="202" y="465"/>
                      </a:cubicBezTo>
                      <a:cubicBezTo>
                        <a:pt x="203" y="466"/>
                        <a:pt x="200" y="464"/>
                        <a:pt x="202" y="465"/>
                      </a:cubicBezTo>
                      <a:close/>
                      <a:moveTo>
                        <a:pt x="216" y="491"/>
                      </a:moveTo>
                      <a:cubicBezTo>
                        <a:pt x="216" y="491"/>
                        <a:pt x="217" y="492"/>
                        <a:pt x="219" y="493"/>
                      </a:cubicBezTo>
                      <a:cubicBezTo>
                        <a:pt x="221" y="494"/>
                        <a:pt x="216" y="492"/>
                        <a:pt x="216" y="491"/>
                      </a:cubicBezTo>
                      <a:close/>
                      <a:moveTo>
                        <a:pt x="229" y="478"/>
                      </a:moveTo>
                      <a:cubicBezTo>
                        <a:pt x="229" y="478"/>
                        <a:pt x="230" y="479"/>
                        <a:pt x="231" y="479"/>
                      </a:cubicBezTo>
                      <a:cubicBezTo>
                        <a:pt x="233" y="480"/>
                        <a:pt x="234" y="480"/>
                        <a:pt x="233" y="480"/>
                      </a:cubicBezTo>
                      <a:cubicBezTo>
                        <a:pt x="231" y="479"/>
                        <a:pt x="231" y="479"/>
                        <a:pt x="229" y="478"/>
                      </a:cubicBezTo>
                      <a:close/>
                      <a:moveTo>
                        <a:pt x="233" y="491"/>
                      </a:moveTo>
                      <a:cubicBezTo>
                        <a:pt x="233" y="491"/>
                        <a:pt x="234" y="491"/>
                        <a:pt x="234" y="491"/>
                      </a:cubicBezTo>
                      <a:cubicBezTo>
                        <a:pt x="235" y="492"/>
                        <a:pt x="237" y="492"/>
                        <a:pt x="239" y="493"/>
                      </a:cubicBezTo>
                      <a:cubicBezTo>
                        <a:pt x="238" y="493"/>
                        <a:pt x="235" y="492"/>
                        <a:pt x="233" y="491"/>
                      </a:cubicBezTo>
                      <a:close/>
                      <a:moveTo>
                        <a:pt x="269" y="504"/>
                      </a:moveTo>
                      <a:cubicBezTo>
                        <a:pt x="269" y="504"/>
                        <a:pt x="270" y="504"/>
                        <a:pt x="272" y="504"/>
                      </a:cubicBezTo>
                      <a:cubicBezTo>
                        <a:pt x="272" y="505"/>
                        <a:pt x="272" y="505"/>
                        <a:pt x="272" y="505"/>
                      </a:cubicBezTo>
                      <a:lnTo>
                        <a:pt x="269" y="504"/>
                      </a:lnTo>
                      <a:close/>
                      <a:moveTo>
                        <a:pt x="285" y="518"/>
                      </a:moveTo>
                      <a:cubicBezTo>
                        <a:pt x="287" y="519"/>
                        <a:pt x="289" y="519"/>
                        <a:pt x="291" y="520"/>
                      </a:cubicBezTo>
                      <a:cubicBezTo>
                        <a:pt x="293" y="520"/>
                        <a:pt x="295" y="521"/>
                        <a:pt x="297" y="521"/>
                      </a:cubicBezTo>
                      <a:cubicBezTo>
                        <a:pt x="297" y="522"/>
                        <a:pt x="293" y="521"/>
                        <a:pt x="292" y="520"/>
                      </a:cubicBezTo>
                      <a:cubicBezTo>
                        <a:pt x="292" y="521"/>
                        <a:pt x="293" y="521"/>
                        <a:pt x="295" y="521"/>
                      </a:cubicBezTo>
                      <a:cubicBezTo>
                        <a:pt x="291" y="521"/>
                        <a:pt x="286" y="519"/>
                        <a:pt x="285" y="518"/>
                      </a:cubicBezTo>
                      <a:close/>
                      <a:moveTo>
                        <a:pt x="347" y="531"/>
                      </a:moveTo>
                      <a:cubicBezTo>
                        <a:pt x="346" y="531"/>
                        <a:pt x="348" y="531"/>
                        <a:pt x="350" y="531"/>
                      </a:cubicBezTo>
                      <a:cubicBezTo>
                        <a:pt x="351" y="531"/>
                        <a:pt x="348" y="531"/>
                        <a:pt x="347" y="531"/>
                      </a:cubicBezTo>
                      <a:close/>
                      <a:moveTo>
                        <a:pt x="448" y="504"/>
                      </a:moveTo>
                      <a:cubicBezTo>
                        <a:pt x="448" y="504"/>
                        <a:pt x="447" y="505"/>
                        <a:pt x="447" y="505"/>
                      </a:cubicBezTo>
                      <a:cubicBezTo>
                        <a:pt x="445" y="505"/>
                        <a:pt x="445" y="505"/>
                        <a:pt x="448" y="504"/>
                      </a:cubicBezTo>
                      <a:close/>
                      <a:moveTo>
                        <a:pt x="477" y="521"/>
                      </a:moveTo>
                      <a:cubicBezTo>
                        <a:pt x="476" y="521"/>
                        <a:pt x="482" y="519"/>
                        <a:pt x="482" y="519"/>
                      </a:cubicBezTo>
                      <a:cubicBezTo>
                        <a:pt x="479" y="520"/>
                        <a:pt x="480" y="520"/>
                        <a:pt x="477" y="521"/>
                      </a:cubicBezTo>
                      <a:close/>
                      <a:moveTo>
                        <a:pt x="493" y="521"/>
                      </a:moveTo>
                      <a:cubicBezTo>
                        <a:pt x="494" y="520"/>
                        <a:pt x="493" y="520"/>
                        <a:pt x="496" y="519"/>
                      </a:cubicBezTo>
                      <a:cubicBezTo>
                        <a:pt x="497" y="519"/>
                        <a:pt x="496" y="520"/>
                        <a:pt x="493" y="521"/>
                      </a:cubicBezTo>
                      <a:close/>
                      <a:moveTo>
                        <a:pt x="572" y="483"/>
                      </a:moveTo>
                      <a:cubicBezTo>
                        <a:pt x="571" y="483"/>
                        <a:pt x="575" y="481"/>
                        <a:pt x="576" y="480"/>
                      </a:cubicBezTo>
                      <a:cubicBezTo>
                        <a:pt x="577" y="480"/>
                        <a:pt x="574" y="481"/>
                        <a:pt x="572" y="483"/>
                      </a:cubicBezTo>
                      <a:close/>
                      <a:moveTo>
                        <a:pt x="555" y="425"/>
                      </a:moveTo>
                      <a:cubicBezTo>
                        <a:pt x="552" y="427"/>
                        <a:pt x="549" y="428"/>
                        <a:pt x="548" y="429"/>
                      </a:cubicBezTo>
                      <a:cubicBezTo>
                        <a:pt x="544" y="431"/>
                        <a:pt x="551" y="427"/>
                        <a:pt x="553" y="425"/>
                      </a:cubicBezTo>
                      <a:cubicBezTo>
                        <a:pt x="552" y="426"/>
                        <a:pt x="553" y="426"/>
                        <a:pt x="554" y="425"/>
                      </a:cubicBezTo>
                      <a:cubicBezTo>
                        <a:pt x="555" y="425"/>
                        <a:pt x="554" y="425"/>
                        <a:pt x="555" y="425"/>
                      </a:cubicBezTo>
                      <a:close/>
                      <a:moveTo>
                        <a:pt x="607" y="451"/>
                      </a:moveTo>
                      <a:cubicBezTo>
                        <a:pt x="605" y="453"/>
                        <a:pt x="609" y="449"/>
                        <a:pt x="610" y="448"/>
                      </a:cubicBezTo>
                      <a:cubicBezTo>
                        <a:pt x="612" y="447"/>
                        <a:pt x="608" y="451"/>
                        <a:pt x="607" y="451"/>
                      </a:cubicBezTo>
                      <a:close/>
                      <a:moveTo>
                        <a:pt x="613" y="446"/>
                      </a:moveTo>
                      <a:cubicBezTo>
                        <a:pt x="613" y="446"/>
                        <a:pt x="611" y="448"/>
                        <a:pt x="611" y="447"/>
                      </a:cubicBezTo>
                      <a:cubicBezTo>
                        <a:pt x="615" y="444"/>
                        <a:pt x="618" y="442"/>
                        <a:pt x="620" y="439"/>
                      </a:cubicBezTo>
                      <a:cubicBezTo>
                        <a:pt x="623" y="437"/>
                        <a:pt x="625" y="435"/>
                        <a:pt x="628" y="432"/>
                      </a:cubicBezTo>
                      <a:cubicBezTo>
                        <a:pt x="625" y="434"/>
                        <a:pt x="630" y="430"/>
                        <a:pt x="627" y="432"/>
                      </a:cubicBezTo>
                      <a:cubicBezTo>
                        <a:pt x="626" y="433"/>
                        <a:pt x="625" y="434"/>
                        <a:pt x="624" y="435"/>
                      </a:cubicBezTo>
                      <a:cubicBezTo>
                        <a:pt x="622" y="437"/>
                        <a:pt x="624" y="435"/>
                        <a:pt x="620" y="438"/>
                      </a:cubicBezTo>
                      <a:cubicBezTo>
                        <a:pt x="620" y="438"/>
                        <a:pt x="621" y="436"/>
                        <a:pt x="622" y="436"/>
                      </a:cubicBezTo>
                      <a:cubicBezTo>
                        <a:pt x="624" y="434"/>
                        <a:pt x="621" y="437"/>
                        <a:pt x="624" y="434"/>
                      </a:cubicBezTo>
                      <a:cubicBezTo>
                        <a:pt x="624" y="434"/>
                        <a:pt x="623" y="436"/>
                        <a:pt x="624" y="435"/>
                      </a:cubicBezTo>
                      <a:cubicBezTo>
                        <a:pt x="624" y="434"/>
                        <a:pt x="627" y="432"/>
                        <a:pt x="629" y="430"/>
                      </a:cubicBezTo>
                      <a:cubicBezTo>
                        <a:pt x="628" y="431"/>
                        <a:pt x="632" y="428"/>
                        <a:pt x="630" y="429"/>
                      </a:cubicBezTo>
                      <a:cubicBezTo>
                        <a:pt x="630" y="430"/>
                        <a:pt x="632" y="427"/>
                        <a:pt x="633" y="426"/>
                      </a:cubicBezTo>
                      <a:cubicBezTo>
                        <a:pt x="634" y="426"/>
                        <a:pt x="633" y="427"/>
                        <a:pt x="633" y="427"/>
                      </a:cubicBezTo>
                      <a:cubicBezTo>
                        <a:pt x="632" y="428"/>
                        <a:pt x="631" y="430"/>
                        <a:pt x="630" y="431"/>
                      </a:cubicBezTo>
                      <a:cubicBezTo>
                        <a:pt x="630" y="430"/>
                        <a:pt x="632" y="428"/>
                        <a:pt x="633" y="428"/>
                      </a:cubicBezTo>
                      <a:cubicBezTo>
                        <a:pt x="632" y="429"/>
                        <a:pt x="630" y="431"/>
                        <a:pt x="627" y="433"/>
                      </a:cubicBezTo>
                      <a:cubicBezTo>
                        <a:pt x="629" y="432"/>
                        <a:pt x="630" y="432"/>
                        <a:pt x="633" y="428"/>
                      </a:cubicBezTo>
                      <a:cubicBezTo>
                        <a:pt x="634" y="428"/>
                        <a:pt x="632" y="430"/>
                        <a:pt x="631" y="431"/>
                      </a:cubicBezTo>
                      <a:cubicBezTo>
                        <a:pt x="631" y="431"/>
                        <a:pt x="632" y="430"/>
                        <a:pt x="631" y="431"/>
                      </a:cubicBezTo>
                      <a:cubicBezTo>
                        <a:pt x="633" y="429"/>
                        <a:pt x="634" y="428"/>
                        <a:pt x="636" y="426"/>
                      </a:cubicBezTo>
                      <a:cubicBezTo>
                        <a:pt x="636" y="427"/>
                        <a:pt x="633" y="430"/>
                        <a:pt x="635" y="428"/>
                      </a:cubicBezTo>
                      <a:cubicBezTo>
                        <a:pt x="633" y="430"/>
                        <a:pt x="633" y="430"/>
                        <a:pt x="632" y="430"/>
                      </a:cubicBezTo>
                      <a:cubicBezTo>
                        <a:pt x="631" y="431"/>
                        <a:pt x="632" y="431"/>
                        <a:pt x="632" y="431"/>
                      </a:cubicBezTo>
                      <a:cubicBezTo>
                        <a:pt x="630" y="432"/>
                        <a:pt x="630" y="432"/>
                        <a:pt x="631" y="432"/>
                      </a:cubicBezTo>
                      <a:cubicBezTo>
                        <a:pt x="630" y="433"/>
                        <a:pt x="629" y="434"/>
                        <a:pt x="628" y="435"/>
                      </a:cubicBezTo>
                      <a:cubicBezTo>
                        <a:pt x="627" y="435"/>
                        <a:pt x="628" y="434"/>
                        <a:pt x="628" y="434"/>
                      </a:cubicBezTo>
                      <a:cubicBezTo>
                        <a:pt x="625" y="437"/>
                        <a:pt x="621" y="441"/>
                        <a:pt x="616" y="445"/>
                      </a:cubicBezTo>
                      <a:cubicBezTo>
                        <a:pt x="616" y="445"/>
                        <a:pt x="618" y="443"/>
                        <a:pt x="618" y="444"/>
                      </a:cubicBezTo>
                      <a:cubicBezTo>
                        <a:pt x="616" y="446"/>
                        <a:pt x="616" y="445"/>
                        <a:pt x="613" y="447"/>
                      </a:cubicBezTo>
                      <a:cubicBezTo>
                        <a:pt x="614" y="446"/>
                        <a:pt x="611" y="449"/>
                        <a:pt x="609" y="450"/>
                      </a:cubicBezTo>
                      <a:cubicBezTo>
                        <a:pt x="609" y="450"/>
                        <a:pt x="610" y="449"/>
                        <a:pt x="613" y="446"/>
                      </a:cubicBezTo>
                      <a:close/>
                      <a:moveTo>
                        <a:pt x="616" y="441"/>
                      </a:moveTo>
                      <a:cubicBezTo>
                        <a:pt x="617" y="441"/>
                        <a:pt x="617" y="441"/>
                        <a:pt x="617" y="440"/>
                      </a:cubicBezTo>
                      <a:cubicBezTo>
                        <a:pt x="620" y="437"/>
                        <a:pt x="620" y="437"/>
                        <a:pt x="620" y="437"/>
                      </a:cubicBezTo>
                      <a:cubicBezTo>
                        <a:pt x="620" y="438"/>
                        <a:pt x="618" y="440"/>
                        <a:pt x="616" y="441"/>
                      </a:cubicBezTo>
                      <a:close/>
                      <a:moveTo>
                        <a:pt x="612" y="445"/>
                      </a:moveTo>
                      <a:cubicBezTo>
                        <a:pt x="613" y="444"/>
                        <a:pt x="614" y="443"/>
                        <a:pt x="615" y="442"/>
                      </a:cubicBezTo>
                      <a:cubicBezTo>
                        <a:pt x="616" y="442"/>
                        <a:pt x="616" y="442"/>
                        <a:pt x="616" y="442"/>
                      </a:cubicBezTo>
                      <a:cubicBezTo>
                        <a:pt x="614" y="443"/>
                        <a:pt x="614" y="443"/>
                        <a:pt x="612" y="445"/>
                      </a:cubicBezTo>
                      <a:close/>
                      <a:moveTo>
                        <a:pt x="625" y="444"/>
                      </a:moveTo>
                      <a:cubicBezTo>
                        <a:pt x="625" y="444"/>
                        <a:pt x="626" y="443"/>
                        <a:pt x="628" y="441"/>
                      </a:cubicBezTo>
                      <a:cubicBezTo>
                        <a:pt x="628" y="441"/>
                        <a:pt x="627" y="443"/>
                        <a:pt x="625" y="444"/>
                      </a:cubicBezTo>
                      <a:close/>
                      <a:moveTo>
                        <a:pt x="561" y="420"/>
                      </a:moveTo>
                      <a:cubicBezTo>
                        <a:pt x="565" y="417"/>
                        <a:pt x="569" y="414"/>
                        <a:pt x="572" y="412"/>
                      </a:cubicBezTo>
                      <a:cubicBezTo>
                        <a:pt x="571" y="414"/>
                        <a:pt x="564" y="419"/>
                        <a:pt x="561" y="420"/>
                      </a:cubicBezTo>
                      <a:close/>
                      <a:moveTo>
                        <a:pt x="622" y="440"/>
                      </a:moveTo>
                      <a:cubicBezTo>
                        <a:pt x="623" y="439"/>
                        <a:pt x="625" y="438"/>
                        <a:pt x="627" y="436"/>
                      </a:cubicBezTo>
                      <a:cubicBezTo>
                        <a:pt x="627" y="436"/>
                        <a:pt x="626" y="437"/>
                        <a:pt x="627" y="437"/>
                      </a:cubicBezTo>
                      <a:cubicBezTo>
                        <a:pt x="625" y="438"/>
                        <a:pt x="625" y="437"/>
                        <a:pt x="622" y="440"/>
                      </a:cubicBezTo>
                      <a:close/>
                      <a:moveTo>
                        <a:pt x="629" y="435"/>
                      </a:moveTo>
                      <a:cubicBezTo>
                        <a:pt x="629" y="435"/>
                        <a:pt x="629" y="434"/>
                        <a:pt x="629" y="434"/>
                      </a:cubicBezTo>
                      <a:cubicBezTo>
                        <a:pt x="631" y="433"/>
                        <a:pt x="632" y="431"/>
                        <a:pt x="634" y="430"/>
                      </a:cubicBezTo>
                      <a:cubicBezTo>
                        <a:pt x="632" y="432"/>
                        <a:pt x="631" y="434"/>
                        <a:pt x="629" y="435"/>
                      </a:cubicBezTo>
                      <a:close/>
                      <a:moveTo>
                        <a:pt x="632" y="428"/>
                      </a:moveTo>
                      <a:cubicBezTo>
                        <a:pt x="631" y="428"/>
                        <a:pt x="633" y="426"/>
                        <a:pt x="633" y="426"/>
                      </a:cubicBezTo>
                      <a:cubicBezTo>
                        <a:pt x="634" y="425"/>
                        <a:pt x="633" y="426"/>
                        <a:pt x="634" y="426"/>
                      </a:cubicBezTo>
                      <a:cubicBezTo>
                        <a:pt x="633" y="426"/>
                        <a:pt x="633" y="427"/>
                        <a:pt x="632" y="428"/>
                      </a:cubicBezTo>
                      <a:close/>
                      <a:moveTo>
                        <a:pt x="577" y="407"/>
                      </a:moveTo>
                      <a:cubicBezTo>
                        <a:pt x="577" y="407"/>
                        <a:pt x="579" y="406"/>
                        <a:pt x="580" y="405"/>
                      </a:cubicBezTo>
                      <a:cubicBezTo>
                        <a:pt x="580" y="405"/>
                        <a:pt x="578" y="407"/>
                        <a:pt x="577" y="407"/>
                      </a:cubicBezTo>
                      <a:close/>
                      <a:moveTo>
                        <a:pt x="609" y="380"/>
                      </a:moveTo>
                      <a:cubicBezTo>
                        <a:pt x="611" y="378"/>
                        <a:pt x="616" y="374"/>
                        <a:pt x="619" y="370"/>
                      </a:cubicBezTo>
                      <a:cubicBezTo>
                        <a:pt x="618" y="371"/>
                        <a:pt x="612" y="377"/>
                        <a:pt x="609" y="380"/>
                      </a:cubicBezTo>
                      <a:close/>
                      <a:moveTo>
                        <a:pt x="680" y="372"/>
                      </a:moveTo>
                      <a:cubicBezTo>
                        <a:pt x="682" y="369"/>
                        <a:pt x="685" y="364"/>
                        <a:pt x="686" y="363"/>
                      </a:cubicBezTo>
                      <a:cubicBezTo>
                        <a:pt x="685" y="365"/>
                        <a:pt x="683" y="368"/>
                        <a:pt x="684" y="367"/>
                      </a:cubicBezTo>
                      <a:cubicBezTo>
                        <a:pt x="682" y="369"/>
                        <a:pt x="682" y="369"/>
                        <a:pt x="681" y="371"/>
                      </a:cubicBezTo>
                      <a:cubicBezTo>
                        <a:pt x="681" y="371"/>
                        <a:pt x="680" y="372"/>
                        <a:pt x="680" y="372"/>
                      </a:cubicBezTo>
                      <a:close/>
                      <a:moveTo>
                        <a:pt x="621" y="366"/>
                      </a:moveTo>
                      <a:cubicBezTo>
                        <a:pt x="620" y="366"/>
                        <a:pt x="623" y="363"/>
                        <a:pt x="624" y="362"/>
                      </a:cubicBezTo>
                      <a:cubicBezTo>
                        <a:pt x="624" y="362"/>
                        <a:pt x="622" y="364"/>
                        <a:pt x="621" y="366"/>
                      </a:cubicBezTo>
                      <a:close/>
                      <a:moveTo>
                        <a:pt x="681" y="369"/>
                      </a:moveTo>
                      <a:cubicBezTo>
                        <a:pt x="681" y="369"/>
                        <a:pt x="683" y="366"/>
                        <a:pt x="684" y="365"/>
                      </a:cubicBezTo>
                      <a:cubicBezTo>
                        <a:pt x="684" y="365"/>
                        <a:pt x="682" y="368"/>
                        <a:pt x="681" y="369"/>
                      </a:cubicBezTo>
                      <a:close/>
                      <a:moveTo>
                        <a:pt x="625" y="360"/>
                      </a:moveTo>
                      <a:cubicBezTo>
                        <a:pt x="626" y="360"/>
                        <a:pt x="626" y="359"/>
                        <a:pt x="627" y="358"/>
                      </a:cubicBezTo>
                      <a:cubicBezTo>
                        <a:pt x="628" y="358"/>
                        <a:pt x="625" y="361"/>
                        <a:pt x="625" y="360"/>
                      </a:cubicBezTo>
                      <a:close/>
                      <a:moveTo>
                        <a:pt x="640" y="339"/>
                      </a:moveTo>
                      <a:cubicBezTo>
                        <a:pt x="640" y="339"/>
                        <a:pt x="642" y="335"/>
                        <a:pt x="642" y="336"/>
                      </a:cubicBezTo>
                      <a:cubicBezTo>
                        <a:pt x="642" y="337"/>
                        <a:pt x="642" y="337"/>
                        <a:pt x="640" y="339"/>
                      </a:cubicBezTo>
                      <a:close/>
                      <a:moveTo>
                        <a:pt x="646" y="335"/>
                      </a:moveTo>
                      <a:cubicBezTo>
                        <a:pt x="647" y="332"/>
                        <a:pt x="649" y="328"/>
                        <a:pt x="651" y="325"/>
                      </a:cubicBezTo>
                      <a:cubicBezTo>
                        <a:pt x="652" y="324"/>
                        <a:pt x="653" y="322"/>
                        <a:pt x="653" y="321"/>
                      </a:cubicBezTo>
                      <a:cubicBezTo>
                        <a:pt x="654" y="319"/>
                        <a:pt x="655" y="318"/>
                        <a:pt x="655" y="317"/>
                      </a:cubicBezTo>
                      <a:cubicBezTo>
                        <a:pt x="656" y="315"/>
                        <a:pt x="656" y="317"/>
                        <a:pt x="656" y="315"/>
                      </a:cubicBezTo>
                      <a:cubicBezTo>
                        <a:pt x="656" y="316"/>
                        <a:pt x="656" y="317"/>
                        <a:pt x="656" y="318"/>
                      </a:cubicBezTo>
                      <a:cubicBezTo>
                        <a:pt x="654" y="321"/>
                        <a:pt x="653" y="324"/>
                        <a:pt x="651" y="327"/>
                      </a:cubicBezTo>
                      <a:cubicBezTo>
                        <a:pt x="650" y="329"/>
                        <a:pt x="650" y="329"/>
                        <a:pt x="648" y="332"/>
                      </a:cubicBezTo>
                      <a:cubicBezTo>
                        <a:pt x="648" y="332"/>
                        <a:pt x="649" y="330"/>
                        <a:pt x="650" y="328"/>
                      </a:cubicBezTo>
                      <a:cubicBezTo>
                        <a:pt x="649" y="329"/>
                        <a:pt x="647" y="333"/>
                        <a:pt x="646" y="335"/>
                      </a:cubicBezTo>
                      <a:close/>
                      <a:moveTo>
                        <a:pt x="646" y="329"/>
                      </a:moveTo>
                      <a:cubicBezTo>
                        <a:pt x="647" y="329"/>
                        <a:pt x="647" y="328"/>
                        <a:pt x="647" y="329"/>
                      </a:cubicBezTo>
                      <a:cubicBezTo>
                        <a:pt x="648" y="328"/>
                        <a:pt x="648" y="328"/>
                        <a:pt x="648" y="328"/>
                      </a:cubicBezTo>
                      <a:cubicBezTo>
                        <a:pt x="648" y="327"/>
                        <a:pt x="643" y="334"/>
                        <a:pt x="646" y="329"/>
                      </a:cubicBezTo>
                      <a:close/>
                      <a:moveTo>
                        <a:pt x="648" y="328"/>
                      </a:moveTo>
                      <a:cubicBezTo>
                        <a:pt x="648" y="327"/>
                        <a:pt x="649" y="326"/>
                        <a:pt x="650" y="324"/>
                      </a:cubicBezTo>
                      <a:cubicBezTo>
                        <a:pt x="650" y="324"/>
                        <a:pt x="649" y="327"/>
                        <a:pt x="648" y="328"/>
                      </a:cubicBezTo>
                      <a:close/>
                      <a:moveTo>
                        <a:pt x="660" y="326"/>
                      </a:moveTo>
                      <a:cubicBezTo>
                        <a:pt x="659" y="327"/>
                        <a:pt x="660" y="324"/>
                        <a:pt x="660" y="325"/>
                      </a:cubicBezTo>
                      <a:cubicBezTo>
                        <a:pt x="660" y="324"/>
                        <a:pt x="661" y="322"/>
                        <a:pt x="662" y="322"/>
                      </a:cubicBezTo>
                      <a:cubicBezTo>
                        <a:pt x="661" y="324"/>
                        <a:pt x="660" y="325"/>
                        <a:pt x="660" y="326"/>
                      </a:cubicBezTo>
                      <a:close/>
                      <a:moveTo>
                        <a:pt x="663" y="321"/>
                      </a:moveTo>
                      <a:cubicBezTo>
                        <a:pt x="663" y="321"/>
                        <a:pt x="664" y="319"/>
                        <a:pt x="663" y="321"/>
                      </a:cubicBezTo>
                      <a:cubicBezTo>
                        <a:pt x="665" y="315"/>
                        <a:pt x="666" y="317"/>
                        <a:pt x="666" y="317"/>
                      </a:cubicBezTo>
                      <a:cubicBezTo>
                        <a:pt x="666" y="317"/>
                        <a:pt x="666" y="317"/>
                        <a:pt x="666" y="317"/>
                      </a:cubicBezTo>
                      <a:cubicBezTo>
                        <a:pt x="666" y="317"/>
                        <a:pt x="666" y="317"/>
                        <a:pt x="666" y="317"/>
                      </a:cubicBezTo>
                      <a:cubicBezTo>
                        <a:pt x="665" y="319"/>
                        <a:pt x="664" y="320"/>
                        <a:pt x="663" y="321"/>
                      </a:cubicBezTo>
                      <a:close/>
                      <a:moveTo>
                        <a:pt x="653" y="321"/>
                      </a:moveTo>
                      <a:cubicBezTo>
                        <a:pt x="652" y="321"/>
                        <a:pt x="655" y="317"/>
                        <a:pt x="655" y="316"/>
                      </a:cubicBezTo>
                      <a:cubicBezTo>
                        <a:pt x="656" y="314"/>
                        <a:pt x="654" y="318"/>
                        <a:pt x="653" y="321"/>
                      </a:cubicBezTo>
                      <a:close/>
                      <a:moveTo>
                        <a:pt x="662" y="319"/>
                      </a:moveTo>
                      <a:cubicBezTo>
                        <a:pt x="661" y="319"/>
                        <a:pt x="664" y="314"/>
                        <a:pt x="664" y="315"/>
                      </a:cubicBezTo>
                      <a:cubicBezTo>
                        <a:pt x="663" y="318"/>
                        <a:pt x="663" y="317"/>
                        <a:pt x="662" y="319"/>
                      </a:cubicBezTo>
                      <a:close/>
                      <a:moveTo>
                        <a:pt x="659" y="309"/>
                      </a:moveTo>
                      <a:cubicBezTo>
                        <a:pt x="660" y="309"/>
                        <a:pt x="660" y="309"/>
                        <a:pt x="658" y="313"/>
                      </a:cubicBezTo>
                      <a:cubicBezTo>
                        <a:pt x="660" y="310"/>
                        <a:pt x="657" y="314"/>
                        <a:pt x="659" y="309"/>
                      </a:cubicBezTo>
                      <a:close/>
                      <a:moveTo>
                        <a:pt x="656" y="312"/>
                      </a:moveTo>
                      <a:cubicBezTo>
                        <a:pt x="656" y="311"/>
                        <a:pt x="658" y="307"/>
                        <a:pt x="658" y="306"/>
                      </a:cubicBezTo>
                      <a:cubicBezTo>
                        <a:pt x="659" y="306"/>
                        <a:pt x="656" y="311"/>
                        <a:pt x="655" y="313"/>
                      </a:cubicBezTo>
                      <a:cubicBezTo>
                        <a:pt x="655" y="313"/>
                        <a:pt x="657" y="310"/>
                        <a:pt x="656" y="312"/>
                      </a:cubicBezTo>
                      <a:close/>
                      <a:moveTo>
                        <a:pt x="661" y="310"/>
                      </a:moveTo>
                      <a:cubicBezTo>
                        <a:pt x="661" y="309"/>
                        <a:pt x="662" y="309"/>
                        <a:pt x="662" y="307"/>
                      </a:cubicBezTo>
                      <a:cubicBezTo>
                        <a:pt x="663" y="307"/>
                        <a:pt x="663" y="307"/>
                        <a:pt x="663" y="307"/>
                      </a:cubicBezTo>
                      <a:cubicBezTo>
                        <a:pt x="662" y="309"/>
                        <a:pt x="662" y="308"/>
                        <a:pt x="661" y="310"/>
                      </a:cubicBezTo>
                      <a:close/>
                      <a:moveTo>
                        <a:pt x="664" y="301"/>
                      </a:moveTo>
                      <a:cubicBezTo>
                        <a:pt x="663" y="302"/>
                        <a:pt x="665" y="299"/>
                        <a:pt x="665" y="298"/>
                      </a:cubicBezTo>
                      <a:cubicBezTo>
                        <a:pt x="665" y="299"/>
                        <a:pt x="665" y="299"/>
                        <a:pt x="665" y="301"/>
                      </a:cubicBezTo>
                      <a:cubicBezTo>
                        <a:pt x="663" y="304"/>
                        <a:pt x="662" y="305"/>
                        <a:pt x="661" y="307"/>
                      </a:cubicBezTo>
                      <a:cubicBezTo>
                        <a:pt x="662" y="305"/>
                        <a:pt x="662" y="304"/>
                        <a:pt x="664" y="301"/>
                      </a:cubicBezTo>
                      <a:cubicBezTo>
                        <a:pt x="664" y="301"/>
                        <a:pt x="664" y="300"/>
                        <a:pt x="664" y="301"/>
                      </a:cubicBezTo>
                      <a:close/>
                      <a:moveTo>
                        <a:pt x="662" y="303"/>
                      </a:moveTo>
                      <a:cubicBezTo>
                        <a:pt x="662" y="304"/>
                        <a:pt x="662" y="302"/>
                        <a:pt x="662" y="302"/>
                      </a:cubicBezTo>
                      <a:cubicBezTo>
                        <a:pt x="663" y="300"/>
                        <a:pt x="663" y="300"/>
                        <a:pt x="664" y="298"/>
                      </a:cubicBezTo>
                      <a:cubicBezTo>
                        <a:pt x="664" y="299"/>
                        <a:pt x="662" y="302"/>
                        <a:pt x="662" y="303"/>
                      </a:cubicBezTo>
                      <a:close/>
                      <a:moveTo>
                        <a:pt x="669" y="301"/>
                      </a:moveTo>
                      <a:cubicBezTo>
                        <a:pt x="668" y="303"/>
                        <a:pt x="669" y="301"/>
                        <a:pt x="668" y="302"/>
                      </a:cubicBezTo>
                      <a:cubicBezTo>
                        <a:pt x="669" y="300"/>
                        <a:pt x="669" y="300"/>
                        <a:pt x="670" y="298"/>
                      </a:cubicBezTo>
                      <a:cubicBezTo>
                        <a:pt x="670" y="298"/>
                        <a:pt x="669" y="301"/>
                        <a:pt x="669" y="301"/>
                      </a:cubicBezTo>
                      <a:close/>
                      <a:moveTo>
                        <a:pt x="664" y="298"/>
                      </a:moveTo>
                      <a:cubicBezTo>
                        <a:pt x="664" y="297"/>
                        <a:pt x="663" y="298"/>
                        <a:pt x="663" y="298"/>
                      </a:cubicBezTo>
                      <a:cubicBezTo>
                        <a:pt x="664" y="296"/>
                        <a:pt x="664" y="296"/>
                        <a:pt x="664" y="296"/>
                      </a:cubicBezTo>
                      <a:cubicBezTo>
                        <a:pt x="664" y="296"/>
                        <a:pt x="664" y="298"/>
                        <a:pt x="665" y="295"/>
                      </a:cubicBezTo>
                      <a:cubicBezTo>
                        <a:pt x="665" y="296"/>
                        <a:pt x="664" y="297"/>
                        <a:pt x="664" y="298"/>
                      </a:cubicBezTo>
                      <a:close/>
                      <a:moveTo>
                        <a:pt x="718" y="287"/>
                      </a:moveTo>
                      <a:cubicBezTo>
                        <a:pt x="718" y="287"/>
                        <a:pt x="720" y="283"/>
                        <a:pt x="720" y="280"/>
                      </a:cubicBezTo>
                      <a:cubicBezTo>
                        <a:pt x="720" y="282"/>
                        <a:pt x="719" y="286"/>
                        <a:pt x="718" y="287"/>
                      </a:cubicBezTo>
                      <a:close/>
                      <a:moveTo>
                        <a:pt x="729" y="267"/>
                      </a:moveTo>
                      <a:cubicBezTo>
                        <a:pt x="728" y="268"/>
                        <a:pt x="728" y="267"/>
                        <a:pt x="728" y="267"/>
                      </a:cubicBezTo>
                      <a:cubicBezTo>
                        <a:pt x="729" y="263"/>
                        <a:pt x="729" y="263"/>
                        <a:pt x="730" y="260"/>
                      </a:cubicBezTo>
                      <a:cubicBezTo>
                        <a:pt x="730" y="261"/>
                        <a:pt x="730" y="264"/>
                        <a:pt x="729" y="267"/>
                      </a:cubicBezTo>
                      <a:close/>
                      <a:moveTo>
                        <a:pt x="733" y="260"/>
                      </a:moveTo>
                      <a:cubicBezTo>
                        <a:pt x="732" y="260"/>
                        <a:pt x="733" y="257"/>
                        <a:pt x="734" y="254"/>
                      </a:cubicBezTo>
                      <a:cubicBezTo>
                        <a:pt x="734" y="254"/>
                        <a:pt x="733" y="257"/>
                        <a:pt x="733" y="260"/>
                      </a:cubicBezTo>
                      <a:close/>
                      <a:moveTo>
                        <a:pt x="726" y="261"/>
                      </a:moveTo>
                      <a:cubicBezTo>
                        <a:pt x="726" y="258"/>
                        <a:pt x="726" y="258"/>
                        <a:pt x="726" y="258"/>
                      </a:cubicBezTo>
                      <a:cubicBezTo>
                        <a:pt x="727" y="257"/>
                        <a:pt x="727" y="257"/>
                        <a:pt x="728" y="255"/>
                      </a:cubicBezTo>
                      <a:cubicBezTo>
                        <a:pt x="727" y="259"/>
                        <a:pt x="727" y="259"/>
                        <a:pt x="727" y="259"/>
                      </a:cubicBezTo>
                      <a:cubicBezTo>
                        <a:pt x="727" y="256"/>
                        <a:pt x="726" y="260"/>
                        <a:pt x="726" y="261"/>
                      </a:cubicBezTo>
                      <a:close/>
                      <a:moveTo>
                        <a:pt x="694" y="267"/>
                      </a:moveTo>
                      <a:cubicBezTo>
                        <a:pt x="695" y="265"/>
                        <a:pt x="695" y="264"/>
                        <a:pt x="696" y="261"/>
                      </a:cubicBezTo>
                      <a:cubicBezTo>
                        <a:pt x="696" y="260"/>
                        <a:pt x="696" y="260"/>
                        <a:pt x="697" y="259"/>
                      </a:cubicBezTo>
                      <a:cubicBezTo>
                        <a:pt x="697" y="258"/>
                        <a:pt x="696" y="259"/>
                        <a:pt x="696" y="260"/>
                      </a:cubicBezTo>
                      <a:cubicBezTo>
                        <a:pt x="696" y="261"/>
                        <a:pt x="696" y="260"/>
                        <a:pt x="696" y="260"/>
                      </a:cubicBezTo>
                      <a:cubicBezTo>
                        <a:pt x="696" y="261"/>
                        <a:pt x="696" y="262"/>
                        <a:pt x="695" y="263"/>
                      </a:cubicBezTo>
                      <a:cubicBezTo>
                        <a:pt x="695" y="264"/>
                        <a:pt x="696" y="261"/>
                        <a:pt x="695" y="262"/>
                      </a:cubicBezTo>
                      <a:cubicBezTo>
                        <a:pt x="695" y="263"/>
                        <a:pt x="694" y="265"/>
                        <a:pt x="694" y="266"/>
                      </a:cubicBezTo>
                      <a:cubicBezTo>
                        <a:pt x="694" y="266"/>
                        <a:pt x="695" y="260"/>
                        <a:pt x="695" y="261"/>
                      </a:cubicBezTo>
                      <a:cubicBezTo>
                        <a:pt x="695" y="259"/>
                        <a:pt x="696" y="258"/>
                        <a:pt x="696" y="257"/>
                      </a:cubicBezTo>
                      <a:cubicBezTo>
                        <a:pt x="696" y="256"/>
                        <a:pt x="695" y="258"/>
                        <a:pt x="695" y="260"/>
                      </a:cubicBezTo>
                      <a:cubicBezTo>
                        <a:pt x="695" y="260"/>
                        <a:pt x="695" y="260"/>
                        <a:pt x="695" y="260"/>
                      </a:cubicBezTo>
                      <a:cubicBezTo>
                        <a:pt x="695" y="257"/>
                        <a:pt x="696" y="256"/>
                        <a:pt x="696" y="254"/>
                      </a:cubicBezTo>
                      <a:cubicBezTo>
                        <a:pt x="697" y="253"/>
                        <a:pt x="697" y="251"/>
                        <a:pt x="696" y="254"/>
                      </a:cubicBezTo>
                      <a:cubicBezTo>
                        <a:pt x="697" y="250"/>
                        <a:pt x="698" y="245"/>
                        <a:pt x="699" y="242"/>
                      </a:cubicBezTo>
                      <a:cubicBezTo>
                        <a:pt x="700" y="240"/>
                        <a:pt x="698" y="244"/>
                        <a:pt x="699" y="242"/>
                      </a:cubicBezTo>
                      <a:cubicBezTo>
                        <a:pt x="699" y="240"/>
                        <a:pt x="700" y="239"/>
                        <a:pt x="700" y="239"/>
                      </a:cubicBezTo>
                      <a:cubicBezTo>
                        <a:pt x="699" y="244"/>
                        <a:pt x="698" y="247"/>
                        <a:pt x="697" y="252"/>
                      </a:cubicBezTo>
                      <a:cubicBezTo>
                        <a:pt x="697" y="251"/>
                        <a:pt x="698" y="248"/>
                        <a:pt x="699" y="245"/>
                      </a:cubicBezTo>
                      <a:cubicBezTo>
                        <a:pt x="699" y="247"/>
                        <a:pt x="699" y="245"/>
                        <a:pt x="700" y="243"/>
                      </a:cubicBezTo>
                      <a:cubicBezTo>
                        <a:pt x="700" y="244"/>
                        <a:pt x="699" y="248"/>
                        <a:pt x="698" y="252"/>
                      </a:cubicBezTo>
                      <a:cubicBezTo>
                        <a:pt x="699" y="250"/>
                        <a:pt x="700" y="245"/>
                        <a:pt x="701" y="241"/>
                      </a:cubicBezTo>
                      <a:cubicBezTo>
                        <a:pt x="701" y="240"/>
                        <a:pt x="700" y="243"/>
                        <a:pt x="701" y="242"/>
                      </a:cubicBezTo>
                      <a:cubicBezTo>
                        <a:pt x="701" y="240"/>
                        <a:pt x="701" y="240"/>
                        <a:pt x="702" y="237"/>
                      </a:cubicBezTo>
                      <a:cubicBezTo>
                        <a:pt x="702" y="237"/>
                        <a:pt x="702" y="238"/>
                        <a:pt x="702" y="240"/>
                      </a:cubicBezTo>
                      <a:cubicBezTo>
                        <a:pt x="701" y="241"/>
                        <a:pt x="701" y="243"/>
                        <a:pt x="701" y="244"/>
                      </a:cubicBezTo>
                      <a:cubicBezTo>
                        <a:pt x="701" y="243"/>
                        <a:pt x="701" y="242"/>
                        <a:pt x="700" y="244"/>
                      </a:cubicBezTo>
                      <a:cubicBezTo>
                        <a:pt x="700" y="247"/>
                        <a:pt x="699" y="250"/>
                        <a:pt x="698" y="254"/>
                      </a:cubicBezTo>
                      <a:cubicBezTo>
                        <a:pt x="699" y="251"/>
                        <a:pt x="699" y="249"/>
                        <a:pt x="700" y="245"/>
                      </a:cubicBezTo>
                      <a:cubicBezTo>
                        <a:pt x="700" y="246"/>
                        <a:pt x="701" y="244"/>
                        <a:pt x="701" y="242"/>
                      </a:cubicBezTo>
                      <a:cubicBezTo>
                        <a:pt x="702" y="242"/>
                        <a:pt x="702" y="243"/>
                        <a:pt x="701" y="245"/>
                      </a:cubicBezTo>
                      <a:cubicBezTo>
                        <a:pt x="701" y="245"/>
                        <a:pt x="701" y="245"/>
                        <a:pt x="701" y="244"/>
                      </a:cubicBezTo>
                      <a:cubicBezTo>
                        <a:pt x="699" y="252"/>
                        <a:pt x="699" y="256"/>
                        <a:pt x="697" y="259"/>
                      </a:cubicBezTo>
                      <a:cubicBezTo>
                        <a:pt x="697" y="259"/>
                        <a:pt x="697" y="259"/>
                        <a:pt x="697" y="259"/>
                      </a:cubicBezTo>
                      <a:cubicBezTo>
                        <a:pt x="696" y="262"/>
                        <a:pt x="696" y="263"/>
                        <a:pt x="695" y="265"/>
                      </a:cubicBezTo>
                      <a:cubicBezTo>
                        <a:pt x="695" y="263"/>
                        <a:pt x="694" y="267"/>
                        <a:pt x="694" y="267"/>
                      </a:cubicBezTo>
                      <a:close/>
                      <a:moveTo>
                        <a:pt x="693" y="262"/>
                      </a:moveTo>
                      <a:cubicBezTo>
                        <a:pt x="694" y="259"/>
                        <a:pt x="695" y="258"/>
                        <a:pt x="694" y="259"/>
                      </a:cubicBezTo>
                      <a:cubicBezTo>
                        <a:pt x="694" y="257"/>
                        <a:pt x="695" y="256"/>
                        <a:pt x="695" y="255"/>
                      </a:cubicBezTo>
                      <a:cubicBezTo>
                        <a:pt x="696" y="252"/>
                        <a:pt x="696" y="252"/>
                        <a:pt x="696" y="251"/>
                      </a:cubicBezTo>
                      <a:cubicBezTo>
                        <a:pt x="696" y="253"/>
                        <a:pt x="696" y="254"/>
                        <a:pt x="695" y="257"/>
                      </a:cubicBezTo>
                      <a:cubicBezTo>
                        <a:pt x="695" y="255"/>
                        <a:pt x="694" y="262"/>
                        <a:pt x="693" y="262"/>
                      </a:cubicBezTo>
                      <a:close/>
                      <a:moveTo>
                        <a:pt x="696" y="266"/>
                      </a:moveTo>
                      <a:cubicBezTo>
                        <a:pt x="696" y="265"/>
                        <a:pt x="697" y="262"/>
                        <a:pt x="697" y="261"/>
                      </a:cubicBezTo>
                      <a:cubicBezTo>
                        <a:pt x="698" y="261"/>
                        <a:pt x="697" y="264"/>
                        <a:pt x="696" y="266"/>
                      </a:cubicBezTo>
                      <a:close/>
                      <a:moveTo>
                        <a:pt x="695" y="253"/>
                      </a:moveTo>
                      <a:cubicBezTo>
                        <a:pt x="696" y="251"/>
                        <a:pt x="697" y="248"/>
                        <a:pt x="696" y="248"/>
                      </a:cubicBezTo>
                      <a:cubicBezTo>
                        <a:pt x="697" y="245"/>
                        <a:pt x="696" y="248"/>
                        <a:pt x="697" y="246"/>
                      </a:cubicBezTo>
                      <a:cubicBezTo>
                        <a:pt x="698" y="243"/>
                        <a:pt x="699" y="239"/>
                        <a:pt x="699" y="238"/>
                      </a:cubicBezTo>
                      <a:cubicBezTo>
                        <a:pt x="699" y="237"/>
                        <a:pt x="699" y="239"/>
                        <a:pt x="698" y="241"/>
                      </a:cubicBezTo>
                      <a:cubicBezTo>
                        <a:pt x="699" y="240"/>
                        <a:pt x="700" y="237"/>
                        <a:pt x="700" y="233"/>
                      </a:cubicBezTo>
                      <a:cubicBezTo>
                        <a:pt x="700" y="233"/>
                        <a:pt x="700" y="235"/>
                        <a:pt x="700" y="235"/>
                      </a:cubicBezTo>
                      <a:cubicBezTo>
                        <a:pt x="700" y="237"/>
                        <a:pt x="700" y="235"/>
                        <a:pt x="699" y="240"/>
                      </a:cubicBezTo>
                      <a:cubicBezTo>
                        <a:pt x="699" y="239"/>
                        <a:pt x="700" y="238"/>
                        <a:pt x="700" y="237"/>
                      </a:cubicBezTo>
                      <a:cubicBezTo>
                        <a:pt x="699" y="241"/>
                        <a:pt x="698" y="245"/>
                        <a:pt x="697" y="249"/>
                      </a:cubicBezTo>
                      <a:cubicBezTo>
                        <a:pt x="698" y="246"/>
                        <a:pt x="698" y="243"/>
                        <a:pt x="699" y="241"/>
                      </a:cubicBezTo>
                      <a:cubicBezTo>
                        <a:pt x="698" y="243"/>
                        <a:pt x="696" y="252"/>
                        <a:pt x="695" y="253"/>
                      </a:cubicBezTo>
                      <a:close/>
                      <a:moveTo>
                        <a:pt x="689" y="251"/>
                      </a:moveTo>
                      <a:cubicBezTo>
                        <a:pt x="689" y="251"/>
                        <a:pt x="690" y="246"/>
                        <a:pt x="690" y="247"/>
                      </a:cubicBezTo>
                      <a:cubicBezTo>
                        <a:pt x="690" y="249"/>
                        <a:pt x="689" y="250"/>
                        <a:pt x="689" y="251"/>
                      </a:cubicBezTo>
                      <a:close/>
                      <a:moveTo>
                        <a:pt x="729" y="235"/>
                      </a:moveTo>
                      <a:cubicBezTo>
                        <a:pt x="729" y="232"/>
                        <a:pt x="729" y="232"/>
                        <a:pt x="729" y="232"/>
                      </a:cubicBezTo>
                      <a:cubicBezTo>
                        <a:pt x="730" y="232"/>
                        <a:pt x="730" y="232"/>
                        <a:pt x="730" y="232"/>
                      </a:cubicBezTo>
                      <a:cubicBezTo>
                        <a:pt x="729" y="234"/>
                        <a:pt x="729" y="235"/>
                        <a:pt x="729" y="235"/>
                      </a:cubicBezTo>
                      <a:close/>
                      <a:moveTo>
                        <a:pt x="691" y="245"/>
                      </a:moveTo>
                      <a:cubicBezTo>
                        <a:pt x="692" y="244"/>
                        <a:pt x="692" y="244"/>
                        <a:pt x="692" y="243"/>
                      </a:cubicBezTo>
                      <a:cubicBezTo>
                        <a:pt x="692" y="243"/>
                        <a:pt x="692" y="245"/>
                        <a:pt x="691" y="246"/>
                      </a:cubicBezTo>
                      <a:cubicBezTo>
                        <a:pt x="692" y="245"/>
                        <a:pt x="691" y="246"/>
                        <a:pt x="692" y="244"/>
                      </a:cubicBezTo>
                      <a:cubicBezTo>
                        <a:pt x="692" y="243"/>
                        <a:pt x="692" y="244"/>
                        <a:pt x="691" y="245"/>
                      </a:cubicBezTo>
                      <a:close/>
                      <a:moveTo>
                        <a:pt x="700" y="239"/>
                      </a:moveTo>
                      <a:cubicBezTo>
                        <a:pt x="700" y="238"/>
                        <a:pt x="700" y="237"/>
                        <a:pt x="700" y="236"/>
                      </a:cubicBezTo>
                      <a:cubicBezTo>
                        <a:pt x="701" y="236"/>
                        <a:pt x="701" y="236"/>
                        <a:pt x="701" y="236"/>
                      </a:cubicBezTo>
                      <a:cubicBezTo>
                        <a:pt x="700" y="238"/>
                        <a:pt x="700" y="239"/>
                        <a:pt x="700" y="239"/>
                      </a:cubicBezTo>
                      <a:close/>
                      <a:moveTo>
                        <a:pt x="692" y="241"/>
                      </a:moveTo>
                      <a:cubicBezTo>
                        <a:pt x="692" y="241"/>
                        <a:pt x="692" y="239"/>
                        <a:pt x="693" y="238"/>
                      </a:cubicBezTo>
                      <a:cubicBezTo>
                        <a:pt x="693" y="237"/>
                        <a:pt x="693" y="236"/>
                        <a:pt x="693" y="237"/>
                      </a:cubicBezTo>
                      <a:cubicBezTo>
                        <a:pt x="693" y="239"/>
                        <a:pt x="692" y="240"/>
                        <a:pt x="692" y="241"/>
                      </a:cubicBezTo>
                      <a:close/>
                      <a:moveTo>
                        <a:pt x="705" y="231"/>
                      </a:moveTo>
                      <a:cubicBezTo>
                        <a:pt x="704" y="231"/>
                        <a:pt x="704" y="231"/>
                        <a:pt x="704" y="231"/>
                      </a:cubicBezTo>
                      <a:cubicBezTo>
                        <a:pt x="704" y="230"/>
                        <a:pt x="704" y="229"/>
                        <a:pt x="704" y="229"/>
                      </a:cubicBezTo>
                      <a:cubicBezTo>
                        <a:pt x="705" y="227"/>
                        <a:pt x="705" y="229"/>
                        <a:pt x="705" y="231"/>
                      </a:cubicBezTo>
                      <a:close/>
                      <a:moveTo>
                        <a:pt x="699" y="228"/>
                      </a:moveTo>
                      <a:cubicBezTo>
                        <a:pt x="699" y="228"/>
                        <a:pt x="700" y="224"/>
                        <a:pt x="700" y="224"/>
                      </a:cubicBezTo>
                      <a:cubicBezTo>
                        <a:pt x="700" y="226"/>
                        <a:pt x="699" y="227"/>
                        <a:pt x="699" y="228"/>
                      </a:cubicBezTo>
                      <a:close/>
                      <a:moveTo>
                        <a:pt x="700" y="222"/>
                      </a:moveTo>
                      <a:cubicBezTo>
                        <a:pt x="700" y="220"/>
                        <a:pt x="700" y="219"/>
                        <a:pt x="701" y="218"/>
                      </a:cubicBezTo>
                      <a:cubicBezTo>
                        <a:pt x="701" y="217"/>
                        <a:pt x="700" y="220"/>
                        <a:pt x="701" y="220"/>
                      </a:cubicBezTo>
                      <a:cubicBezTo>
                        <a:pt x="700" y="221"/>
                        <a:pt x="700" y="222"/>
                        <a:pt x="700" y="222"/>
                      </a:cubicBezTo>
                      <a:close/>
                      <a:moveTo>
                        <a:pt x="724" y="169"/>
                      </a:moveTo>
                      <a:cubicBezTo>
                        <a:pt x="724" y="167"/>
                        <a:pt x="724" y="173"/>
                        <a:pt x="724" y="172"/>
                      </a:cubicBezTo>
                      <a:cubicBezTo>
                        <a:pt x="724" y="169"/>
                        <a:pt x="724" y="166"/>
                        <a:pt x="724" y="162"/>
                      </a:cubicBezTo>
                      <a:cubicBezTo>
                        <a:pt x="724" y="159"/>
                        <a:pt x="723" y="156"/>
                        <a:pt x="723" y="153"/>
                      </a:cubicBezTo>
                      <a:cubicBezTo>
                        <a:pt x="724" y="153"/>
                        <a:pt x="724" y="152"/>
                        <a:pt x="724" y="149"/>
                      </a:cubicBezTo>
                      <a:cubicBezTo>
                        <a:pt x="724" y="150"/>
                        <a:pt x="724" y="149"/>
                        <a:pt x="725" y="149"/>
                      </a:cubicBezTo>
                      <a:cubicBezTo>
                        <a:pt x="725" y="151"/>
                        <a:pt x="724" y="152"/>
                        <a:pt x="724" y="154"/>
                      </a:cubicBezTo>
                      <a:cubicBezTo>
                        <a:pt x="725" y="157"/>
                        <a:pt x="725" y="161"/>
                        <a:pt x="725" y="163"/>
                      </a:cubicBezTo>
                      <a:cubicBezTo>
                        <a:pt x="725" y="165"/>
                        <a:pt x="725" y="166"/>
                        <a:pt x="725" y="166"/>
                      </a:cubicBezTo>
                      <a:cubicBezTo>
                        <a:pt x="725" y="169"/>
                        <a:pt x="725" y="171"/>
                        <a:pt x="724" y="172"/>
                      </a:cubicBezTo>
                      <a:cubicBezTo>
                        <a:pt x="724" y="171"/>
                        <a:pt x="724" y="169"/>
                        <a:pt x="724" y="169"/>
                      </a:cubicBezTo>
                      <a:close/>
                      <a:moveTo>
                        <a:pt x="725" y="171"/>
                      </a:moveTo>
                      <a:cubicBezTo>
                        <a:pt x="725" y="174"/>
                        <a:pt x="725" y="169"/>
                        <a:pt x="726" y="168"/>
                      </a:cubicBezTo>
                      <a:cubicBezTo>
                        <a:pt x="725" y="171"/>
                        <a:pt x="725" y="173"/>
                        <a:pt x="726" y="176"/>
                      </a:cubicBezTo>
                      <a:cubicBezTo>
                        <a:pt x="726" y="179"/>
                        <a:pt x="725" y="182"/>
                        <a:pt x="725" y="185"/>
                      </a:cubicBezTo>
                      <a:cubicBezTo>
                        <a:pt x="725" y="190"/>
                        <a:pt x="725" y="195"/>
                        <a:pt x="724" y="197"/>
                      </a:cubicBezTo>
                      <a:cubicBezTo>
                        <a:pt x="724" y="200"/>
                        <a:pt x="724" y="201"/>
                        <a:pt x="723" y="203"/>
                      </a:cubicBezTo>
                      <a:cubicBezTo>
                        <a:pt x="723" y="206"/>
                        <a:pt x="724" y="202"/>
                        <a:pt x="724" y="203"/>
                      </a:cubicBezTo>
                      <a:cubicBezTo>
                        <a:pt x="723" y="206"/>
                        <a:pt x="723" y="209"/>
                        <a:pt x="723" y="210"/>
                      </a:cubicBezTo>
                      <a:cubicBezTo>
                        <a:pt x="723" y="201"/>
                        <a:pt x="724" y="199"/>
                        <a:pt x="724" y="193"/>
                      </a:cubicBezTo>
                      <a:cubicBezTo>
                        <a:pt x="724" y="193"/>
                        <a:pt x="724" y="194"/>
                        <a:pt x="724" y="195"/>
                      </a:cubicBezTo>
                      <a:cubicBezTo>
                        <a:pt x="723" y="190"/>
                        <a:pt x="724" y="186"/>
                        <a:pt x="724" y="176"/>
                      </a:cubicBezTo>
                      <a:cubicBezTo>
                        <a:pt x="724" y="175"/>
                        <a:pt x="725" y="174"/>
                        <a:pt x="725" y="174"/>
                      </a:cubicBezTo>
                      <a:cubicBezTo>
                        <a:pt x="725" y="173"/>
                        <a:pt x="725" y="173"/>
                        <a:pt x="725" y="171"/>
                      </a:cubicBezTo>
                      <a:close/>
                      <a:moveTo>
                        <a:pt x="731" y="184"/>
                      </a:moveTo>
                      <a:cubicBezTo>
                        <a:pt x="731" y="185"/>
                        <a:pt x="731" y="181"/>
                        <a:pt x="731" y="181"/>
                      </a:cubicBezTo>
                      <a:lnTo>
                        <a:pt x="731" y="184"/>
                      </a:lnTo>
                      <a:close/>
                      <a:moveTo>
                        <a:pt x="709" y="197"/>
                      </a:moveTo>
                      <a:cubicBezTo>
                        <a:pt x="708" y="197"/>
                        <a:pt x="709" y="191"/>
                        <a:pt x="709" y="197"/>
                      </a:cubicBezTo>
                      <a:close/>
                      <a:moveTo>
                        <a:pt x="709" y="196"/>
                      </a:moveTo>
                      <a:cubicBezTo>
                        <a:pt x="709" y="196"/>
                        <a:pt x="709" y="192"/>
                        <a:pt x="709" y="192"/>
                      </a:cubicBezTo>
                      <a:cubicBezTo>
                        <a:pt x="709" y="194"/>
                        <a:pt x="709" y="194"/>
                        <a:pt x="709" y="196"/>
                      </a:cubicBezTo>
                      <a:close/>
                      <a:moveTo>
                        <a:pt x="732" y="181"/>
                      </a:moveTo>
                      <a:cubicBezTo>
                        <a:pt x="732" y="177"/>
                        <a:pt x="732" y="177"/>
                        <a:pt x="732" y="175"/>
                      </a:cubicBezTo>
                      <a:cubicBezTo>
                        <a:pt x="732" y="176"/>
                        <a:pt x="732" y="177"/>
                        <a:pt x="732" y="180"/>
                      </a:cubicBezTo>
                      <a:cubicBezTo>
                        <a:pt x="732" y="180"/>
                        <a:pt x="732" y="181"/>
                        <a:pt x="732" y="181"/>
                      </a:cubicBezTo>
                      <a:close/>
                      <a:moveTo>
                        <a:pt x="731" y="162"/>
                      </a:moveTo>
                      <a:cubicBezTo>
                        <a:pt x="731" y="161"/>
                        <a:pt x="731" y="159"/>
                        <a:pt x="731" y="157"/>
                      </a:cubicBezTo>
                      <a:cubicBezTo>
                        <a:pt x="730" y="158"/>
                        <a:pt x="731" y="160"/>
                        <a:pt x="731" y="160"/>
                      </a:cubicBezTo>
                      <a:cubicBezTo>
                        <a:pt x="730" y="161"/>
                        <a:pt x="730" y="157"/>
                        <a:pt x="730" y="155"/>
                      </a:cubicBezTo>
                      <a:cubicBezTo>
                        <a:pt x="731" y="155"/>
                        <a:pt x="730" y="150"/>
                        <a:pt x="731" y="150"/>
                      </a:cubicBezTo>
                      <a:cubicBezTo>
                        <a:pt x="731" y="153"/>
                        <a:pt x="731" y="157"/>
                        <a:pt x="731" y="157"/>
                      </a:cubicBezTo>
                      <a:cubicBezTo>
                        <a:pt x="731" y="159"/>
                        <a:pt x="731" y="160"/>
                        <a:pt x="731" y="162"/>
                      </a:cubicBezTo>
                      <a:close/>
                      <a:moveTo>
                        <a:pt x="710" y="166"/>
                      </a:moveTo>
                      <a:cubicBezTo>
                        <a:pt x="710" y="166"/>
                        <a:pt x="710" y="162"/>
                        <a:pt x="710" y="162"/>
                      </a:cubicBezTo>
                      <a:cubicBezTo>
                        <a:pt x="710" y="164"/>
                        <a:pt x="710" y="165"/>
                        <a:pt x="710" y="166"/>
                      </a:cubicBezTo>
                      <a:close/>
                      <a:moveTo>
                        <a:pt x="712" y="155"/>
                      </a:moveTo>
                      <a:cubicBezTo>
                        <a:pt x="712" y="157"/>
                        <a:pt x="712" y="160"/>
                        <a:pt x="712" y="160"/>
                      </a:cubicBezTo>
                      <a:cubicBezTo>
                        <a:pt x="712" y="157"/>
                        <a:pt x="711" y="155"/>
                        <a:pt x="712" y="155"/>
                      </a:cubicBezTo>
                      <a:close/>
                      <a:moveTo>
                        <a:pt x="711" y="150"/>
                      </a:moveTo>
                      <a:cubicBezTo>
                        <a:pt x="711" y="149"/>
                        <a:pt x="711" y="147"/>
                        <a:pt x="711" y="149"/>
                      </a:cubicBezTo>
                      <a:cubicBezTo>
                        <a:pt x="711" y="146"/>
                        <a:pt x="710" y="141"/>
                        <a:pt x="711" y="140"/>
                      </a:cubicBezTo>
                      <a:cubicBezTo>
                        <a:pt x="712" y="145"/>
                        <a:pt x="712" y="152"/>
                        <a:pt x="712" y="155"/>
                      </a:cubicBezTo>
                      <a:cubicBezTo>
                        <a:pt x="711" y="155"/>
                        <a:pt x="711" y="152"/>
                        <a:pt x="711" y="151"/>
                      </a:cubicBezTo>
                      <a:cubicBezTo>
                        <a:pt x="711" y="154"/>
                        <a:pt x="711" y="159"/>
                        <a:pt x="712" y="162"/>
                      </a:cubicBezTo>
                      <a:cubicBezTo>
                        <a:pt x="711" y="164"/>
                        <a:pt x="711" y="155"/>
                        <a:pt x="711" y="152"/>
                      </a:cubicBezTo>
                      <a:cubicBezTo>
                        <a:pt x="711" y="151"/>
                        <a:pt x="710" y="149"/>
                        <a:pt x="711" y="151"/>
                      </a:cubicBezTo>
                      <a:cubicBezTo>
                        <a:pt x="710" y="150"/>
                        <a:pt x="710" y="146"/>
                        <a:pt x="710" y="144"/>
                      </a:cubicBezTo>
                      <a:cubicBezTo>
                        <a:pt x="711" y="144"/>
                        <a:pt x="711" y="149"/>
                        <a:pt x="711" y="150"/>
                      </a:cubicBezTo>
                      <a:close/>
                      <a:moveTo>
                        <a:pt x="725" y="148"/>
                      </a:moveTo>
                      <a:cubicBezTo>
                        <a:pt x="725" y="148"/>
                        <a:pt x="725" y="145"/>
                        <a:pt x="724" y="143"/>
                      </a:cubicBezTo>
                      <a:cubicBezTo>
                        <a:pt x="724" y="143"/>
                        <a:pt x="725" y="146"/>
                        <a:pt x="725" y="147"/>
                      </a:cubicBezTo>
                      <a:cubicBezTo>
                        <a:pt x="724" y="146"/>
                        <a:pt x="724" y="145"/>
                        <a:pt x="724" y="142"/>
                      </a:cubicBezTo>
                      <a:cubicBezTo>
                        <a:pt x="724" y="138"/>
                        <a:pt x="724" y="141"/>
                        <a:pt x="724" y="136"/>
                      </a:cubicBezTo>
                      <a:cubicBezTo>
                        <a:pt x="725" y="140"/>
                        <a:pt x="725" y="138"/>
                        <a:pt x="725" y="142"/>
                      </a:cubicBezTo>
                      <a:cubicBezTo>
                        <a:pt x="725" y="141"/>
                        <a:pt x="725" y="140"/>
                        <a:pt x="725" y="142"/>
                      </a:cubicBezTo>
                      <a:cubicBezTo>
                        <a:pt x="725" y="145"/>
                        <a:pt x="725" y="146"/>
                        <a:pt x="725" y="148"/>
                      </a:cubicBezTo>
                      <a:close/>
                      <a:moveTo>
                        <a:pt x="710" y="140"/>
                      </a:moveTo>
                      <a:cubicBezTo>
                        <a:pt x="709" y="139"/>
                        <a:pt x="709" y="137"/>
                        <a:pt x="709" y="134"/>
                      </a:cubicBezTo>
                      <a:cubicBezTo>
                        <a:pt x="710" y="136"/>
                        <a:pt x="710" y="138"/>
                        <a:pt x="710" y="140"/>
                      </a:cubicBezTo>
                      <a:close/>
                      <a:moveTo>
                        <a:pt x="52" y="278"/>
                      </a:moveTo>
                      <a:cubicBezTo>
                        <a:pt x="54" y="283"/>
                        <a:pt x="55" y="284"/>
                        <a:pt x="56" y="286"/>
                      </a:cubicBezTo>
                      <a:cubicBezTo>
                        <a:pt x="55" y="286"/>
                        <a:pt x="55" y="284"/>
                        <a:pt x="55" y="285"/>
                      </a:cubicBezTo>
                      <a:cubicBezTo>
                        <a:pt x="54" y="283"/>
                        <a:pt x="53" y="281"/>
                        <a:pt x="52" y="278"/>
                      </a:cubicBezTo>
                      <a:close/>
                      <a:moveTo>
                        <a:pt x="61" y="300"/>
                      </a:moveTo>
                      <a:cubicBezTo>
                        <a:pt x="60" y="299"/>
                        <a:pt x="59" y="297"/>
                        <a:pt x="59" y="298"/>
                      </a:cubicBezTo>
                      <a:cubicBezTo>
                        <a:pt x="57" y="295"/>
                        <a:pt x="57" y="294"/>
                        <a:pt x="56" y="292"/>
                      </a:cubicBezTo>
                      <a:cubicBezTo>
                        <a:pt x="57" y="292"/>
                        <a:pt x="57" y="293"/>
                        <a:pt x="58" y="295"/>
                      </a:cubicBezTo>
                      <a:cubicBezTo>
                        <a:pt x="59" y="297"/>
                        <a:pt x="60" y="299"/>
                        <a:pt x="61" y="300"/>
                      </a:cubicBezTo>
                      <a:close/>
                      <a:moveTo>
                        <a:pt x="58" y="295"/>
                      </a:moveTo>
                      <a:cubicBezTo>
                        <a:pt x="57" y="291"/>
                        <a:pt x="59" y="296"/>
                        <a:pt x="60" y="298"/>
                      </a:cubicBezTo>
                      <a:cubicBezTo>
                        <a:pt x="59" y="297"/>
                        <a:pt x="59" y="297"/>
                        <a:pt x="58" y="295"/>
                      </a:cubicBezTo>
                      <a:cubicBezTo>
                        <a:pt x="58" y="294"/>
                        <a:pt x="57" y="292"/>
                        <a:pt x="56" y="290"/>
                      </a:cubicBezTo>
                      <a:cubicBezTo>
                        <a:pt x="57" y="291"/>
                        <a:pt x="57" y="293"/>
                        <a:pt x="58" y="2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</p:sp>
          </p:grpSp>
          <p:sp>
            <p:nvSpPr>
              <p:cNvPr id="75" name="文本框 15" descr="KSO_WM_UNIT_INDEX=1_3_1&amp;KSO_WM_UNIT_TYPE=m_h_a&amp;KSO_WM_UNIT_ID=wpsdiag20163416_3*m_h_a*1_3_1&amp;KSO_WM_UNIT_LAYERLEVEL=1_1_1&amp;KSO_WM_UNIT_HIGHLIGHT=0&amp;KSO_WM_UNIT_CLEAR=0&amp;KSO_WM_UNIT_COMPATIBLE=0&amp;KSO_WM_UNIT_PRESET_TEXT=Lorem ipsum&amp;KSO_WM_UNIT_VALUE=36&amp;KSO_WM_TAG_VERSION=1.0&amp;KSO_WM_BEAUTIFY_FLAG=#wm#&amp;KSO_WM_TEMPLATE_CATEGORY=wpsdiag&amp;KSO_WM_TEMPLATE_INDEX=20163416&amp;KSO_WM_SLIDE_ITEM_CNT=3&amp;KSO_WM_DIAGRAM_GROUP_CODE=m1_1&amp;KSO_WM_UNIT_TEXT_FILL_FORE_SCHEMECOLOR_INDEX=6&amp;KSO_WM_UNIT_TEXT_FILL_TYPE=1">
                <a:extLst>
                  <a:ext uri="{FF2B5EF4-FFF2-40B4-BE49-F238E27FC236}">
                    <a16:creationId xmlns:a16="http://schemas.microsoft.com/office/drawing/2014/main" id="{06F3B213-417B-4C98-BAB9-7A6A41CC4941}"/>
                  </a:ext>
                </a:extLst>
              </p:cNvPr>
              <p:cNvSpPr txBox="1"/>
              <p:nvPr/>
            </p:nvSpPr>
            <p:spPr>
              <a:xfrm>
                <a:off x="1508058" y="51199"/>
                <a:ext cx="1202938" cy="1161143"/>
              </a:xfrm>
              <a:prstGeom prst="rect">
                <a:avLst/>
              </a:prstGeom>
              <a:noFill/>
            </p:spPr>
            <p:txBody>
              <a:bodyPr wrap="square" lIns="38315" tIns="45720" rIns="38315" bIns="45720" rtlCol="0" anchor="ctr" anchorCtr="0">
                <a:noAutofit/>
              </a:bodyPr>
              <a:lstStyle/>
              <a:p>
                <a:pPr marL="0" marR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1200" dirty="0">
                    <a:solidFill>
                      <a:srgbClr val="869ACD"/>
                    </a:solidFill>
                    <a:latin typeface="微软雅黑"/>
                    <a:ea typeface="微软雅黑"/>
                    <a:cs typeface="Times New Roman"/>
                    <a:sym typeface="Times New Roman"/>
                  </a:rPr>
                  <a:t>稳固市场</a:t>
                </a:r>
                <a:endParaRPr lang="en-US" altLang="zh-CN" sz="1400" kern="1200" dirty="0">
                  <a:solidFill>
                    <a:srgbClr val="869ACD"/>
                  </a:solidFill>
                  <a:latin typeface="微软雅黑"/>
                  <a:ea typeface="微软雅黑"/>
                  <a:cs typeface="Times New Roman"/>
                  <a:sym typeface="Times New Roman"/>
                </a:endParaRPr>
              </a:p>
              <a:p>
                <a:pPr marL="0" marR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dirty="0">
                    <a:solidFill>
                      <a:srgbClr val="869ACD"/>
                    </a:solidFill>
                    <a:latin typeface="微软雅黑"/>
                    <a:ea typeface="微软雅黑"/>
                    <a:cs typeface="Times New Roman"/>
                    <a:sym typeface="Times New Roman"/>
                  </a:rPr>
                  <a:t>全面管理</a:t>
                </a:r>
                <a:endParaRPr lang="en-US" altLang="zh-CN" sz="1400" kern="1200" dirty="0">
                  <a:solidFill>
                    <a:srgbClr val="869ACD"/>
                  </a:solidFill>
                  <a:latin typeface="微软雅黑"/>
                  <a:ea typeface="微软雅黑"/>
                  <a:cs typeface="Times New Roman"/>
                  <a:sym typeface="Times New Roman"/>
                </a:endParaRPr>
              </a:p>
            </p:txBody>
          </p:sp>
          <p:sp>
            <p:nvSpPr>
              <p:cNvPr id="76" name="矩形 75" descr="KSO_WM_UNIT_INDEX=1_3_1&amp;KSO_WM_UNIT_TYPE=m_h_f&amp;KSO_WM_UNIT_ID=wpsdiag20163416_3*m_h_f*1_3_1&amp;KSO_WM_UNIT_LAYERLEVEL=1_1_1&amp;KSO_WM_UNIT_HIGHLIGHT=0&amp;KSO_WM_UNIT_CLEAR=0&amp;KSO_WM_UNIT_COMPATIBLE=0&amp;KSO_WM_UNIT_PRESET_TEXT=Lorem ipsum dolor sit amet, consectetur adipisicing elit.Lorem ip&amp;KSO_WM_UNIT_VALUE=160&amp;KSO_WM_TAG_VERSION=1.0&amp;KSO_WM_BEAUTIFY_FLAG=#wm#&amp;KSO_WM_TEMPLATE_CATEGORY=wpsdiag&amp;KSO_WM_TEMPLATE_INDEX=20163416&amp;KSO_WM_SLIDE_ITEM_CNT=3&amp;KSO_WM_DIAGRAM_GROUP_CODE=m1_1&amp;KSO_WM_UNIT_TEXT_FILL_FORE_SCHEMECOLOR_INDEX=5&amp;KSO_WM_UNIT_TEXT_FILL_TYPE=1">
                <a:extLst>
                  <a:ext uri="{FF2B5EF4-FFF2-40B4-BE49-F238E27FC236}">
                    <a16:creationId xmlns:a16="http://schemas.microsoft.com/office/drawing/2014/main" id="{28C387E5-635A-4630-8CAE-A3D551073E4F}"/>
                  </a:ext>
                </a:extLst>
              </p:cNvPr>
              <p:cNvSpPr/>
              <p:nvPr/>
            </p:nvSpPr>
            <p:spPr>
              <a:xfrm>
                <a:off x="1169406" y="1522207"/>
                <a:ext cx="1883500" cy="433821"/>
              </a:xfrm>
              <a:prstGeom prst="rect">
                <a:avLst/>
              </a:prstGeom>
            </p:spPr>
            <p:txBody>
              <a:bodyPr lIns="0" tIns="0" rIns="0" bIns="0" anchor="t" anchorCtr="0">
                <a:noAutofit/>
              </a:bodyPr>
              <a:lstStyle/>
              <a:p>
                <a:pPr marL="0" marR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1200" dirty="0">
                    <a:solidFill>
                      <a:srgbClr val="A6A6A7"/>
                    </a:solidFill>
                    <a:latin typeface="微软雅黑"/>
                    <a:ea typeface="微软雅黑"/>
                    <a:cs typeface="Times New Roman"/>
                    <a:sym typeface="Times New Roman"/>
                  </a:rPr>
                  <a:t>成熟阶段</a:t>
                </a:r>
                <a:endParaRPr lang="en-US" altLang="zh-CN" sz="1400" kern="0" dirty="0">
                  <a:solidFill>
                    <a:srgbClr val="A6A6A7"/>
                  </a:solidFill>
                  <a:latin typeface="微软雅黑"/>
                  <a:ea typeface="微软雅黑"/>
                  <a:cs typeface="宋体"/>
                  <a:sym typeface="Times New Roman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7EF6479D-F536-4CCF-9EF8-FF8625276DD7}"/>
                </a:ext>
              </a:extLst>
            </p:cNvPr>
            <p:cNvGrpSpPr/>
            <p:nvPr/>
          </p:nvGrpSpPr>
          <p:grpSpPr>
            <a:xfrm>
              <a:off x="585001" y="5911"/>
              <a:ext cx="501148" cy="478867"/>
              <a:chOff x="584702" y="5911"/>
              <a:chExt cx="1883500" cy="1799758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18FBC9A1-E4DD-4BBD-8C18-062FDBDC15B2}"/>
                  </a:ext>
                </a:extLst>
              </p:cNvPr>
              <p:cNvGrpSpPr/>
              <p:nvPr/>
            </p:nvGrpSpPr>
            <p:grpSpPr>
              <a:xfrm>
                <a:off x="903551" y="5911"/>
                <a:ext cx="1226003" cy="1206432"/>
                <a:chOff x="903551" y="5911"/>
                <a:chExt cx="2784475" cy="2740025"/>
              </a:xfrm>
              <a:solidFill>
                <a:srgbClr val="869ACD"/>
              </a:solidFill>
            </p:grpSpPr>
            <p:sp>
              <p:nvSpPr>
                <p:cNvPr id="72" name="Freeform 521" descr="KSO_WM_UNIT_INDEX=1_5&amp;KSO_WM_UNIT_TYPE=m_i&amp;KSO_WM_UNIT_ID=wpsdiag20163416_3*m_i*1_5&amp;KSO_WM_UNIT_LAYERLEVEL=1_1&amp;KSO_WM_UNIT_CLEAR=1&amp;KSO_WM_TAG_VERSION=1.0&amp;KSO_WM_BEAUTIFY_FLAG=#wm#&amp;KSO_WM_TEMPLATE_CATEGORY=wpsdiag&amp;KSO_WM_TEMPLATE_INDEX=20163416&amp;KSO_WM_SLIDE_ITEM_CNT=3&amp;KSO_WM_DIAGRAM_GROUP_CODE=m1_1&amp;KSO_WM_UNIT_LINE_FORE_SCHEMECOLOR_INDEX=0&amp;KSO_WM_UNIT_LINE_BACK_SCHEMECOLOR_INDEX=0&amp;KSO_WM_UNIT_LINE_FILL_TYPE=1">
                  <a:extLst>
                    <a:ext uri="{FF2B5EF4-FFF2-40B4-BE49-F238E27FC236}">
                      <a16:creationId xmlns:a16="http://schemas.microsoft.com/office/drawing/2014/main" id="{03CAD454-9999-4516-9D0C-F91E9E22F2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55938" y="5911"/>
                  <a:ext cx="2690813" cy="2411413"/>
                </a:xfrm>
                <a:custGeom>
                  <a:avLst/>
                  <a:gdLst>
                    <a:gd name="T0" fmla="*/ 646 w 715"/>
                    <a:gd name="T1" fmla="*/ 141 h 640"/>
                    <a:gd name="T2" fmla="*/ 574 w 715"/>
                    <a:gd name="T3" fmla="*/ 69 h 640"/>
                    <a:gd name="T4" fmla="*/ 447 w 715"/>
                    <a:gd name="T5" fmla="*/ 11 h 640"/>
                    <a:gd name="T6" fmla="*/ 239 w 715"/>
                    <a:gd name="T7" fmla="*/ 24 h 640"/>
                    <a:gd name="T8" fmla="*/ 261 w 715"/>
                    <a:gd name="T9" fmla="*/ 8 h 640"/>
                    <a:gd name="T10" fmla="*/ 40 w 715"/>
                    <a:gd name="T11" fmla="*/ 195 h 640"/>
                    <a:gd name="T12" fmla="*/ 30 w 715"/>
                    <a:gd name="T13" fmla="*/ 218 h 640"/>
                    <a:gd name="T14" fmla="*/ 6 w 715"/>
                    <a:gd name="T15" fmla="*/ 303 h 640"/>
                    <a:gd name="T16" fmla="*/ 1 w 715"/>
                    <a:gd name="T17" fmla="*/ 364 h 640"/>
                    <a:gd name="T18" fmla="*/ 10 w 715"/>
                    <a:gd name="T19" fmla="*/ 443 h 640"/>
                    <a:gd name="T20" fmla="*/ 15 w 715"/>
                    <a:gd name="T21" fmla="*/ 475 h 640"/>
                    <a:gd name="T22" fmla="*/ 26 w 715"/>
                    <a:gd name="T23" fmla="*/ 505 h 640"/>
                    <a:gd name="T24" fmla="*/ 62 w 715"/>
                    <a:gd name="T25" fmla="*/ 565 h 640"/>
                    <a:gd name="T26" fmla="*/ 84 w 715"/>
                    <a:gd name="T27" fmla="*/ 580 h 640"/>
                    <a:gd name="T28" fmla="*/ 92 w 715"/>
                    <a:gd name="T29" fmla="*/ 572 h 640"/>
                    <a:gd name="T30" fmla="*/ 54 w 715"/>
                    <a:gd name="T31" fmla="*/ 494 h 640"/>
                    <a:gd name="T32" fmla="*/ 57 w 715"/>
                    <a:gd name="T33" fmla="*/ 472 h 640"/>
                    <a:gd name="T34" fmla="*/ 48 w 715"/>
                    <a:gd name="T35" fmla="*/ 392 h 640"/>
                    <a:gd name="T36" fmla="*/ 81 w 715"/>
                    <a:gd name="T37" fmla="*/ 243 h 640"/>
                    <a:gd name="T38" fmla="*/ 97 w 715"/>
                    <a:gd name="T39" fmla="*/ 207 h 640"/>
                    <a:gd name="T40" fmla="*/ 377 w 715"/>
                    <a:gd name="T41" fmla="*/ 46 h 640"/>
                    <a:gd name="T42" fmla="*/ 445 w 715"/>
                    <a:gd name="T43" fmla="*/ 49 h 640"/>
                    <a:gd name="T44" fmla="*/ 574 w 715"/>
                    <a:gd name="T45" fmla="*/ 113 h 640"/>
                    <a:gd name="T46" fmla="*/ 564 w 715"/>
                    <a:gd name="T47" fmla="*/ 99 h 640"/>
                    <a:gd name="T48" fmla="*/ 553 w 715"/>
                    <a:gd name="T49" fmla="*/ 87 h 640"/>
                    <a:gd name="T50" fmla="*/ 531 w 715"/>
                    <a:gd name="T51" fmla="*/ 72 h 640"/>
                    <a:gd name="T52" fmla="*/ 624 w 715"/>
                    <a:gd name="T53" fmla="*/ 154 h 640"/>
                    <a:gd name="T54" fmla="*/ 563 w 715"/>
                    <a:gd name="T55" fmla="*/ 91 h 640"/>
                    <a:gd name="T56" fmla="*/ 616 w 715"/>
                    <a:gd name="T57" fmla="*/ 139 h 640"/>
                    <a:gd name="T58" fmla="*/ 539 w 715"/>
                    <a:gd name="T59" fmla="*/ 71 h 640"/>
                    <a:gd name="T60" fmla="*/ 463 w 715"/>
                    <a:gd name="T61" fmla="*/ 36 h 640"/>
                    <a:gd name="T62" fmla="*/ 403 w 715"/>
                    <a:gd name="T63" fmla="*/ 24 h 640"/>
                    <a:gd name="T64" fmla="*/ 425 w 715"/>
                    <a:gd name="T65" fmla="*/ 24 h 640"/>
                    <a:gd name="T66" fmla="*/ 457 w 715"/>
                    <a:gd name="T67" fmla="*/ 28 h 640"/>
                    <a:gd name="T68" fmla="*/ 576 w 715"/>
                    <a:gd name="T69" fmla="*/ 87 h 640"/>
                    <a:gd name="T70" fmla="*/ 642 w 715"/>
                    <a:gd name="T71" fmla="*/ 158 h 640"/>
                    <a:gd name="T72" fmla="*/ 621 w 715"/>
                    <a:gd name="T73" fmla="*/ 124 h 640"/>
                    <a:gd name="T74" fmla="*/ 619 w 715"/>
                    <a:gd name="T75" fmla="*/ 118 h 640"/>
                    <a:gd name="T76" fmla="*/ 647 w 715"/>
                    <a:gd name="T77" fmla="*/ 157 h 640"/>
                    <a:gd name="T78" fmla="*/ 681 w 715"/>
                    <a:gd name="T79" fmla="*/ 215 h 640"/>
                    <a:gd name="T80" fmla="*/ 695 w 715"/>
                    <a:gd name="T81" fmla="*/ 243 h 640"/>
                    <a:gd name="T82" fmla="*/ 634 w 715"/>
                    <a:gd name="T83" fmla="*/ 147 h 640"/>
                    <a:gd name="T84" fmla="*/ 489 w 715"/>
                    <a:gd name="T85" fmla="*/ 50 h 640"/>
                    <a:gd name="T86" fmla="*/ 490 w 715"/>
                    <a:gd name="T87" fmla="*/ 50 h 640"/>
                    <a:gd name="T88" fmla="*/ 692 w 715"/>
                    <a:gd name="T89" fmla="*/ 234 h 640"/>
                    <a:gd name="T90" fmla="*/ 663 w 715"/>
                    <a:gd name="T91" fmla="*/ 176 h 640"/>
                    <a:gd name="T92" fmla="*/ 627 w 715"/>
                    <a:gd name="T93" fmla="*/ 138 h 640"/>
                    <a:gd name="T94" fmla="*/ 601 w 715"/>
                    <a:gd name="T95" fmla="*/ 106 h 640"/>
                    <a:gd name="T96" fmla="*/ 568 w 715"/>
                    <a:gd name="T97" fmla="*/ 107 h 640"/>
                    <a:gd name="T98" fmla="*/ 462 w 715"/>
                    <a:gd name="T99" fmla="*/ 22 h 640"/>
                    <a:gd name="T100" fmla="*/ 545 w 715"/>
                    <a:gd name="T101" fmla="*/ 59 h 640"/>
                    <a:gd name="T102" fmla="*/ 547 w 715"/>
                    <a:gd name="T103" fmla="*/ 77 h 640"/>
                    <a:gd name="T104" fmla="*/ 517 w 715"/>
                    <a:gd name="T105" fmla="*/ 59 h 640"/>
                    <a:gd name="T106" fmla="*/ 464 w 715"/>
                    <a:gd name="T107" fmla="*/ 38 h 640"/>
                    <a:gd name="T108" fmla="*/ 401 w 715"/>
                    <a:gd name="T109" fmla="*/ 24 h 640"/>
                    <a:gd name="T110" fmla="*/ 265 w 715"/>
                    <a:gd name="T111" fmla="*/ 15 h 640"/>
                    <a:gd name="T112" fmla="*/ 16 w 715"/>
                    <a:gd name="T113" fmla="*/ 266 h 640"/>
                    <a:gd name="T114" fmla="*/ 3 w 715"/>
                    <a:gd name="T115" fmla="*/ 340 h 640"/>
                    <a:gd name="T116" fmla="*/ 44 w 715"/>
                    <a:gd name="T117" fmla="*/ 377 h 640"/>
                    <a:gd name="T118" fmla="*/ 40 w 715"/>
                    <a:gd name="T119" fmla="*/ 438 h 640"/>
                    <a:gd name="T120" fmla="*/ 47 w 715"/>
                    <a:gd name="T121" fmla="*/ 457 h 640"/>
                    <a:gd name="T122" fmla="*/ 60 w 715"/>
                    <a:gd name="T123" fmla="*/ 543 h 640"/>
                    <a:gd name="T124" fmla="*/ 75 w 715"/>
                    <a:gd name="T125" fmla="*/ 544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15" h="640">
                      <a:moveTo>
                        <a:pt x="714" y="347"/>
                      </a:moveTo>
                      <a:cubicBezTo>
                        <a:pt x="714" y="346"/>
                        <a:pt x="714" y="344"/>
                        <a:pt x="714" y="343"/>
                      </a:cubicBezTo>
                      <a:cubicBezTo>
                        <a:pt x="714" y="346"/>
                        <a:pt x="714" y="343"/>
                        <a:pt x="714" y="343"/>
                      </a:cubicBezTo>
                      <a:cubicBezTo>
                        <a:pt x="715" y="344"/>
                        <a:pt x="715" y="345"/>
                        <a:pt x="715" y="346"/>
                      </a:cubicBezTo>
                      <a:cubicBezTo>
                        <a:pt x="715" y="346"/>
                        <a:pt x="714" y="337"/>
                        <a:pt x="714" y="333"/>
                      </a:cubicBezTo>
                      <a:cubicBezTo>
                        <a:pt x="714" y="329"/>
                        <a:pt x="715" y="331"/>
                        <a:pt x="714" y="326"/>
                      </a:cubicBezTo>
                      <a:cubicBezTo>
                        <a:pt x="714" y="326"/>
                        <a:pt x="714" y="328"/>
                        <a:pt x="714" y="328"/>
                      </a:cubicBezTo>
                      <a:cubicBezTo>
                        <a:pt x="714" y="325"/>
                        <a:pt x="713" y="320"/>
                        <a:pt x="713" y="317"/>
                      </a:cubicBezTo>
                      <a:cubicBezTo>
                        <a:pt x="713" y="320"/>
                        <a:pt x="713" y="318"/>
                        <a:pt x="713" y="315"/>
                      </a:cubicBezTo>
                      <a:cubicBezTo>
                        <a:pt x="713" y="314"/>
                        <a:pt x="713" y="313"/>
                        <a:pt x="712" y="310"/>
                      </a:cubicBezTo>
                      <a:cubicBezTo>
                        <a:pt x="713" y="312"/>
                        <a:pt x="711" y="305"/>
                        <a:pt x="712" y="308"/>
                      </a:cubicBezTo>
                      <a:cubicBezTo>
                        <a:pt x="712" y="303"/>
                        <a:pt x="712" y="306"/>
                        <a:pt x="711" y="304"/>
                      </a:cubicBezTo>
                      <a:cubicBezTo>
                        <a:pt x="711" y="301"/>
                        <a:pt x="711" y="304"/>
                        <a:pt x="711" y="301"/>
                      </a:cubicBezTo>
                      <a:cubicBezTo>
                        <a:pt x="711" y="300"/>
                        <a:pt x="711" y="298"/>
                        <a:pt x="711" y="300"/>
                      </a:cubicBezTo>
                      <a:cubicBezTo>
                        <a:pt x="710" y="295"/>
                        <a:pt x="710" y="292"/>
                        <a:pt x="709" y="289"/>
                      </a:cubicBezTo>
                      <a:cubicBezTo>
                        <a:pt x="709" y="288"/>
                        <a:pt x="709" y="288"/>
                        <a:pt x="708" y="287"/>
                      </a:cubicBezTo>
                      <a:cubicBezTo>
                        <a:pt x="708" y="283"/>
                        <a:pt x="707" y="280"/>
                        <a:pt x="706" y="275"/>
                      </a:cubicBezTo>
                      <a:cubicBezTo>
                        <a:pt x="707" y="275"/>
                        <a:pt x="704" y="263"/>
                        <a:pt x="703" y="259"/>
                      </a:cubicBezTo>
                      <a:cubicBezTo>
                        <a:pt x="703" y="259"/>
                        <a:pt x="703" y="259"/>
                        <a:pt x="703" y="258"/>
                      </a:cubicBezTo>
                      <a:cubicBezTo>
                        <a:pt x="702" y="256"/>
                        <a:pt x="702" y="256"/>
                        <a:pt x="702" y="254"/>
                      </a:cubicBezTo>
                      <a:cubicBezTo>
                        <a:pt x="701" y="254"/>
                        <a:pt x="702" y="257"/>
                        <a:pt x="702" y="257"/>
                      </a:cubicBezTo>
                      <a:cubicBezTo>
                        <a:pt x="700" y="253"/>
                        <a:pt x="698" y="245"/>
                        <a:pt x="697" y="241"/>
                      </a:cubicBezTo>
                      <a:cubicBezTo>
                        <a:pt x="698" y="244"/>
                        <a:pt x="699" y="245"/>
                        <a:pt x="698" y="244"/>
                      </a:cubicBezTo>
                      <a:cubicBezTo>
                        <a:pt x="697" y="242"/>
                        <a:pt x="697" y="241"/>
                        <a:pt x="696" y="238"/>
                      </a:cubicBezTo>
                      <a:cubicBezTo>
                        <a:pt x="696" y="238"/>
                        <a:pt x="696" y="238"/>
                        <a:pt x="697" y="239"/>
                      </a:cubicBezTo>
                      <a:cubicBezTo>
                        <a:pt x="695" y="235"/>
                        <a:pt x="693" y="230"/>
                        <a:pt x="692" y="227"/>
                      </a:cubicBezTo>
                      <a:cubicBezTo>
                        <a:pt x="692" y="227"/>
                        <a:pt x="693" y="228"/>
                        <a:pt x="693" y="228"/>
                      </a:cubicBezTo>
                      <a:cubicBezTo>
                        <a:pt x="695" y="234"/>
                        <a:pt x="698" y="243"/>
                        <a:pt x="699" y="246"/>
                      </a:cubicBezTo>
                      <a:cubicBezTo>
                        <a:pt x="698" y="243"/>
                        <a:pt x="697" y="240"/>
                        <a:pt x="696" y="236"/>
                      </a:cubicBezTo>
                      <a:cubicBezTo>
                        <a:pt x="695" y="233"/>
                        <a:pt x="694" y="229"/>
                        <a:pt x="692" y="226"/>
                      </a:cubicBezTo>
                      <a:cubicBezTo>
                        <a:pt x="693" y="226"/>
                        <a:pt x="688" y="216"/>
                        <a:pt x="687" y="213"/>
                      </a:cubicBezTo>
                      <a:cubicBezTo>
                        <a:pt x="684" y="205"/>
                        <a:pt x="677" y="192"/>
                        <a:pt x="674" y="186"/>
                      </a:cubicBezTo>
                      <a:cubicBezTo>
                        <a:pt x="675" y="186"/>
                        <a:pt x="675" y="186"/>
                        <a:pt x="675" y="186"/>
                      </a:cubicBezTo>
                      <a:cubicBezTo>
                        <a:pt x="674" y="184"/>
                        <a:pt x="673" y="183"/>
                        <a:pt x="672" y="182"/>
                      </a:cubicBezTo>
                      <a:cubicBezTo>
                        <a:pt x="673" y="183"/>
                        <a:pt x="673" y="184"/>
                        <a:pt x="673" y="184"/>
                      </a:cubicBezTo>
                      <a:cubicBezTo>
                        <a:pt x="670" y="178"/>
                        <a:pt x="669" y="177"/>
                        <a:pt x="668" y="174"/>
                      </a:cubicBezTo>
                      <a:cubicBezTo>
                        <a:pt x="668" y="174"/>
                        <a:pt x="668" y="175"/>
                        <a:pt x="669" y="175"/>
                      </a:cubicBezTo>
                      <a:cubicBezTo>
                        <a:pt x="666" y="171"/>
                        <a:pt x="666" y="170"/>
                        <a:pt x="664" y="166"/>
                      </a:cubicBezTo>
                      <a:cubicBezTo>
                        <a:pt x="664" y="167"/>
                        <a:pt x="665" y="169"/>
                        <a:pt x="663" y="167"/>
                      </a:cubicBezTo>
                      <a:cubicBezTo>
                        <a:pt x="664" y="167"/>
                        <a:pt x="662" y="164"/>
                        <a:pt x="662" y="164"/>
                      </a:cubicBezTo>
                      <a:cubicBezTo>
                        <a:pt x="661" y="162"/>
                        <a:pt x="662" y="165"/>
                        <a:pt x="661" y="163"/>
                      </a:cubicBezTo>
                      <a:cubicBezTo>
                        <a:pt x="658" y="158"/>
                        <a:pt x="658" y="158"/>
                        <a:pt x="655" y="154"/>
                      </a:cubicBezTo>
                      <a:cubicBezTo>
                        <a:pt x="655" y="154"/>
                        <a:pt x="652" y="149"/>
                        <a:pt x="653" y="151"/>
                      </a:cubicBezTo>
                      <a:cubicBezTo>
                        <a:pt x="650" y="147"/>
                        <a:pt x="650" y="145"/>
                        <a:pt x="648" y="144"/>
                      </a:cubicBezTo>
                      <a:cubicBezTo>
                        <a:pt x="649" y="144"/>
                        <a:pt x="647" y="142"/>
                        <a:pt x="649" y="143"/>
                      </a:cubicBezTo>
                      <a:cubicBezTo>
                        <a:pt x="648" y="142"/>
                        <a:pt x="648" y="142"/>
                        <a:pt x="647" y="141"/>
                      </a:cubicBezTo>
                      <a:cubicBezTo>
                        <a:pt x="647" y="141"/>
                        <a:pt x="648" y="143"/>
                        <a:pt x="646" y="141"/>
                      </a:cubicBezTo>
                      <a:cubicBezTo>
                        <a:pt x="643" y="137"/>
                        <a:pt x="640" y="133"/>
                        <a:pt x="637" y="129"/>
                      </a:cubicBezTo>
                      <a:cubicBezTo>
                        <a:pt x="636" y="127"/>
                        <a:pt x="634" y="125"/>
                        <a:pt x="633" y="124"/>
                      </a:cubicBezTo>
                      <a:cubicBezTo>
                        <a:pt x="631" y="122"/>
                        <a:pt x="630" y="121"/>
                        <a:pt x="629" y="120"/>
                      </a:cubicBezTo>
                      <a:cubicBezTo>
                        <a:pt x="629" y="120"/>
                        <a:pt x="629" y="120"/>
                        <a:pt x="630" y="120"/>
                      </a:cubicBezTo>
                      <a:cubicBezTo>
                        <a:pt x="627" y="117"/>
                        <a:pt x="627" y="117"/>
                        <a:pt x="627" y="117"/>
                      </a:cubicBezTo>
                      <a:cubicBezTo>
                        <a:pt x="627" y="118"/>
                        <a:pt x="626" y="117"/>
                        <a:pt x="625" y="115"/>
                      </a:cubicBezTo>
                      <a:cubicBezTo>
                        <a:pt x="627" y="117"/>
                        <a:pt x="624" y="114"/>
                        <a:pt x="624" y="114"/>
                      </a:cubicBezTo>
                      <a:cubicBezTo>
                        <a:pt x="627" y="116"/>
                        <a:pt x="629" y="119"/>
                        <a:pt x="632" y="123"/>
                      </a:cubicBezTo>
                      <a:cubicBezTo>
                        <a:pt x="633" y="124"/>
                        <a:pt x="640" y="132"/>
                        <a:pt x="641" y="134"/>
                      </a:cubicBezTo>
                      <a:cubicBezTo>
                        <a:pt x="639" y="130"/>
                        <a:pt x="631" y="121"/>
                        <a:pt x="629" y="118"/>
                      </a:cubicBezTo>
                      <a:cubicBezTo>
                        <a:pt x="627" y="116"/>
                        <a:pt x="625" y="114"/>
                        <a:pt x="624" y="112"/>
                      </a:cubicBezTo>
                      <a:cubicBezTo>
                        <a:pt x="622" y="110"/>
                        <a:pt x="620" y="108"/>
                        <a:pt x="618" y="106"/>
                      </a:cubicBezTo>
                      <a:cubicBezTo>
                        <a:pt x="618" y="107"/>
                        <a:pt x="617" y="105"/>
                        <a:pt x="616" y="105"/>
                      </a:cubicBezTo>
                      <a:cubicBezTo>
                        <a:pt x="615" y="104"/>
                        <a:pt x="617" y="106"/>
                        <a:pt x="616" y="106"/>
                      </a:cubicBezTo>
                      <a:cubicBezTo>
                        <a:pt x="619" y="108"/>
                        <a:pt x="618" y="107"/>
                        <a:pt x="619" y="108"/>
                      </a:cubicBezTo>
                      <a:cubicBezTo>
                        <a:pt x="619" y="108"/>
                        <a:pt x="622" y="111"/>
                        <a:pt x="621" y="111"/>
                      </a:cubicBezTo>
                      <a:cubicBezTo>
                        <a:pt x="618" y="108"/>
                        <a:pt x="614" y="104"/>
                        <a:pt x="613" y="103"/>
                      </a:cubicBezTo>
                      <a:cubicBezTo>
                        <a:pt x="612" y="102"/>
                        <a:pt x="611" y="101"/>
                        <a:pt x="610" y="100"/>
                      </a:cubicBezTo>
                      <a:cubicBezTo>
                        <a:pt x="611" y="101"/>
                        <a:pt x="611" y="101"/>
                        <a:pt x="612" y="101"/>
                      </a:cubicBezTo>
                      <a:cubicBezTo>
                        <a:pt x="608" y="98"/>
                        <a:pt x="612" y="102"/>
                        <a:pt x="609" y="99"/>
                      </a:cubicBezTo>
                      <a:cubicBezTo>
                        <a:pt x="607" y="97"/>
                        <a:pt x="607" y="97"/>
                        <a:pt x="606" y="96"/>
                      </a:cubicBezTo>
                      <a:cubicBezTo>
                        <a:pt x="604" y="94"/>
                        <a:pt x="608" y="97"/>
                        <a:pt x="606" y="95"/>
                      </a:cubicBezTo>
                      <a:cubicBezTo>
                        <a:pt x="606" y="96"/>
                        <a:pt x="602" y="92"/>
                        <a:pt x="602" y="92"/>
                      </a:cubicBezTo>
                      <a:cubicBezTo>
                        <a:pt x="602" y="91"/>
                        <a:pt x="602" y="91"/>
                        <a:pt x="603" y="92"/>
                      </a:cubicBezTo>
                      <a:cubicBezTo>
                        <a:pt x="602" y="92"/>
                        <a:pt x="607" y="96"/>
                        <a:pt x="609" y="97"/>
                      </a:cubicBezTo>
                      <a:cubicBezTo>
                        <a:pt x="610" y="98"/>
                        <a:pt x="609" y="98"/>
                        <a:pt x="611" y="100"/>
                      </a:cubicBezTo>
                      <a:cubicBezTo>
                        <a:pt x="611" y="99"/>
                        <a:pt x="614" y="103"/>
                        <a:pt x="615" y="104"/>
                      </a:cubicBezTo>
                      <a:cubicBezTo>
                        <a:pt x="614" y="103"/>
                        <a:pt x="611" y="99"/>
                        <a:pt x="609" y="98"/>
                      </a:cubicBezTo>
                      <a:cubicBezTo>
                        <a:pt x="610" y="97"/>
                        <a:pt x="612" y="100"/>
                        <a:pt x="613" y="100"/>
                      </a:cubicBezTo>
                      <a:cubicBezTo>
                        <a:pt x="610" y="98"/>
                        <a:pt x="607" y="96"/>
                        <a:pt x="606" y="94"/>
                      </a:cubicBezTo>
                      <a:cubicBezTo>
                        <a:pt x="606" y="94"/>
                        <a:pt x="602" y="90"/>
                        <a:pt x="603" y="92"/>
                      </a:cubicBezTo>
                      <a:cubicBezTo>
                        <a:pt x="605" y="94"/>
                        <a:pt x="606" y="95"/>
                        <a:pt x="607" y="95"/>
                      </a:cubicBezTo>
                      <a:cubicBezTo>
                        <a:pt x="604" y="94"/>
                        <a:pt x="603" y="92"/>
                        <a:pt x="601" y="90"/>
                      </a:cubicBezTo>
                      <a:cubicBezTo>
                        <a:pt x="600" y="89"/>
                        <a:pt x="603" y="91"/>
                        <a:pt x="602" y="91"/>
                      </a:cubicBezTo>
                      <a:cubicBezTo>
                        <a:pt x="601" y="91"/>
                        <a:pt x="601" y="90"/>
                        <a:pt x="601" y="90"/>
                      </a:cubicBezTo>
                      <a:cubicBezTo>
                        <a:pt x="597" y="87"/>
                        <a:pt x="597" y="86"/>
                        <a:pt x="594" y="84"/>
                      </a:cubicBezTo>
                      <a:cubicBezTo>
                        <a:pt x="592" y="83"/>
                        <a:pt x="595" y="85"/>
                        <a:pt x="595" y="85"/>
                      </a:cubicBezTo>
                      <a:cubicBezTo>
                        <a:pt x="594" y="84"/>
                        <a:pt x="594" y="84"/>
                        <a:pt x="593" y="83"/>
                      </a:cubicBezTo>
                      <a:cubicBezTo>
                        <a:pt x="592" y="82"/>
                        <a:pt x="591" y="82"/>
                        <a:pt x="591" y="81"/>
                      </a:cubicBezTo>
                      <a:cubicBezTo>
                        <a:pt x="591" y="81"/>
                        <a:pt x="594" y="83"/>
                        <a:pt x="593" y="83"/>
                      </a:cubicBezTo>
                      <a:cubicBezTo>
                        <a:pt x="591" y="81"/>
                        <a:pt x="590" y="80"/>
                        <a:pt x="588" y="78"/>
                      </a:cubicBezTo>
                      <a:cubicBezTo>
                        <a:pt x="586" y="77"/>
                        <a:pt x="587" y="78"/>
                        <a:pt x="585" y="76"/>
                      </a:cubicBezTo>
                      <a:cubicBezTo>
                        <a:pt x="583" y="75"/>
                        <a:pt x="583" y="75"/>
                        <a:pt x="582" y="74"/>
                      </a:cubicBezTo>
                      <a:cubicBezTo>
                        <a:pt x="581" y="73"/>
                        <a:pt x="577" y="70"/>
                        <a:pt x="574" y="68"/>
                      </a:cubicBezTo>
                      <a:cubicBezTo>
                        <a:pt x="573" y="67"/>
                        <a:pt x="571" y="66"/>
                        <a:pt x="570" y="65"/>
                      </a:cubicBezTo>
                      <a:cubicBezTo>
                        <a:pt x="574" y="68"/>
                        <a:pt x="575" y="69"/>
                        <a:pt x="576" y="70"/>
                      </a:cubicBezTo>
                      <a:cubicBezTo>
                        <a:pt x="576" y="70"/>
                        <a:pt x="575" y="69"/>
                        <a:pt x="574" y="69"/>
                      </a:cubicBezTo>
                      <a:cubicBezTo>
                        <a:pt x="576" y="70"/>
                        <a:pt x="577" y="70"/>
                        <a:pt x="578" y="71"/>
                      </a:cubicBezTo>
                      <a:cubicBezTo>
                        <a:pt x="577" y="71"/>
                        <a:pt x="582" y="74"/>
                        <a:pt x="583" y="75"/>
                      </a:cubicBezTo>
                      <a:cubicBezTo>
                        <a:pt x="582" y="75"/>
                        <a:pt x="582" y="74"/>
                        <a:pt x="582" y="75"/>
                      </a:cubicBezTo>
                      <a:cubicBezTo>
                        <a:pt x="586" y="78"/>
                        <a:pt x="591" y="82"/>
                        <a:pt x="594" y="85"/>
                      </a:cubicBezTo>
                      <a:cubicBezTo>
                        <a:pt x="593" y="84"/>
                        <a:pt x="595" y="85"/>
                        <a:pt x="596" y="87"/>
                      </a:cubicBezTo>
                      <a:cubicBezTo>
                        <a:pt x="598" y="88"/>
                        <a:pt x="599" y="89"/>
                        <a:pt x="597" y="88"/>
                      </a:cubicBezTo>
                      <a:cubicBezTo>
                        <a:pt x="601" y="91"/>
                        <a:pt x="599" y="89"/>
                        <a:pt x="601" y="91"/>
                      </a:cubicBezTo>
                      <a:cubicBezTo>
                        <a:pt x="601" y="91"/>
                        <a:pt x="602" y="92"/>
                        <a:pt x="602" y="92"/>
                      </a:cubicBezTo>
                      <a:cubicBezTo>
                        <a:pt x="599" y="90"/>
                        <a:pt x="597" y="88"/>
                        <a:pt x="594" y="86"/>
                      </a:cubicBezTo>
                      <a:cubicBezTo>
                        <a:pt x="592" y="84"/>
                        <a:pt x="590" y="82"/>
                        <a:pt x="587" y="79"/>
                      </a:cubicBezTo>
                      <a:cubicBezTo>
                        <a:pt x="585" y="78"/>
                        <a:pt x="583" y="77"/>
                        <a:pt x="582" y="76"/>
                      </a:cubicBezTo>
                      <a:cubicBezTo>
                        <a:pt x="581" y="75"/>
                        <a:pt x="580" y="74"/>
                        <a:pt x="578" y="73"/>
                      </a:cubicBezTo>
                      <a:cubicBezTo>
                        <a:pt x="578" y="73"/>
                        <a:pt x="578" y="73"/>
                        <a:pt x="578" y="73"/>
                      </a:cubicBezTo>
                      <a:cubicBezTo>
                        <a:pt x="578" y="72"/>
                        <a:pt x="571" y="67"/>
                        <a:pt x="573" y="69"/>
                      </a:cubicBezTo>
                      <a:cubicBezTo>
                        <a:pt x="574" y="70"/>
                        <a:pt x="579" y="73"/>
                        <a:pt x="579" y="74"/>
                      </a:cubicBezTo>
                      <a:cubicBezTo>
                        <a:pt x="575" y="71"/>
                        <a:pt x="573" y="69"/>
                        <a:pt x="568" y="66"/>
                      </a:cubicBezTo>
                      <a:cubicBezTo>
                        <a:pt x="569" y="66"/>
                        <a:pt x="568" y="65"/>
                        <a:pt x="567" y="64"/>
                      </a:cubicBezTo>
                      <a:cubicBezTo>
                        <a:pt x="567" y="65"/>
                        <a:pt x="562" y="62"/>
                        <a:pt x="563" y="62"/>
                      </a:cubicBezTo>
                      <a:cubicBezTo>
                        <a:pt x="560" y="60"/>
                        <a:pt x="557" y="58"/>
                        <a:pt x="554" y="55"/>
                      </a:cubicBezTo>
                      <a:cubicBezTo>
                        <a:pt x="550" y="53"/>
                        <a:pt x="546" y="51"/>
                        <a:pt x="543" y="49"/>
                      </a:cubicBezTo>
                      <a:cubicBezTo>
                        <a:pt x="542" y="48"/>
                        <a:pt x="540" y="48"/>
                        <a:pt x="539" y="47"/>
                      </a:cubicBezTo>
                      <a:cubicBezTo>
                        <a:pt x="537" y="46"/>
                        <a:pt x="536" y="45"/>
                        <a:pt x="534" y="44"/>
                      </a:cubicBezTo>
                      <a:cubicBezTo>
                        <a:pt x="534" y="44"/>
                        <a:pt x="535" y="44"/>
                        <a:pt x="535" y="45"/>
                      </a:cubicBezTo>
                      <a:cubicBezTo>
                        <a:pt x="532" y="43"/>
                        <a:pt x="531" y="43"/>
                        <a:pt x="531" y="42"/>
                      </a:cubicBezTo>
                      <a:cubicBezTo>
                        <a:pt x="528" y="41"/>
                        <a:pt x="534" y="44"/>
                        <a:pt x="531" y="43"/>
                      </a:cubicBezTo>
                      <a:cubicBezTo>
                        <a:pt x="530" y="42"/>
                        <a:pt x="527" y="40"/>
                        <a:pt x="526" y="40"/>
                      </a:cubicBezTo>
                      <a:cubicBezTo>
                        <a:pt x="524" y="38"/>
                        <a:pt x="519" y="36"/>
                        <a:pt x="515" y="35"/>
                      </a:cubicBezTo>
                      <a:cubicBezTo>
                        <a:pt x="511" y="33"/>
                        <a:pt x="507" y="31"/>
                        <a:pt x="505" y="30"/>
                      </a:cubicBezTo>
                      <a:cubicBezTo>
                        <a:pt x="502" y="29"/>
                        <a:pt x="495" y="26"/>
                        <a:pt x="489" y="24"/>
                      </a:cubicBezTo>
                      <a:cubicBezTo>
                        <a:pt x="482" y="22"/>
                        <a:pt x="478" y="20"/>
                        <a:pt x="483" y="22"/>
                      </a:cubicBezTo>
                      <a:cubicBezTo>
                        <a:pt x="478" y="20"/>
                        <a:pt x="471" y="17"/>
                        <a:pt x="467" y="17"/>
                      </a:cubicBezTo>
                      <a:cubicBezTo>
                        <a:pt x="471" y="18"/>
                        <a:pt x="466" y="16"/>
                        <a:pt x="467" y="16"/>
                      </a:cubicBezTo>
                      <a:cubicBezTo>
                        <a:pt x="465" y="16"/>
                        <a:pt x="464" y="16"/>
                        <a:pt x="463" y="15"/>
                      </a:cubicBezTo>
                      <a:cubicBezTo>
                        <a:pt x="463" y="15"/>
                        <a:pt x="457" y="13"/>
                        <a:pt x="456" y="13"/>
                      </a:cubicBezTo>
                      <a:cubicBezTo>
                        <a:pt x="456" y="13"/>
                        <a:pt x="457" y="14"/>
                        <a:pt x="456" y="13"/>
                      </a:cubicBezTo>
                      <a:cubicBezTo>
                        <a:pt x="455" y="13"/>
                        <a:pt x="455" y="13"/>
                        <a:pt x="454" y="12"/>
                      </a:cubicBezTo>
                      <a:cubicBezTo>
                        <a:pt x="456" y="12"/>
                        <a:pt x="457" y="13"/>
                        <a:pt x="460" y="14"/>
                      </a:cubicBezTo>
                      <a:cubicBezTo>
                        <a:pt x="458" y="13"/>
                        <a:pt x="460" y="13"/>
                        <a:pt x="461" y="13"/>
                      </a:cubicBezTo>
                      <a:cubicBezTo>
                        <a:pt x="458" y="13"/>
                        <a:pt x="457" y="12"/>
                        <a:pt x="455" y="12"/>
                      </a:cubicBezTo>
                      <a:cubicBezTo>
                        <a:pt x="454" y="11"/>
                        <a:pt x="452" y="11"/>
                        <a:pt x="451" y="11"/>
                      </a:cubicBezTo>
                      <a:cubicBezTo>
                        <a:pt x="449" y="11"/>
                        <a:pt x="447" y="10"/>
                        <a:pt x="443" y="9"/>
                      </a:cubicBezTo>
                      <a:cubicBezTo>
                        <a:pt x="443" y="9"/>
                        <a:pt x="447" y="10"/>
                        <a:pt x="447" y="10"/>
                      </a:cubicBezTo>
                      <a:cubicBezTo>
                        <a:pt x="446" y="10"/>
                        <a:pt x="444" y="10"/>
                        <a:pt x="443" y="9"/>
                      </a:cubicBezTo>
                      <a:cubicBezTo>
                        <a:pt x="443" y="10"/>
                        <a:pt x="444" y="10"/>
                        <a:pt x="445" y="10"/>
                      </a:cubicBezTo>
                      <a:cubicBezTo>
                        <a:pt x="445" y="10"/>
                        <a:pt x="447" y="11"/>
                        <a:pt x="448" y="11"/>
                      </a:cubicBezTo>
                      <a:cubicBezTo>
                        <a:pt x="449" y="11"/>
                        <a:pt x="451" y="11"/>
                        <a:pt x="451" y="11"/>
                      </a:cubicBezTo>
                      <a:cubicBezTo>
                        <a:pt x="449" y="11"/>
                        <a:pt x="447" y="10"/>
                        <a:pt x="447" y="11"/>
                      </a:cubicBezTo>
                      <a:cubicBezTo>
                        <a:pt x="450" y="11"/>
                        <a:pt x="451" y="12"/>
                        <a:pt x="452" y="12"/>
                      </a:cubicBezTo>
                      <a:cubicBezTo>
                        <a:pt x="448" y="12"/>
                        <a:pt x="437" y="9"/>
                        <a:pt x="431" y="8"/>
                      </a:cubicBezTo>
                      <a:cubicBezTo>
                        <a:pt x="430" y="8"/>
                        <a:pt x="425" y="7"/>
                        <a:pt x="421" y="6"/>
                      </a:cubicBezTo>
                      <a:cubicBezTo>
                        <a:pt x="417" y="6"/>
                        <a:pt x="413" y="5"/>
                        <a:pt x="414" y="6"/>
                      </a:cubicBezTo>
                      <a:cubicBezTo>
                        <a:pt x="412" y="5"/>
                        <a:pt x="412" y="5"/>
                        <a:pt x="411" y="5"/>
                      </a:cubicBezTo>
                      <a:cubicBezTo>
                        <a:pt x="414" y="5"/>
                        <a:pt x="420" y="6"/>
                        <a:pt x="420" y="6"/>
                      </a:cubicBezTo>
                      <a:cubicBezTo>
                        <a:pt x="416" y="5"/>
                        <a:pt x="411" y="5"/>
                        <a:pt x="414" y="5"/>
                      </a:cubicBezTo>
                      <a:cubicBezTo>
                        <a:pt x="412" y="4"/>
                        <a:pt x="412" y="5"/>
                        <a:pt x="410" y="5"/>
                      </a:cubicBezTo>
                      <a:cubicBezTo>
                        <a:pt x="410" y="4"/>
                        <a:pt x="410" y="4"/>
                        <a:pt x="410" y="4"/>
                      </a:cubicBezTo>
                      <a:cubicBezTo>
                        <a:pt x="412" y="4"/>
                        <a:pt x="418" y="5"/>
                        <a:pt x="415" y="4"/>
                      </a:cubicBezTo>
                      <a:cubicBezTo>
                        <a:pt x="413" y="5"/>
                        <a:pt x="409" y="4"/>
                        <a:pt x="408" y="4"/>
                      </a:cubicBezTo>
                      <a:cubicBezTo>
                        <a:pt x="407" y="4"/>
                        <a:pt x="405" y="3"/>
                        <a:pt x="402" y="3"/>
                      </a:cubicBezTo>
                      <a:cubicBezTo>
                        <a:pt x="399" y="3"/>
                        <a:pt x="397" y="3"/>
                        <a:pt x="396" y="2"/>
                      </a:cubicBezTo>
                      <a:cubicBezTo>
                        <a:pt x="396" y="2"/>
                        <a:pt x="397" y="2"/>
                        <a:pt x="398" y="2"/>
                      </a:cubicBezTo>
                      <a:cubicBezTo>
                        <a:pt x="399" y="2"/>
                        <a:pt x="401" y="3"/>
                        <a:pt x="402" y="3"/>
                      </a:cubicBezTo>
                      <a:cubicBezTo>
                        <a:pt x="404" y="3"/>
                        <a:pt x="405" y="3"/>
                        <a:pt x="405" y="3"/>
                      </a:cubicBezTo>
                      <a:cubicBezTo>
                        <a:pt x="406" y="3"/>
                        <a:pt x="406" y="3"/>
                        <a:pt x="405" y="3"/>
                      </a:cubicBezTo>
                      <a:cubicBezTo>
                        <a:pt x="410" y="4"/>
                        <a:pt x="406" y="3"/>
                        <a:pt x="408" y="3"/>
                      </a:cubicBezTo>
                      <a:cubicBezTo>
                        <a:pt x="409" y="4"/>
                        <a:pt x="410" y="4"/>
                        <a:pt x="412" y="4"/>
                      </a:cubicBezTo>
                      <a:cubicBezTo>
                        <a:pt x="411" y="4"/>
                        <a:pt x="406" y="3"/>
                        <a:pt x="402" y="2"/>
                      </a:cubicBezTo>
                      <a:cubicBezTo>
                        <a:pt x="397" y="2"/>
                        <a:pt x="392" y="2"/>
                        <a:pt x="390" y="2"/>
                      </a:cubicBezTo>
                      <a:cubicBezTo>
                        <a:pt x="386" y="1"/>
                        <a:pt x="376" y="2"/>
                        <a:pt x="374" y="1"/>
                      </a:cubicBezTo>
                      <a:cubicBezTo>
                        <a:pt x="372" y="1"/>
                        <a:pt x="368" y="1"/>
                        <a:pt x="366" y="0"/>
                      </a:cubicBezTo>
                      <a:cubicBezTo>
                        <a:pt x="364" y="1"/>
                        <a:pt x="365" y="1"/>
                        <a:pt x="362" y="1"/>
                      </a:cubicBezTo>
                      <a:cubicBezTo>
                        <a:pt x="357" y="1"/>
                        <a:pt x="358" y="0"/>
                        <a:pt x="356" y="0"/>
                      </a:cubicBezTo>
                      <a:cubicBezTo>
                        <a:pt x="356" y="1"/>
                        <a:pt x="349" y="1"/>
                        <a:pt x="346" y="1"/>
                      </a:cubicBezTo>
                      <a:cubicBezTo>
                        <a:pt x="346" y="1"/>
                        <a:pt x="348" y="1"/>
                        <a:pt x="348" y="0"/>
                      </a:cubicBezTo>
                      <a:cubicBezTo>
                        <a:pt x="345" y="0"/>
                        <a:pt x="344" y="1"/>
                        <a:pt x="341" y="1"/>
                      </a:cubicBezTo>
                      <a:cubicBezTo>
                        <a:pt x="339" y="1"/>
                        <a:pt x="346" y="1"/>
                        <a:pt x="343" y="1"/>
                      </a:cubicBezTo>
                      <a:cubicBezTo>
                        <a:pt x="340" y="1"/>
                        <a:pt x="339" y="1"/>
                        <a:pt x="337" y="1"/>
                      </a:cubicBezTo>
                      <a:cubicBezTo>
                        <a:pt x="335" y="1"/>
                        <a:pt x="335" y="1"/>
                        <a:pt x="334" y="1"/>
                      </a:cubicBezTo>
                      <a:cubicBezTo>
                        <a:pt x="332" y="2"/>
                        <a:pt x="317" y="4"/>
                        <a:pt x="319" y="3"/>
                      </a:cubicBezTo>
                      <a:cubicBezTo>
                        <a:pt x="303" y="6"/>
                        <a:pt x="281" y="10"/>
                        <a:pt x="267" y="15"/>
                      </a:cubicBezTo>
                      <a:cubicBezTo>
                        <a:pt x="267" y="14"/>
                        <a:pt x="267" y="14"/>
                        <a:pt x="269" y="14"/>
                      </a:cubicBezTo>
                      <a:cubicBezTo>
                        <a:pt x="269" y="14"/>
                        <a:pt x="271" y="13"/>
                        <a:pt x="272" y="13"/>
                      </a:cubicBezTo>
                      <a:cubicBezTo>
                        <a:pt x="271" y="13"/>
                        <a:pt x="270" y="13"/>
                        <a:pt x="270" y="13"/>
                      </a:cubicBezTo>
                      <a:cubicBezTo>
                        <a:pt x="273" y="12"/>
                        <a:pt x="276" y="12"/>
                        <a:pt x="277" y="11"/>
                      </a:cubicBezTo>
                      <a:cubicBezTo>
                        <a:pt x="275" y="12"/>
                        <a:pt x="269" y="13"/>
                        <a:pt x="267" y="14"/>
                      </a:cubicBezTo>
                      <a:cubicBezTo>
                        <a:pt x="267" y="14"/>
                        <a:pt x="267" y="14"/>
                        <a:pt x="265" y="15"/>
                      </a:cubicBezTo>
                      <a:cubicBezTo>
                        <a:pt x="266" y="14"/>
                        <a:pt x="262" y="16"/>
                        <a:pt x="260" y="16"/>
                      </a:cubicBezTo>
                      <a:cubicBezTo>
                        <a:pt x="262" y="15"/>
                        <a:pt x="260" y="16"/>
                        <a:pt x="259" y="16"/>
                      </a:cubicBezTo>
                      <a:cubicBezTo>
                        <a:pt x="261" y="16"/>
                        <a:pt x="259" y="16"/>
                        <a:pt x="258" y="17"/>
                      </a:cubicBezTo>
                      <a:cubicBezTo>
                        <a:pt x="255" y="18"/>
                        <a:pt x="254" y="17"/>
                        <a:pt x="251" y="19"/>
                      </a:cubicBezTo>
                      <a:cubicBezTo>
                        <a:pt x="251" y="19"/>
                        <a:pt x="255" y="17"/>
                        <a:pt x="254" y="18"/>
                      </a:cubicBezTo>
                      <a:cubicBezTo>
                        <a:pt x="253" y="19"/>
                        <a:pt x="249" y="20"/>
                        <a:pt x="247" y="20"/>
                      </a:cubicBezTo>
                      <a:cubicBezTo>
                        <a:pt x="246" y="21"/>
                        <a:pt x="242" y="23"/>
                        <a:pt x="238" y="25"/>
                      </a:cubicBezTo>
                      <a:cubicBezTo>
                        <a:pt x="241" y="23"/>
                        <a:pt x="239" y="24"/>
                        <a:pt x="239" y="24"/>
                      </a:cubicBezTo>
                      <a:cubicBezTo>
                        <a:pt x="234" y="26"/>
                        <a:pt x="231" y="27"/>
                        <a:pt x="226" y="29"/>
                      </a:cubicBezTo>
                      <a:cubicBezTo>
                        <a:pt x="227" y="28"/>
                        <a:pt x="234" y="25"/>
                        <a:pt x="231" y="26"/>
                      </a:cubicBezTo>
                      <a:cubicBezTo>
                        <a:pt x="227" y="28"/>
                        <a:pt x="227" y="28"/>
                        <a:pt x="229" y="27"/>
                      </a:cubicBezTo>
                      <a:cubicBezTo>
                        <a:pt x="225" y="29"/>
                        <a:pt x="225" y="29"/>
                        <a:pt x="222" y="30"/>
                      </a:cubicBezTo>
                      <a:cubicBezTo>
                        <a:pt x="222" y="30"/>
                        <a:pt x="221" y="31"/>
                        <a:pt x="221" y="31"/>
                      </a:cubicBezTo>
                      <a:cubicBezTo>
                        <a:pt x="221" y="30"/>
                        <a:pt x="222" y="30"/>
                        <a:pt x="224" y="29"/>
                      </a:cubicBezTo>
                      <a:cubicBezTo>
                        <a:pt x="221" y="30"/>
                        <a:pt x="220" y="30"/>
                        <a:pt x="217" y="31"/>
                      </a:cubicBezTo>
                      <a:cubicBezTo>
                        <a:pt x="216" y="32"/>
                        <a:pt x="220" y="30"/>
                        <a:pt x="218" y="31"/>
                      </a:cubicBezTo>
                      <a:cubicBezTo>
                        <a:pt x="214" y="33"/>
                        <a:pt x="215" y="33"/>
                        <a:pt x="213" y="34"/>
                      </a:cubicBezTo>
                      <a:cubicBezTo>
                        <a:pt x="213" y="33"/>
                        <a:pt x="209" y="36"/>
                        <a:pt x="207" y="36"/>
                      </a:cubicBezTo>
                      <a:cubicBezTo>
                        <a:pt x="210" y="34"/>
                        <a:pt x="214" y="33"/>
                        <a:pt x="215" y="32"/>
                      </a:cubicBezTo>
                      <a:cubicBezTo>
                        <a:pt x="213" y="33"/>
                        <a:pt x="210" y="34"/>
                        <a:pt x="211" y="34"/>
                      </a:cubicBezTo>
                      <a:cubicBezTo>
                        <a:pt x="212" y="33"/>
                        <a:pt x="213" y="33"/>
                        <a:pt x="214" y="32"/>
                      </a:cubicBezTo>
                      <a:cubicBezTo>
                        <a:pt x="216" y="31"/>
                        <a:pt x="217" y="31"/>
                        <a:pt x="217" y="31"/>
                      </a:cubicBezTo>
                      <a:cubicBezTo>
                        <a:pt x="213" y="32"/>
                        <a:pt x="210" y="34"/>
                        <a:pt x="209" y="34"/>
                      </a:cubicBezTo>
                      <a:cubicBezTo>
                        <a:pt x="208" y="35"/>
                        <a:pt x="202" y="37"/>
                        <a:pt x="200" y="39"/>
                      </a:cubicBezTo>
                      <a:cubicBezTo>
                        <a:pt x="198" y="40"/>
                        <a:pt x="200" y="39"/>
                        <a:pt x="199" y="39"/>
                      </a:cubicBezTo>
                      <a:cubicBezTo>
                        <a:pt x="196" y="41"/>
                        <a:pt x="195" y="41"/>
                        <a:pt x="195" y="41"/>
                      </a:cubicBezTo>
                      <a:cubicBezTo>
                        <a:pt x="197" y="40"/>
                        <a:pt x="195" y="41"/>
                        <a:pt x="194" y="42"/>
                      </a:cubicBezTo>
                      <a:cubicBezTo>
                        <a:pt x="194" y="42"/>
                        <a:pt x="192" y="43"/>
                        <a:pt x="190" y="44"/>
                      </a:cubicBezTo>
                      <a:cubicBezTo>
                        <a:pt x="190" y="44"/>
                        <a:pt x="188" y="45"/>
                        <a:pt x="188" y="45"/>
                      </a:cubicBezTo>
                      <a:cubicBezTo>
                        <a:pt x="185" y="47"/>
                        <a:pt x="182" y="49"/>
                        <a:pt x="178" y="50"/>
                      </a:cubicBezTo>
                      <a:cubicBezTo>
                        <a:pt x="175" y="52"/>
                        <a:pt x="172" y="54"/>
                        <a:pt x="169" y="56"/>
                      </a:cubicBezTo>
                      <a:cubicBezTo>
                        <a:pt x="169" y="56"/>
                        <a:pt x="169" y="55"/>
                        <a:pt x="168" y="56"/>
                      </a:cubicBezTo>
                      <a:cubicBezTo>
                        <a:pt x="167" y="57"/>
                        <a:pt x="165" y="59"/>
                        <a:pt x="162" y="60"/>
                      </a:cubicBezTo>
                      <a:cubicBezTo>
                        <a:pt x="162" y="60"/>
                        <a:pt x="164" y="60"/>
                        <a:pt x="164" y="59"/>
                      </a:cubicBezTo>
                      <a:cubicBezTo>
                        <a:pt x="160" y="61"/>
                        <a:pt x="150" y="69"/>
                        <a:pt x="153" y="66"/>
                      </a:cubicBezTo>
                      <a:cubicBezTo>
                        <a:pt x="151" y="68"/>
                        <a:pt x="145" y="73"/>
                        <a:pt x="145" y="72"/>
                      </a:cubicBezTo>
                      <a:cubicBezTo>
                        <a:pt x="143" y="74"/>
                        <a:pt x="145" y="73"/>
                        <a:pt x="144" y="74"/>
                      </a:cubicBezTo>
                      <a:cubicBezTo>
                        <a:pt x="142" y="75"/>
                        <a:pt x="140" y="76"/>
                        <a:pt x="138" y="78"/>
                      </a:cubicBezTo>
                      <a:cubicBezTo>
                        <a:pt x="136" y="79"/>
                        <a:pt x="135" y="81"/>
                        <a:pt x="133" y="82"/>
                      </a:cubicBezTo>
                      <a:cubicBezTo>
                        <a:pt x="129" y="85"/>
                        <a:pt x="126" y="88"/>
                        <a:pt x="122" y="91"/>
                      </a:cubicBezTo>
                      <a:cubicBezTo>
                        <a:pt x="123" y="92"/>
                        <a:pt x="116" y="97"/>
                        <a:pt x="115" y="98"/>
                      </a:cubicBezTo>
                      <a:cubicBezTo>
                        <a:pt x="114" y="99"/>
                        <a:pt x="113" y="100"/>
                        <a:pt x="113" y="100"/>
                      </a:cubicBezTo>
                      <a:cubicBezTo>
                        <a:pt x="117" y="96"/>
                        <a:pt x="120" y="93"/>
                        <a:pt x="123" y="90"/>
                      </a:cubicBezTo>
                      <a:cubicBezTo>
                        <a:pt x="126" y="87"/>
                        <a:pt x="129" y="85"/>
                        <a:pt x="134" y="81"/>
                      </a:cubicBezTo>
                      <a:cubicBezTo>
                        <a:pt x="133" y="80"/>
                        <a:pt x="130" y="84"/>
                        <a:pt x="129" y="84"/>
                      </a:cubicBezTo>
                      <a:cubicBezTo>
                        <a:pt x="136" y="77"/>
                        <a:pt x="143" y="71"/>
                        <a:pt x="150" y="66"/>
                      </a:cubicBezTo>
                      <a:cubicBezTo>
                        <a:pt x="154" y="63"/>
                        <a:pt x="157" y="61"/>
                        <a:pt x="161" y="58"/>
                      </a:cubicBezTo>
                      <a:cubicBezTo>
                        <a:pt x="163" y="57"/>
                        <a:pt x="164" y="56"/>
                        <a:pt x="166" y="55"/>
                      </a:cubicBezTo>
                      <a:cubicBezTo>
                        <a:pt x="168" y="53"/>
                        <a:pt x="170" y="52"/>
                        <a:pt x="172" y="51"/>
                      </a:cubicBezTo>
                      <a:cubicBezTo>
                        <a:pt x="180" y="46"/>
                        <a:pt x="189" y="41"/>
                        <a:pt x="197" y="36"/>
                      </a:cubicBezTo>
                      <a:cubicBezTo>
                        <a:pt x="202" y="34"/>
                        <a:pt x="206" y="31"/>
                        <a:pt x="210" y="29"/>
                      </a:cubicBezTo>
                      <a:cubicBezTo>
                        <a:pt x="215" y="27"/>
                        <a:pt x="219" y="25"/>
                        <a:pt x="223" y="23"/>
                      </a:cubicBezTo>
                      <a:cubicBezTo>
                        <a:pt x="228" y="20"/>
                        <a:pt x="234" y="18"/>
                        <a:pt x="241" y="15"/>
                      </a:cubicBezTo>
                      <a:cubicBezTo>
                        <a:pt x="244" y="14"/>
                        <a:pt x="248" y="13"/>
                        <a:pt x="251" y="11"/>
                      </a:cubicBezTo>
                      <a:cubicBezTo>
                        <a:pt x="255" y="10"/>
                        <a:pt x="258" y="9"/>
                        <a:pt x="261" y="8"/>
                      </a:cubicBezTo>
                      <a:cubicBezTo>
                        <a:pt x="255" y="9"/>
                        <a:pt x="242" y="15"/>
                        <a:pt x="236" y="17"/>
                      </a:cubicBezTo>
                      <a:cubicBezTo>
                        <a:pt x="236" y="16"/>
                        <a:pt x="236" y="16"/>
                        <a:pt x="237" y="16"/>
                      </a:cubicBezTo>
                      <a:cubicBezTo>
                        <a:pt x="232" y="17"/>
                        <a:pt x="227" y="19"/>
                        <a:pt x="225" y="20"/>
                      </a:cubicBezTo>
                      <a:cubicBezTo>
                        <a:pt x="220" y="22"/>
                        <a:pt x="216" y="24"/>
                        <a:pt x="211" y="26"/>
                      </a:cubicBezTo>
                      <a:cubicBezTo>
                        <a:pt x="207" y="27"/>
                        <a:pt x="203" y="29"/>
                        <a:pt x="200" y="30"/>
                      </a:cubicBezTo>
                      <a:cubicBezTo>
                        <a:pt x="198" y="32"/>
                        <a:pt x="199" y="31"/>
                        <a:pt x="197" y="33"/>
                      </a:cubicBezTo>
                      <a:cubicBezTo>
                        <a:pt x="197" y="32"/>
                        <a:pt x="195" y="33"/>
                        <a:pt x="195" y="33"/>
                      </a:cubicBezTo>
                      <a:cubicBezTo>
                        <a:pt x="193" y="34"/>
                        <a:pt x="190" y="36"/>
                        <a:pt x="189" y="36"/>
                      </a:cubicBezTo>
                      <a:cubicBezTo>
                        <a:pt x="185" y="39"/>
                        <a:pt x="185" y="39"/>
                        <a:pt x="180" y="41"/>
                      </a:cubicBezTo>
                      <a:cubicBezTo>
                        <a:pt x="180" y="41"/>
                        <a:pt x="180" y="41"/>
                        <a:pt x="180" y="41"/>
                      </a:cubicBezTo>
                      <a:cubicBezTo>
                        <a:pt x="176" y="44"/>
                        <a:pt x="172" y="46"/>
                        <a:pt x="169" y="48"/>
                      </a:cubicBezTo>
                      <a:cubicBezTo>
                        <a:pt x="167" y="49"/>
                        <a:pt x="165" y="50"/>
                        <a:pt x="163" y="51"/>
                      </a:cubicBezTo>
                      <a:cubicBezTo>
                        <a:pt x="162" y="52"/>
                        <a:pt x="160" y="54"/>
                        <a:pt x="158" y="55"/>
                      </a:cubicBezTo>
                      <a:cubicBezTo>
                        <a:pt x="158" y="55"/>
                        <a:pt x="157" y="56"/>
                        <a:pt x="157" y="55"/>
                      </a:cubicBezTo>
                      <a:cubicBezTo>
                        <a:pt x="153" y="58"/>
                        <a:pt x="151" y="60"/>
                        <a:pt x="149" y="61"/>
                      </a:cubicBezTo>
                      <a:cubicBezTo>
                        <a:pt x="143" y="66"/>
                        <a:pt x="138" y="70"/>
                        <a:pt x="132" y="74"/>
                      </a:cubicBezTo>
                      <a:cubicBezTo>
                        <a:pt x="130" y="76"/>
                        <a:pt x="127" y="78"/>
                        <a:pt x="124" y="81"/>
                      </a:cubicBezTo>
                      <a:cubicBezTo>
                        <a:pt x="123" y="82"/>
                        <a:pt x="121" y="83"/>
                        <a:pt x="120" y="84"/>
                      </a:cubicBezTo>
                      <a:cubicBezTo>
                        <a:pt x="119" y="86"/>
                        <a:pt x="117" y="87"/>
                        <a:pt x="116" y="88"/>
                      </a:cubicBezTo>
                      <a:cubicBezTo>
                        <a:pt x="115" y="89"/>
                        <a:pt x="115" y="89"/>
                        <a:pt x="114" y="90"/>
                      </a:cubicBezTo>
                      <a:cubicBezTo>
                        <a:pt x="112" y="92"/>
                        <a:pt x="108" y="95"/>
                        <a:pt x="105" y="99"/>
                      </a:cubicBezTo>
                      <a:cubicBezTo>
                        <a:pt x="102" y="102"/>
                        <a:pt x="99" y="105"/>
                        <a:pt x="97" y="108"/>
                      </a:cubicBezTo>
                      <a:cubicBezTo>
                        <a:pt x="96" y="109"/>
                        <a:pt x="96" y="109"/>
                        <a:pt x="95" y="110"/>
                      </a:cubicBezTo>
                      <a:cubicBezTo>
                        <a:pt x="93" y="112"/>
                        <a:pt x="96" y="109"/>
                        <a:pt x="94" y="111"/>
                      </a:cubicBezTo>
                      <a:cubicBezTo>
                        <a:pt x="92" y="114"/>
                        <a:pt x="96" y="109"/>
                        <a:pt x="94" y="111"/>
                      </a:cubicBezTo>
                      <a:cubicBezTo>
                        <a:pt x="94" y="112"/>
                        <a:pt x="93" y="113"/>
                        <a:pt x="92" y="114"/>
                      </a:cubicBezTo>
                      <a:cubicBezTo>
                        <a:pt x="93" y="114"/>
                        <a:pt x="89" y="117"/>
                        <a:pt x="87" y="119"/>
                      </a:cubicBezTo>
                      <a:cubicBezTo>
                        <a:pt x="86" y="121"/>
                        <a:pt x="84" y="124"/>
                        <a:pt x="82" y="126"/>
                      </a:cubicBezTo>
                      <a:cubicBezTo>
                        <a:pt x="80" y="129"/>
                        <a:pt x="78" y="132"/>
                        <a:pt x="77" y="134"/>
                      </a:cubicBezTo>
                      <a:cubicBezTo>
                        <a:pt x="76" y="136"/>
                        <a:pt x="74" y="138"/>
                        <a:pt x="73" y="140"/>
                      </a:cubicBezTo>
                      <a:cubicBezTo>
                        <a:pt x="71" y="142"/>
                        <a:pt x="70" y="143"/>
                        <a:pt x="69" y="145"/>
                      </a:cubicBezTo>
                      <a:cubicBezTo>
                        <a:pt x="67" y="148"/>
                        <a:pt x="66" y="151"/>
                        <a:pt x="65" y="153"/>
                      </a:cubicBezTo>
                      <a:cubicBezTo>
                        <a:pt x="64" y="154"/>
                        <a:pt x="63" y="156"/>
                        <a:pt x="62" y="157"/>
                      </a:cubicBezTo>
                      <a:cubicBezTo>
                        <a:pt x="64" y="155"/>
                        <a:pt x="64" y="155"/>
                        <a:pt x="65" y="155"/>
                      </a:cubicBezTo>
                      <a:cubicBezTo>
                        <a:pt x="64" y="156"/>
                        <a:pt x="64" y="156"/>
                        <a:pt x="63" y="157"/>
                      </a:cubicBezTo>
                      <a:cubicBezTo>
                        <a:pt x="63" y="157"/>
                        <a:pt x="64" y="156"/>
                        <a:pt x="63" y="156"/>
                      </a:cubicBezTo>
                      <a:cubicBezTo>
                        <a:pt x="62" y="159"/>
                        <a:pt x="61" y="159"/>
                        <a:pt x="60" y="162"/>
                      </a:cubicBezTo>
                      <a:cubicBezTo>
                        <a:pt x="63" y="158"/>
                        <a:pt x="58" y="165"/>
                        <a:pt x="58" y="166"/>
                      </a:cubicBezTo>
                      <a:cubicBezTo>
                        <a:pt x="59" y="165"/>
                        <a:pt x="61" y="161"/>
                        <a:pt x="62" y="159"/>
                      </a:cubicBezTo>
                      <a:cubicBezTo>
                        <a:pt x="63" y="159"/>
                        <a:pt x="63" y="159"/>
                        <a:pt x="62" y="160"/>
                      </a:cubicBezTo>
                      <a:cubicBezTo>
                        <a:pt x="60" y="164"/>
                        <a:pt x="57" y="168"/>
                        <a:pt x="53" y="173"/>
                      </a:cubicBezTo>
                      <a:cubicBezTo>
                        <a:pt x="53" y="175"/>
                        <a:pt x="55" y="172"/>
                        <a:pt x="52" y="176"/>
                      </a:cubicBezTo>
                      <a:cubicBezTo>
                        <a:pt x="52" y="176"/>
                        <a:pt x="50" y="179"/>
                        <a:pt x="51" y="176"/>
                      </a:cubicBezTo>
                      <a:cubicBezTo>
                        <a:pt x="49" y="180"/>
                        <a:pt x="50" y="179"/>
                        <a:pt x="48" y="182"/>
                      </a:cubicBezTo>
                      <a:cubicBezTo>
                        <a:pt x="48" y="182"/>
                        <a:pt x="48" y="182"/>
                        <a:pt x="48" y="182"/>
                      </a:cubicBezTo>
                      <a:cubicBezTo>
                        <a:pt x="47" y="185"/>
                        <a:pt x="47" y="184"/>
                        <a:pt x="46" y="186"/>
                      </a:cubicBezTo>
                      <a:cubicBezTo>
                        <a:pt x="44" y="189"/>
                        <a:pt x="42" y="193"/>
                        <a:pt x="40" y="195"/>
                      </a:cubicBezTo>
                      <a:cubicBezTo>
                        <a:pt x="41" y="193"/>
                        <a:pt x="42" y="191"/>
                        <a:pt x="43" y="189"/>
                      </a:cubicBezTo>
                      <a:cubicBezTo>
                        <a:pt x="44" y="187"/>
                        <a:pt x="45" y="186"/>
                        <a:pt x="46" y="185"/>
                      </a:cubicBezTo>
                      <a:cubicBezTo>
                        <a:pt x="45" y="186"/>
                        <a:pt x="44" y="189"/>
                        <a:pt x="44" y="189"/>
                      </a:cubicBezTo>
                      <a:cubicBezTo>
                        <a:pt x="46" y="185"/>
                        <a:pt x="46" y="184"/>
                        <a:pt x="48" y="181"/>
                      </a:cubicBezTo>
                      <a:cubicBezTo>
                        <a:pt x="50" y="178"/>
                        <a:pt x="52" y="174"/>
                        <a:pt x="54" y="172"/>
                      </a:cubicBezTo>
                      <a:cubicBezTo>
                        <a:pt x="56" y="169"/>
                        <a:pt x="57" y="166"/>
                        <a:pt x="58" y="165"/>
                      </a:cubicBezTo>
                      <a:cubicBezTo>
                        <a:pt x="56" y="168"/>
                        <a:pt x="54" y="170"/>
                        <a:pt x="52" y="173"/>
                      </a:cubicBezTo>
                      <a:cubicBezTo>
                        <a:pt x="51" y="175"/>
                        <a:pt x="49" y="177"/>
                        <a:pt x="49" y="178"/>
                      </a:cubicBezTo>
                      <a:cubicBezTo>
                        <a:pt x="49" y="178"/>
                        <a:pt x="51" y="174"/>
                        <a:pt x="51" y="174"/>
                      </a:cubicBezTo>
                      <a:cubicBezTo>
                        <a:pt x="51" y="175"/>
                        <a:pt x="51" y="175"/>
                        <a:pt x="50" y="177"/>
                      </a:cubicBezTo>
                      <a:cubicBezTo>
                        <a:pt x="48" y="180"/>
                        <a:pt x="48" y="180"/>
                        <a:pt x="46" y="185"/>
                      </a:cubicBezTo>
                      <a:cubicBezTo>
                        <a:pt x="47" y="183"/>
                        <a:pt x="43" y="189"/>
                        <a:pt x="45" y="185"/>
                      </a:cubicBezTo>
                      <a:cubicBezTo>
                        <a:pt x="44" y="186"/>
                        <a:pt x="44" y="187"/>
                        <a:pt x="43" y="189"/>
                      </a:cubicBezTo>
                      <a:cubicBezTo>
                        <a:pt x="42" y="190"/>
                        <a:pt x="41" y="191"/>
                        <a:pt x="41" y="192"/>
                      </a:cubicBezTo>
                      <a:cubicBezTo>
                        <a:pt x="41" y="191"/>
                        <a:pt x="42" y="189"/>
                        <a:pt x="43" y="188"/>
                      </a:cubicBezTo>
                      <a:cubicBezTo>
                        <a:pt x="43" y="187"/>
                        <a:pt x="44" y="186"/>
                        <a:pt x="44" y="186"/>
                      </a:cubicBezTo>
                      <a:cubicBezTo>
                        <a:pt x="42" y="189"/>
                        <a:pt x="45" y="183"/>
                        <a:pt x="43" y="186"/>
                      </a:cubicBezTo>
                      <a:cubicBezTo>
                        <a:pt x="42" y="190"/>
                        <a:pt x="40" y="191"/>
                        <a:pt x="39" y="195"/>
                      </a:cubicBezTo>
                      <a:cubicBezTo>
                        <a:pt x="39" y="195"/>
                        <a:pt x="39" y="194"/>
                        <a:pt x="39" y="194"/>
                      </a:cubicBezTo>
                      <a:cubicBezTo>
                        <a:pt x="38" y="196"/>
                        <a:pt x="38" y="196"/>
                        <a:pt x="37" y="198"/>
                      </a:cubicBezTo>
                      <a:cubicBezTo>
                        <a:pt x="37" y="199"/>
                        <a:pt x="38" y="195"/>
                        <a:pt x="38" y="195"/>
                      </a:cubicBezTo>
                      <a:cubicBezTo>
                        <a:pt x="36" y="200"/>
                        <a:pt x="35" y="202"/>
                        <a:pt x="34" y="204"/>
                      </a:cubicBezTo>
                      <a:cubicBezTo>
                        <a:pt x="33" y="207"/>
                        <a:pt x="32" y="208"/>
                        <a:pt x="31" y="210"/>
                      </a:cubicBezTo>
                      <a:cubicBezTo>
                        <a:pt x="31" y="209"/>
                        <a:pt x="32" y="208"/>
                        <a:pt x="32" y="208"/>
                      </a:cubicBezTo>
                      <a:cubicBezTo>
                        <a:pt x="31" y="209"/>
                        <a:pt x="31" y="210"/>
                        <a:pt x="31" y="210"/>
                      </a:cubicBezTo>
                      <a:cubicBezTo>
                        <a:pt x="29" y="213"/>
                        <a:pt x="28" y="215"/>
                        <a:pt x="28" y="217"/>
                      </a:cubicBezTo>
                      <a:cubicBezTo>
                        <a:pt x="25" y="221"/>
                        <a:pt x="23" y="227"/>
                        <a:pt x="20" y="234"/>
                      </a:cubicBezTo>
                      <a:cubicBezTo>
                        <a:pt x="17" y="240"/>
                        <a:pt x="15" y="247"/>
                        <a:pt x="12" y="255"/>
                      </a:cubicBezTo>
                      <a:cubicBezTo>
                        <a:pt x="12" y="255"/>
                        <a:pt x="13" y="253"/>
                        <a:pt x="12" y="253"/>
                      </a:cubicBezTo>
                      <a:cubicBezTo>
                        <a:pt x="11" y="257"/>
                        <a:pt x="10" y="260"/>
                        <a:pt x="12" y="257"/>
                      </a:cubicBezTo>
                      <a:cubicBezTo>
                        <a:pt x="11" y="259"/>
                        <a:pt x="11" y="259"/>
                        <a:pt x="11" y="261"/>
                      </a:cubicBezTo>
                      <a:cubicBezTo>
                        <a:pt x="11" y="261"/>
                        <a:pt x="11" y="261"/>
                        <a:pt x="11" y="261"/>
                      </a:cubicBezTo>
                      <a:cubicBezTo>
                        <a:pt x="10" y="265"/>
                        <a:pt x="10" y="266"/>
                        <a:pt x="10" y="267"/>
                      </a:cubicBezTo>
                      <a:cubicBezTo>
                        <a:pt x="11" y="265"/>
                        <a:pt x="11" y="266"/>
                        <a:pt x="12" y="264"/>
                      </a:cubicBezTo>
                      <a:cubicBezTo>
                        <a:pt x="12" y="262"/>
                        <a:pt x="12" y="260"/>
                        <a:pt x="14" y="257"/>
                      </a:cubicBezTo>
                      <a:cubicBezTo>
                        <a:pt x="13" y="257"/>
                        <a:pt x="12" y="259"/>
                        <a:pt x="14" y="255"/>
                      </a:cubicBezTo>
                      <a:cubicBezTo>
                        <a:pt x="14" y="257"/>
                        <a:pt x="14" y="256"/>
                        <a:pt x="15" y="252"/>
                      </a:cubicBezTo>
                      <a:cubicBezTo>
                        <a:pt x="15" y="253"/>
                        <a:pt x="14" y="258"/>
                        <a:pt x="13" y="261"/>
                      </a:cubicBezTo>
                      <a:cubicBezTo>
                        <a:pt x="13" y="260"/>
                        <a:pt x="13" y="260"/>
                        <a:pt x="13" y="260"/>
                      </a:cubicBezTo>
                      <a:cubicBezTo>
                        <a:pt x="15" y="256"/>
                        <a:pt x="15" y="253"/>
                        <a:pt x="16" y="250"/>
                      </a:cubicBezTo>
                      <a:cubicBezTo>
                        <a:pt x="16" y="251"/>
                        <a:pt x="16" y="253"/>
                        <a:pt x="15" y="254"/>
                      </a:cubicBezTo>
                      <a:cubicBezTo>
                        <a:pt x="16" y="252"/>
                        <a:pt x="17" y="249"/>
                        <a:pt x="18" y="246"/>
                      </a:cubicBezTo>
                      <a:cubicBezTo>
                        <a:pt x="19" y="245"/>
                        <a:pt x="19" y="243"/>
                        <a:pt x="20" y="242"/>
                      </a:cubicBezTo>
                      <a:cubicBezTo>
                        <a:pt x="20" y="240"/>
                        <a:pt x="21" y="238"/>
                        <a:pt x="22" y="237"/>
                      </a:cubicBezTo>
                      <a:cubicBezTo>
                        <a:pt x="24" y="231"/>
                        <a:pt x="26" y="226"/>
                        <a:pt x="27" y="227"/>
                      </a:cubicBezTo>
                      <a:cubicBezTo>
                        <a:pt x="28" y="224"/>
                        <a:pt x="30" y="220"/>
                        <a:pt x="32" y="216"/>
                      </a:cubicBezTo>
                      <a:cubicBezTo>
                        <a:pt x="32" y="215"/>
                        <a:pt x="30" y="218"/>
                        <a:pt x="30" y="218"/>
                      </a:cubicBezTo>
                      <a:cubicBezTo>
                        <a:pt x="31" y="215"/>
                        <a:pt x="33" y="212"/>
                        <a:pt x="34" y="210"/>
                      </a:cubicBezTo>
                      <a:cubicBezTo>
                        <a:pt x="34" y="211"/>
                        <a:pt x="36" y="206"/>
                        <a:pt x="36" y="205"/>
                      </a:cubicBezTo>
                      <a:cubicBezTo>
                        <a:pt x="36" y="204"/>
                        <a:pt x="38" y="201"/>
                        <a:pt x="39" y="200"/>
                      </a:cubicBezTo>
                      <a:cubicBezTo>
                        <a:pt x="39" y="200"/>
                        <a:pt x="39" y="201"/>
                        <a:pt x="39" y="200"/>
                      </a:cubicBezTo>
                      <a:cubicBezTo>
                        <a:pt x="38" y="202"/>
                        <a:pt x="37" y="203"/>
                        <a:pt x="37" y="203"/>
                      </a:cubicBezTo>
                      <a:cubicBezTo>
                        <a:pt x="39" y="201"/>
                        <a:pt x="39" y="201"/>
                        <a:pt x="39" y="200"/>
                      </a:cubicBezTo>
                      <a:cubicBezTo>
                        <a:pt x="40" y="199"/>
                        <a:pt x="41" y="198"/>
                        <a:pt x="41" y="197"/>
                      </a:cubicBezTo>
                      <a:cubicBezTo>
                        <a:pt x="40" y="198"/>
                        <a:pt x="40" y="200"/>
                        <a:pt x="39" y="200"/>
                      </a:cubicBezTo>
                      <a:cubicBezTo>
                        <a:pt x="39" y="199"/>
                        <a:pt x="40" y="198"/>
                        <a:pt x="41" y="196"/>
                      </a:cubicBezTo>
                      <a:cubicBezTo>
                        <a:pt x="44" y="192"/>
                        <a:pt x="43" y="194"/>
                        <a:pt x="38" y="203"/>
                      </a:cubicBezTo>
                      <a:cubicBezTo>
                        <a:pt x="37" y="205"/>
                        <a:pt x="36" y="206"/>
                        <a:pt x="35" y="210"/>
                      </a:cubicBezTo>
                      <a:cubicBezTo>
                        <a:pt x="35" y="211"/>
                        <a:pt x="36" y="207"/>
                        <a:pt x="35" y="210"/>
                      </a:cubicBezTo>
                      <a:cubicBezTo>
                        <a:pt x="34" y="212"/>
                        <a:pt x="34" y="212"/>
                        <a:pt x="33" y="214"/>
                      </a:cubicBezTo>
                      <a:cubicBezTo>
                        <a:pt x="33" y="215"/>
                        <a:pt x="35" y="211"/>
                        <a:pt x="35" y="212"/>
                      </a:cubicBezTo>
                      <a:cubicBezTo>
                        <a:pt x="34" y="215"/>
                        <a:pt x="32" y="217"/>
                        <a:pt x="31" y="221"/>
                      </a:cubicBezTo>
                      <a:cubicBezTo>
                        <a:pt x="31" y="221"/>
                        <a:pt x="31" y="221"/>
                        <a:pt x="30" y="222"/>
                      </a:cubicBezTo>
                      <a:cubicBezTo>
                        <a:pt x="29" y="226"/>
                        <a:pt x="27" y="231"/>
                        <a:pt x="24" y="239"/>
                      </a:cubicBezTo>
                      <a:cubicBezTo>
                        <a:pt x="24" y="238"/>
                        <a:pt x="23" y="241"/>
                        <a:pt x="22" y="241"/>
                      </a:cubicBezTo>
                      <a:cubicBezTo>
                        <a:pt x="21" y="245"/>
                        <a:pt x="19" y="250"/>
                        <a:pt x="19" y="252"/>
                      </a:cubicBezTo>
                      <a:cubicBezTo>
                        <a:pt x="19" y="249"/>
                        <a:pt x="21" y="245"/>
                        <a:pt x="22" y="241"/>
                      </a:cubicBezTo>
                      <a:cubicBezTo>
                        <a:pt x="24" y="237"/>
                        <a:pt x="25" y="233"/>
                        <a:pt x="27" y="230"/>
                      </a:cubicBezTo>
                      <a:cubicBezTo>
                        <a:pt x="26" y="231"/>
                        <a:pt x="24" y="236"/>
                        <a:pt x="23" y="238"/>
                      </a:cubicBezTo>
                      <a:cubicBezTo>
                        <a:pt x="22" y="240"/>
                        <a:pt x="23" y="239"/>
                        <a:pt x="22" y="242"/>
                      </a:cubicBezTo>
                      <a:cubicBezTo>
                        <a:pt x="21" y="243"/>
                        <a:pt x="20" y="246"/>
                        <a:pt x="21" y="242"/>
                      </a:cubicBezTo>
                      <a:cubicBezTo>
                        <a:pt x="20" y="245"/>
                        <a:pt x="19" y="246"/>
                        <a:pt x="19" y="248"/>
                      </a:cubicBezTo>
                      <a:cubicBezTo>
                        <a:pt x="20" y="247"/>
                        <a:pt x="20" y="246"/>
                        <a:pt x="20" y="245"/>
                      </a:cubicBezTo>
                      <a:cubicBezTo>
                        <a:pt x="20" y="246"/>
                        <a:pt x="18" y="251"/>
                        <a:pt x="17" y="253"/>
                      </a:cubicBezTo>
                      <a:cubicBezTo>
                        <a:pt x="18" y="253"/>
                        <a:pt x="19" y="250"/>
                        <a:pt x="19" y="249"/>
                      </a:cubicBezTo>
                      <a:cubicBezTo>
                        <a:pt x="18" y="253"/>
                        <a:pt x="18" y="253"/>
                        <a:pt x="17" y="256"/>
                      </a:cubicBezTo>
                      <a:cubicBezTo>
                        <a:pt x="17" y="256"/>
                        <a:pt x="17" y="256"/>
                        <a:pt x="17" y="256"/>
                      </a:cubicBezTo>
                      <a:cubicBezTo>
                        <a:pt x="16" y="260"/>
                        <a:pt x="14" y="268"/>
                        <a:pt x="13" y="270"/>
                      </a:cubicBezTo>
                      <a:cubicBezTo>
                        <a:pt x="14" y="269"/>
                        <a:pt x="15" y="267"/>
                        <a:pt x="15" y="266"/>
                      </a:cubicBezTo>
                      <a:cubicBezTo>
                        <a:pt x="14" y="270"/>
                        <a:pt x="12" y="275"/>
                        <a:pt x="11" y="279"/>
                      </a:cubicBezTo>
                      <a:cubicBezTo>
                        <a:pt x="11" y="278"/>
                        <a:pt x="12" y="275"/>
                        <a:pt x="13" y="273"/>
                      </a:cubicBezTo>
                      <a:cubicBezTo>
                        <a:pt x="11" y="275"/>
                        <a:pt x="11" y="278"/>
                        <a:pt x="11" y="280"/>
                      </a:cubicBezTo>
                      <a:cubicBezTo>
                        <a:pt x="10" y="282"/>
                        <a:pt x="10" y="281"/>
                        <a:pt x="10" y="282"/>
                      </a:cubicBezTo>
                      <a:cubicBezTo>
                        <a:pt x="9" y="285"/>
                        <a:pt x="10" y="280"/>
                        <a:pt x="10" y="283"/>
                      </a:cubicBezTo>
                      <a:cubicBezTo>
                        <a:pt x="9" y="284"/>
                        <a:pt x="9" y="284"/>
                        <a:pt x="9" y="284"/>
                      </a:cubicBezTo>
                      <a:cubicBezTo>
                        <a:pt x="10" y="283"/>
                        <a:pt x="9" y="284"/>
                        <a:pt x="9" y="285"/>
                      </a:cubicBezTo>
                      <a:cubicBezTo>
                        <a:pt x="9" y="285"/>
                        <a:pt x="8" y="287"/>
                        <a:pt x="8" y="288"/>
                      </a:cubicBezTo>
                      <a:cubicBezTo>
                        <a:pt x="9" y="286"/>
                        <a:pt x="9" y="285"/>
                        <a:pt x="9" y="284"/>
                      </a:cubicBezTo>
                      <a:cubicBezTo>
                        <a:pt x="9" y="288"/>
                        <a:pt x="8" y="290"/>
                        <a:pt x="7" y="293"/>
                      </a:cubicBezTo>
                      <a:cubicBezTo>
                        <a:pt x="7" y="293"/>
                        <a:pt x="6" y="297"/>
                        <a:pt x="6" y="299"/>
                      </a:cubicBezTo>
                      <a:cubicBezTo>
                        <a:pt x="6" y="297"/>
                        <a:pt x="7" y="295"/>
                        <a:pt x="7" y="295"/>
                      </a:cubicBezTo>
                      <a:cubicBezTo>
                        <a:pt x="6" y="298"/>
                        <a:pt x="6" y="303"/>
                        <a:pt x="5" y="306"/>
                      </a:cubicBezTo>
                      <a:cubicBezTo>
                        <a:pt x="6" y="306"/>
                        <a:pt x="6" y="304"/>
                        <a:pt x="6" y="302"/>
                      </a:cubicBezTo>
                      <a:cubicBezTo>
                        <a:pt x="6" y="302"/>
                        <a:pt x="6" y="305"/>
                        <a:pt x="6" y="303"/>
                      </a:cubicBezTo>
                      <a:cubicBezTo>
                        <a:pt x="7" y="299"/>
                        <a:pt x="7" y="296"/>
                        <a:pt x="8" y="292"/>
                      </a:cubicBezTo>
                      <a:cubicBezTo>
                        <a:pt x="9" y="290"/>
                        <a:pt x="9" y="291"/>
                        <a:pt x="10" y="289"/>
                      </a:cubicBezTo>
                      <a:cubicBezTo>
                        <a:pt x="9" y="290"/>
                        <a:pt x="10" y="289"/>
                        <a:pt x="10" y="290"/>
                      </a:cubicBezTo>
                      <a:cubicBezTo>
                        <a:pt x="10" y="288"/>
                        <a:pt x="11" y="287"/>
                        <a:pt x="11" y="288"/>
                      </a:cubicBezTo>
                      <a:cubicBezTo>
                        <a:pt x="11" y="286"/>
                        <a:pt x="11" y="286"/>
                        <a:pt x="11" y="284"/>
                      </a:cubicBezTo>
                      <a:cubicBezTo>
                        <a:pt x="12" y="283"/>
                        <a:pt x="13" y="281"/>
                        <a:pt x="14" y="277"/>
                      </a:cubicBezTo>
                      <a:cubicBezTo>
                        <a:pt x="14" y="277"/>
                        <a:pt x="13" y="281"/>
                        <a:pt x="13" y="279"/>
                      </a:cubicBezTo>
                      <a:cubicBezTo>
                        <a:pt x="13" y="277"/>
                        <a:pt x="14" y="277"/>
                        <a:pt x="14" y="275"/>
                      </a:cubicBezTo>
                      <a:cubicBezTo>
                        <a:pt x="14" y="275"/>
                        <a:pt x="13" y="277"/>
                        <a:pt x="13" y="279"/>
                      </a:cubicBezTo>
                      <a:cubicBezTo>
                        <a:pt x="12" y="281"/>
                        <a:pt x="11" y="284"/>
                        <a:pt x="11" y="283"/>
                      </a:cubicBezTo>
                      <a:cubicBezTo>
                        <a:pt x="12" y="280"/>
                        <a:pt x="12" y="279"/>
                        <a:pt x="13" y="276"/>
                      </a:cubicBezTo>
                      <a:cubicBezTo>
                        <a:pt x="14" y="277"/>
                        <a:pt x="15" y="271"/>
                        <a:pt x="16" y="269"/>
                      </a:cubicBezTo>
                      <a:cubicBezTo>
                        <a:pt x="16" y="271"/>
                        <a:pt x="15" y="273"/>
                        <a:pt x="15" y="273"/>
                      </a:cubicBezTo>
                      <a:cubicBezTo>
                        <a:pt x="16" y="270"/>
                        <a:pt x="14" y="275"/>
                        <a:pt x="15" y="275"/>
                      </a:cubicBezTo>
                      <a:cubicBezTo>
                        <a:pt x="15" y="275"/>
                        <a:pt x="16" y="273"/>
                        <a:pt x="15" y="274"/>
                      </a:cubicBezTo>
                      <a:cubicBezTo>
                        <a:pt x="13" y="280"/>
                        <a:pt x="12" y="287"/>
                        <a:pt x="12" y="291"/>
                      </a:cubicBezTo>
                      <a:cubicBezTo>
                        <a:pt x="12" y="288"/>
                        <a:pt x="14" y="279"/>
                        <a:pt x="15" y="276"/>
                      </a:cubicBezTo>
                      <a:cubicBezTo>
                        <a:pt x="15" y="275"/>
                        <a:pt x="16" y="276"/>
                        <a:pt x="16" y="276"/>
                      </a:cubicBezTo>
                      <a:cubicBezTo>
                        <a:pt x="16" y="274"/>
                        <a:pt x="17" y="273"/>
                        <a:pt x="17" y="271"/>
                      </a:cubicBezTo>
                      <a:cubicBezTo>
                        <a:pt x="17" y="271"/>
                        <a:pt x="17" y="271"/>
                        <a:pt x="18" y="269"/>
                      </a:cubicBezTo>
                      <a:cubicBezTo>
                        <a:pt x="18" y="269"/>
                        <a:pt x="18" y="269"/>
                        <a:pt x="18" y="269"/>
                      </a:cubicBezTo>
                      <a:cubicBezTo>
                        <a:pt x="17" y="274"/>
                        <a:pt x="16" y="278"/>
                        <a:pt x="15" y="280"/>
                      </a:cubicBezTo>
                      <a:cubicBezTo>
                        <a:pt x="15" y="279"/>
                        <a:pt x="16" y="279"/>
                        <a:pt x="16" y="278"/>
                      </a:cubicBezTo>
                      <a:cubicBezTo>
                        <a:pt x="15" y="281"/>
                        <a:pt x="15" y="281"/>
                        <a:pt x="15" y="283"/>
                      </a:cubicBezTo>
                      <a:cubicBezTo>
                        <a:pt x="13" y="285"/>
                        <a:pt x="12" y="294"/>
                        <a:pt x="10" y="298"/>
                      </a:cubicBezTo>
                      <a:cubicBezTo>
                        <a:pt x="11" y="295"/>
                        <a:pt x="10" y="296"/>
                        <a:pt x="11" y="296"/>
                      </a:cubicBezTo>
                      <a:cubicBezTo>
                        <a:pt x="10" y="297"/>
                        <a:pt x="9" y="302"/>
                        <a:pt x="9" y="302"/>
                      </a:cubicBezTo>
                      <a:cubicBezTo>
                        <a:pt x="10" y="299"/>
                        <a:pt x="10" y="300"/>
                        <a:pt x="10" y="298"/>
                      </a:cubicBezTo>
                      <a:cubicBezTo>
                        <a:pt x="10" y="298"/>
                        <a:pt x="9" y="300"/>
                        <a:pt x="9" y="303"/>
                      </a:cubicBezTo>
                      <a:cubicBezTo>
                        <a:pt x="9" y="302"/>
                        <a:pt x="9" y="303"/>
                        <a:pt x="9" y="306"/>
                      </a:cubicBezTo>
                      <a:cubicBezTo>
                        <a:pt x="8" y="306"/>
                        <a:pt x="8" y="308"/>
                        <a:pt x="8" y="308"/>
                      </a:cubicBezTo>
                      <a:cubicBezTo>
                        <a:pt x="7" y="314"/>
                        <a:pt x="7" y="312"/>
                        <a:pt x="6" y="314"/>
                      </a:cubicBezTo>
                      <a:cubicBezTo>
                        <a:pt x="5" y="318"/>
                        <a:pt x="7" y="313"/>
                        <a:pt x="6" y="315"/>
                      </a:cubicBezTo>
                      <a:cubicBezTo>
                        <a:pt x="5" y="321"/>
                        <a:pt x="4" y="324"/>
                        <a:pt x="4" y="329"/>
                      </a:cubicBezTo>
                      <a:cubicBezTo>
                        <a:pt x="4" y="329"/>
                        <a:pt x="4" y="329"/>
                        <a:pt x="4" y="328"/>
                      </a:cubicBezTo>
                      <a:cubicBezTo>
                        <a:pt x="3" y="331"/>
                        <a:pt x="3" y="335"/>
                        <a:pt x="3" y="334"/>
                      </a:cubicBezTo>
                      <a:cubicBezTo>
                        <a:pt x="3" y="332"/>
                        <a:pt x="3" y="331"/>
                        <a:pt x="3" y="330"/>
                      </a:cubicBezTo>
                      <a:cubicBezTo>
                        <a:pt x="3" y="331"/>
                        <a:pt x="3" y="332"/>
                        <a:pt x="3" y="332"/>
                      </a:cubicBezTo>
                      <a:cubicBezTo>
                        <a:pt x="2" y="335"/>
                        <a:pt x="2" y="336"/>
                        <a:pt x="2" y="337"/>
                      </a:cubicBezTo>
                      <a:cubicBezTo>
                        <a:pt x="2" y="338"/>
                        <a:pt x="1" y="345"/>
                        <a:pt x="1" y="348"/>
                      </a:cubicBezTo>
                      <a:cubicBezTo>
                        <a:pt x="1" y="348"/>
                        <a:pt x="1" y="344"/>
                        <a:pt x="1" y="344"/>
                      </a:cubicBezTo>
                      <a:cubicBezTo>
                        <a:pt x="1" y="345"/>
                        <a:pt x="0" y="346"/>
                        <a:pt x="0" y="346"/>
                      </a:cubicBezTo>
                      <a:cubicBezTo>
                        <a:pt x="0" y="345"/>
                        <a:pt x="0" y="344"/>
                        <a:pt x="0" y="344"/>
                      </a:cubicBezTo>
                      <a:cubicBezTo>
                        <a:pt x="0" y="346"/>
                        <a:pt x="0" y="348"/>
                        <a:pt x="0" y="349"/>
                      </a:cubicBezTo>
                      <a:cubicBezTo>
                        <a:pt x="1" y="345"/>
                        <a:pt x="0" y="354"/>
                        <a:pt x="1" y="355"/>
                      </a:cubicBezTo>
                      <a:cubicBezTo>
                        <a:pt x="0" y="358"/>
                        <a:pt x="0" y="359"/>
                        <a:pt x="0" y="362"/>
                      </a:cubicBezTo>
                      <a:cubicBezTo>
                        <a:pt x="1" y="360"/>
                        <a:pt x="1" y="362"/>
                        <a:pt x="1" y="364"/>
                      </a:cubicBezTo>
                      <a:cubicBezTo>
                        <a:pt x="1" y="363"/>
                        <a:pt x="2" y="364"/>
                        <a:pt x="2" y="368"/>
                      </a:cubicBezTo>
                      <a:cubicBezTo>
                        <a:pt x="2" y="367"/>
                        <a:pt x="2" y="367"/>
                        <a:pt x="2" y="367"/>
                      </a:cubicBezTo>
                      <a:cubicBezTo>
                        <a:pt x="2" y="366"/>
                        <a:pt x="2" y="363"/>
                        <a:pt x="2" y="361"/>
                      </a:cubicBezTo>
                      <a:cubicBezTo>
                        <a:pt x="2" y="363"/>
                        <a:pt x="2" y="363"/>
                        <a:pt x="2" y="366"/>
                      </a:cubicBezTo>
                      <a:cubicBezTo>
                        <a:pt x="2" y="364"/>
                        <a:pt x="2" y="368"/>
                        <a:pt x="2" y="367"/>
                      </a:cubicBezTo>
                      <a:cubicBezTo>
                        <a:pt x="2" y="365"/>
                        <a:pt x="3" y="362"/>
                        <a:pt x="3" y="362"/>
                      </a:cubicBezTo>
                      <a:cubicBezTo>
                        <a:pt x="3" y="357"/>
                        <a:pt x="3" y="356"/>
                        <a:pt x="3" y="350"/>
                      </a:cubicBezTo>
                      <a:cubicBezTo>
                        <a:pt x="3" y="350"/>
                        <a:pt x="3" y="351"/>
                        <a:pt x="3" y="351"/>
                      </a:cubicBezTo>
                      <a:cubicBezTo>
                        <a:pt x="3" y="347"/>
                        <a:pt x="4" y="343"/>
                        <a:pt x="4" y="339"/>
                      </a:cubicBezTo>
                      <a:cubicBezTo>
                        <a:pt x="4" y="339"/>
                        <a:pt x="4" y="338"/>
                        <a:pt x="4" y="338"/>
                      </a:cubicBezTo>
                      <a:cubicBezTo>
                        <a:pt x="4" y="339"/>
                        <a:pt x="4" y="340"/>
                        <a:pt x="4" y="341"/>
                      </a:cubicBezTo>
                      <a:cubicBezTo>
                        <a:pt x="4" y="343"/>
                        <a:pt x="4" y="343"/>
                        <a:pt x="4" y="345"/>
                      </a:cubicBezTo>
                      <a:cubicBezTo>
                        <a:pt x="4" y="345"/>
                        <a:pt x="4" y="348"/>
                        <a:pt x="4" y="347"/>
                      </a:cubicBezTo>
                      <a:cubicBezTo>
                        <a:pt x="4" y="346"/>
                        <a:pt x="4" y="343"/>
                        <a:pt x="4" y="345"/>
                      </a:cubicBezTo>
                      <a:cubicBezTo>
                        <a:pt x="5" y="341"/>
                        <a:pt x="5" y="340"/>
                        <a:pt x="5" y="338"/>
                      </a:cubicBezTo>
                      <a:cubicBezTo>
                        <a:pt x="5" y="341"/>
                        <a:pt x="5" y="341"/>
                        <a:pt x="5" y="342"/>
                      </a:cubicBezTo>
                      <a:cubicBezTo>
                        <a:pt x="5" y="343"/>
                        <a:pt x="4" y="347"/>
                        <a:pt x="5" y="344"/>
                      </a:cubicBezTo>
                      <a:cubicBezTo>
                        <a:pt x="4" y="347"/>
                        <a:pt x="4" y="349"/>
                        <a:pt x="4" y="350"/>
                      </a:cubicBezTo>
                      <a:cubicBezTo>
                        <a:pt x="4" y="349"/>
                        <a:pt x="5" y="347"/>
                        <a:pt x="5" y="349"/>
                      </a:cubicBezTo>
                      <a:cubicBezTo>
                        <a:pt x="4" y="352"/>
                        <a:pt x="4" y="352"/>
                        <a:pt x="4" y="354"/>
                      </a:cubicBezTo>
                      <a:cubicBezTo>
                        <a:pt x="4" y="355"/>
                        <a:pt x="4" y="353"/>
                        <a:pt x="4" y="355"/>
                      </a:cubicBezTo>
                      <a:cubicBezTo>
                        <a:pt x="4" y="353"/>
                        <a:pt x="4" y="358"/>
                        <a:pt x="4" y="360"/>
                      </a:cubicBezTo>
                      <a:cubicBezTo>
                        <a:pt x="4" y="359"/>
                        <a:pt x="4" y="361"/>
                        <a:pt x="4" y="363"/>
                      </a:cubicBezTo>
                      <a:cubicBezTo>
                        <a:pt x="4" y="364"/>
                        <a:pt x="5" y="366"/>
                        <a:pt x="5" y="371"/>
                      </a:cubicBezTo>
                      <a:cubicBezTo>
                        <a:pt x="5" y="373"/>
                        <a:pt x="5" y="373"/>
                        <a:pt x="5" y="376"/>
                      </a:cubicBezTo>
                      <a:cubicBezTo>
                        <a:pt x="5" y="378"/>
                        <a:pt x="6" y="376"/>
                        <a:pt x="6" y="377"/>
                      </a:cubicBezTo>
                      <a:cubicBezTo>
                        <a:pt x="6" y="378"/>
                        <a:pt x="6" y="378"/>
                        <a:pt x="5" y="379"/>
                      </a:cubicBezTo>
                      <a:cubicBezTo>
                        <a:pt x="6" y="381"/>
                        <a:pt x="6" y="379"/>
                        <a:pt x="6" y="381"/>
                      </a:cubicBezTo>
                      <a:cubicBezTo>
                        <a:pt x="6" y="384"/>
                        <a:pt x="5" y="382"/>
                        <a:pt x="5" y="386"/>
                      </a:cubicBezTo>
                      <a:cubicBezTo>
                        <a:pt x="5" y="386"/>
                        <a:pt x="5" y="384"/>
                        <a:pt x="6" y="385"/>
                      </a:cubicBezTo>
                      <a:cubicBezTo>
                        <a:pt x="5" y="390"/>
                        <a:pt x="6" y="393"/>
                        <a:pt x="6" y="397"/>
                      </a:cubicBezTo>
                      <a:cubicBezTo>
                        <a:pt x="5" y="397"/>
                        <a:pt x="6" y="400"/>
                        <a:pt x="6" y="402"/>
                      </a:cubicBezTo>
                      <a:cubicBezTo>
                        <a:pt x="5" y="401"/>
                        <a:pt x="5" y="400"/>
                        <a:pt x="5" y="403"/>
                      </a:cubicBezTo>
                      <a:cubicBezTo>
                        <a:pt x="5" y="402"/>
                        <a:pt x="5" y="400"/>
                        <a:pt x="5" y="400"/>
                      </a:cubicBezTo>
                      <a:cubicBezTo>
                        <a:pt x="5" y="402"/>
                        <a:pt x="5" y="403"/>
                        <a:pt x="4" y="403"/>
                      </a:cubicBezTo>
                      <a:cubicBezTo>
                        <a:pt x="4" y="402"/>
                        <a:pt x="4" y="400"/>
                        <a:pt x="4" y="400"/>
                      </a:cubicBezTo>
                      <a:cubicBezTo>
                        <a:pt x="4" y="404"/>
                        <a:pt x="3" y="401"/>
                        <a:pt x="4" y="405"/>
                      </a:cubicBezTo>
                      <a:cubicBezTo>
                        <a:pt x="4" y="403"/>
                        <a:pt x="5" y="406"/>
                        <a:pt x="5" y="408"/>
                      </a:cubicBezTo>
                      <a:cubicBezTo>
                        <a:pt x="5" y="407"/>
                        <a:pt x="5" y="406"/>
                        <a:pt x="5" y="406"/>
                      </a:cubicBezTo>
                      <a:cubicBezTo>
                        <a:pt x="6" y="411"/>
                        <a:pt x="6" y="410"/>
                        <a:pt x="7" y="417"/>
                      </a:cubicBezTo>
                      <a:cubicBezTo>
                        <a:pt x="7" y="418"/>
                        <a:pt x="7" y="417"/>
                        <a:pt x="7" y="419"/>
                      </a:cubicBezTo>
                      <a:cubicBezTo>
                        <a:pt x="7" y="420"/>
                        <a:pt x="8" y="423"/>
                        <a:pt x="9" y="427"/>
                      </a:cubicBezTo>
                      <a:cubicBezTo>
                        <a:pt x="9" y="429"/>
                        <a:pt x="9" y="429"/>
                        <a:pt x="9" y="431"/>
                      </a:cubicBezTo>
                      <a:cubicBezTo>
                        <a:pt x="9" y="430"/>
                        <a:pt x="9" y="429"/>
                        <a:pt x="8" y="429"/>
                      </a:cubicBezTo>
                      <a:cubicBezTo>
                        <a:pt x="9" y="433"/>
                        <a:pt x="9" y="435"/>
                        <a:pt x="8" y="433"/>
                      </a:cubicBezTo>
                      <a:cubicBezTo>
                        <a:pt x="9" y="436"/>
                        <a:pt x="9" y="437"/>
                        <a:pt x="10" y="440"/>
                      </a:cubicBezTo>
                      <a:cubicBezTo>
                        <a:pt x="10" y="439"/>
                        <a:pt x="10" y="442"/>
                        <a:pt x="10" y="443"/>
                      </a:cubicBezTo>
                      <a:cubicBezTo>
                        <a:pt x="9" y="442"/>
                        <a:pt x="9" y="437"/>
                        <a:pt x="9" y="435"/>
                      </a:cubicBezTo>
                      <a:cubicBezTo>
                        <a:pt x="8" y="438"/>
                        <a:pt x="7" y="425"/>
                        <a:pt x="6" y="423"/>
                      </a:cubicBezTo>
                      <a:cubicBezTo>
                        <a:pt x="6" y="425"/>
                        <a:pt x="7" y="429"/>
                        <a:pt x="8" y="433"/>
                      </a:cubicBezTo>
                      <a:cubicBezTo>
                        <a:pt x="8" y="435"/>
                        <a:pt x="8" y="437"/>
                        <a:pt x="7" y="435"/>
                      </a:cubicBezTo>
                      <a:cubicBezTo>
                        <a:pt x="8" y="440"/>
                        <a:pt x="9" y="444"/>
                        <a:pt x="10" y="449"/>
                      </a:cubicBezTo>
                      <a:cubicBezTo>
                        <a:pt x="10" y="451"/>
                        <a:pt x="10" y="447"/>
                        <a:pt x="10" y="449"/>
                      </a:cubicBezTo>
                      <a:cubicBezTo>
                        <a:pt x="11" y="450"/>
                        <a:pt x="11" y="451"/>
                        <a:pt x="11" y="452"/>
                      </a:cubicBezTo>
                      <a:cubicBezTo>
                        <a:pt x="10" y="450"/>
                        <a:pt x="10" y="450"/>
                        <a:pt x="10" y="450"/>
                      </a:cubicBezTo>
                      <a:cubicBezTo>
                        <a:pt x="11" y="452"/>
                        <a:pt x="11" y="454"/>
                        <a:pt x="11" y="456"/>
                      </a:cubicBezTo>
                      <a:cubicBezTo>
                        <a:pt x="11" y="455"/>
                        <a:pt x="12" y="459"/>
                        <a:pt x="12" y="460"/>
                      </a:cubicBezTo>
                      <a:cubicBezTo>
                        <a:pt x="12" y="459"/>
                        <a:pt x="12" y="459"/>
                        <a:pt x="11" y="458"/>
                      </a:cubicBezTo>
                      <a:cubicBezTo>
                        <a:pt x="10" y="454"/>
                        <a:pt x="10" y="450"/>
                        <a:pt x="9" y="450"/>
                      </a:cubicBezTo>
                      <a:cubicBezTo>
                        <a:pt x="9" y="453"/>
                        <a:pt x="9" y="457"/>
                        <a:pt x="10" y="461"/>
                      </a:cubicBezTo>
                      <a:cubicBezTo>
                        <a:pt x="9" y="458"/>
                        <a:pt x="9" y="456"/>
                        <a:pt x="10" y="456"/>
                      </a:cubicBezTo>
                      <a:cubicBezTo>
                        <a:pt x="9" y="455"/>
                        <a:pt x="9" y="452"/>
                        <a:pt x="9" y="452"/>
                      </a:cubicBezTo>
                      <a:cubicBezTo>
                        <a:pt x="9" y="454"/>
                        <a:pt x="9" y="458"/>
                        <a:pt x="9" y="458"/>
                      </a:cubicBezTo>
                      <a:cubicBezTo>
                        <a:pt x="9" y="459"/>
                        <a:pt x="9" y="457"/>
                        <a:pt x="8" y="456"/>
                      </a:cubicBezTo>
                      <a:cubicBezTo>
                        <a:pt x="9" y="460"/>
                        <a:pt x="10" y="465"/>
                        <a:pt x="9" y="465"/>
                      </a:cubicBezTo>
                      <a:cubicBezTo>
                        <a:pt x="10" y="467"/>
                        <a:pt x="10" y="466"/>
                        <a:pt x="11" y="469"/>
                      </a:cubicBezTo>
                      <a:cubicBezTo>
                        <a:pt x="11" y="470"/>
                        <a:pt x="10" y="467"/>
                        <a:pt x="10" y="469"/>
                      </a:cubicBezTo>
                      <a:cubicBezTo>
                        <a:pt x="11" y="471"/>
                        <a:pt x="11" y="471"/>
                        <a:pt x="12" y="473"/>
                      </a:cubicBezTo>
                      <a:cubicBezTo>
                        <a:pt x="11" y="473"/>
                        <a:pt x="12" y="474"/>
                        <a:pt x="12" y="475"/>
                      </a:cubicBezTo>
                      <a:cubicBezTo>
                        <a:pt x="11" y="474"/>
                        <a:pt x="11" y="470"/>
                        <a:pt x="10" y="471"/>
                      </a:cubicBezTo>
                      <a:cubicBezTo>
                        <a:pt x="11" y="473"/>
                        <a:pt x="11" y="474"/>
                        <a:pt x="12" y="477"/>
                      </a:cubicBezTo>
                      <a:cubicBezTo>
                        <a:pt x="12" y="476"/>
                        <a:pt x="11" y="474"/>
                        <a:pt x="12" y="477"/>
                      </a:cubicBezTo>
                      <a:cubicBezTo>
                        <a:pt x="13" y="479"/>
                        <a:pt x="13" y="480"/>
                        <a:pt x="13" y="482"/>
                      </a:cubicBezTo>
                      <a:cubicBezTo>
                        <a:pt x="13" y="479"/>
                        <a:pt x="14" y="479"/>
                        <a:pt x="15" y="481"/>
                      </a:cubicBezTo>
                      <a:cubicBezTo>
                        <a:pt x="14" y="479"/>
                        <a:pt x="14" y="479"/>
                        <a:pt x="14" y="478"/>
                      </a:cubicBezTo>
                      <a:cubicBezTo>
                        <a:pt x="15" y="480"/>
                        <a:pt x="16" y="484"/>
                        <a:pt x="16" y="482"/>
                      </a:cubicBezTo>
                      <a:cubicBezTo>
                        <a:pt x="15" y="479"/>
                        <a:pt x="15" y="480"/>
                        <a:pt x="15" y="478"/>
                      </a:cubicBezTo>
                      <a:cubicBezTo>
                        <a:pt x="14" y="479"/>
                        <a:pt x="12" y="474"/>
                        <a:pt x="12" y="471"/>
                      </a:cubicBezTo>
                      <a:cubicBezTo>
                        <a:pt x="12" y="472"/>
                        <a:pt x="13" y="473"/>
                        <a:pt x="13" y="472"/>
                      </a:cubicBezTo>
                      <a:cubicBezTo>
                        <a:pt x="12" y="469"/>
                        <a:pt x="12" y="469"/>
                        <a:pt x="12" y="468"/>
                      </a:cubicBezTo>
                      <a:cubicBezTo>
                        <a:pt x="13" y="472"/>
                        <a:pt x="12" y="467"/>
                        <a:pt x="12" y="466"/>
                      </a:cubicBezTo>
                      <a:cubicBezTo>
                        <a:pt x="12" y="466"/>
                        <a:pt x="12" y="466"/>
                        <a:pt x="12" y="466"/>
                      </a:cubicBezTo>
                      <a:cubicBezTo>
                        <a:pt x="13" y="469"/>
                        <a:pt x="14" y="473"/>
                        <a:pt x="14" y="475"/>
                      </a:cubicBezTo>
                      <a:cubicBezTo>
                        <a:pt x="14" y="475"/>
                        <a:pt x="13" y="470"/>
                        <a:pt x="13" y="471"/>
                      </a:cubicBezTo>
                      <a:cubicBezTo>
                        <a:pt x="13" y="473"/>
                        <a:pt x="14" y="474"/>
                        <a:pt x="14" y="475"/>
                      </a:cubicBezTo>
                      <a:cubicBezTo>
                        <a:pt x="14" y="476"/>
                        <a:pt x="15" y="477"/>
                        <a:pt x="15" y="479"/>
                      </a:cubicBezTo>
                      <a:cubicBezTo>
                        <a:pt x="15" y="480"/>
                        <a:pt x="16" y="481"/>
                        <a:pt x="16" y="481"/>
                      </a:cubicBezTo>
                      <a:cubicBezTo>
                        <a:pt x="16" y="480"/>
                        <a:pt x="15" y="478"/>
                        <a:pt x="15" y="478"/>
                      </a:cubicBezTo>
                      <a:cubicBezTo>
                        <a:pt x="16" y="479"/>
                        <a:pt x="16" y="479"/>
                        <a:pt x="16" y="481"/>
                      </a:cubicBezTo>
                      <a:cubicBezTo>
                        <a:pt x="16" y="480"/>
                        <a:pt x="16" y="480"/>
                        <a:pt x="16" y="480"/>
                      </a:cubicBezTo>
                      <a:cubicBezTo>
                        <a:pt x="16" y="480"/>
                        <a:pt x="16" y="480"/>
                        <a:pt x="16" y="480"/>
                      </a:cubicBezTo>
                      <a:cubicBezTo>
                        <a:pt x="14" y="475"/>
                        <a:pt x="13" y="470"/>
                        <a:pt x="13" y="468"/>
                      </a:cubicBezTo>
                      <a:cubicBezTo>
                        <a:pt x="14" y="472"/>
                        <a:pt x="14" y="471"/>
                        <a:pt x="15" y="475"/>
                      </a:cubicBezTo>
                      <a:cubicBezTo>
                        <a:pt x="15" y="475"/>
                        <a:pt x="15" y="475"/>
                        <a:pt x="15" y="475"/>
                      </a:cubicBezTo>
                      <a:cubicBezTo>
                        <a:pt x="16" y="478"/>
                        <a:pt x="16" y="478"/>
                        <a:pt x="17" y="481"/>
                      </a:cubicBezTo>
                      <a:cubicBezTo>
                        <a:pt x="16" y="478"/>
                        <a:pt x="16" y="477"/>
                        <a:pt x="16" y="476"/>
                      </a:cubicBezTo>
                      <a:cubicBezTo>
                        <a:pt x="15" y="474"/>
                        <a:pt x="14" y="469"/>
                        <a:pt x="13" y="465"/>
                      </a:cubicBezTo>
                      <a:cubicBezTo>
                        <a:pt x="14" y="470"/>
                        <a:pt x="14" y="466"/>
                        <a:pt x="14" y="466"/>
                      </a:cubicBezTo>
                      <a:cubicBezTo>
                        <a:pt x="13" y="463"/>
                        <a:pt x="13" y="465"/>
                        <a:pt x="12" y="460"/>
                      </a:cubicBezTo>
                      <a:cubicBezTo>
                        <a:pt x="12" y="462"/>
                        <a:pt x="13" y="463"/>
                        <a:pt x="13" y="462"/>
                      </a:cubicBezTo>
                      <a:cubicBezTo>
                        <a:pt x="12" y="459"/>
                        <a:pt x="12" y="459"/>
                        <a:pt x="12" y="458"/>
                      </a:cubicBezTo>
                      <a:cubicBezTo>
                        <a:pt x="13" y="460"/>
                        <a:pt x="13" y="460"/>
                        <a:pt x="13" y="461"/>
                      </a:cubicBezTo>
                      <a:cubicBezTo>
                        <a:pt x="13" y="458"/>
                        <a:pt x="14" y="465"/>
                        <a:pt x="14" y="462"/>
                      </a:cubicBezTo>
                      <a:cubicBezTo>
                        <a:pt x="13" y="460"/>
                        <a:pt x="13" y="459"/>
                        <a:pt x="12" y="457"/>
                      </a:cubicBezTo>
                      <a:cubicBezTo>
                        <a:pt x="13" y="457"/>
                        <a:pt x="12" y="450"/>
                        <a:pt x="13" y="454"/>
                      </a:cubicBezTo>
                      <a:cubicBezTo>
                        <a:pt x="13" y="456"/>
                        <a:pt x="13" y="457"/>
                        <a:pt x="14" y="460"/>
                      </a:cubicBezTo>
                      <a:cubicBezTo>
                        <a:pt x="15" y="461"/>
                        <a:pt x="14" y="459"/>
                        <a:pt x="14" y="459"/>
                      </a:cubicBezTo>
                      <a:cubicBezTo>
                        <a:pt x="15" y="461"/>
                        <a:pt x="16" y="464"/>
                        <a:pt x="16" y="466"/>
                      </a:cubicBezTo>
                      <a:cubicBezTo>
                        <a:pt x="16" y="465"/>
                        <a:pt x="16" y="463"/>
                        <a:pt x="16" y="464"/>
                      </a:cubicBezTo>
                      <a:cubicBezTo>
                        <a:pt x="17" y="466"/>
                        <a:pt x="18" y="471"/>
                        <a:pt x="19" y="474"/>
                      </a:cubicBezTo>
                      <a:cubicBezTo>
                        <a:pt x="18" y="472"/>
                        <a:pt x="19" y="472"/>
                        <a:pt x="19" y="474"/>
                      </a:cubicBezTo>
                      <a:cubicBezTo>
                        <a:pt x="19" y="472"/>
                        <a:pt x="18" y="469"/>
                        <a:pt x="18" y="469"/>
                      </a:cubicBezTo>
                      <a:cubicBezTo>
                        <a:pt x="19" y="472"/>
                        <a:pt x="20" y="476"/>
                        <a:pt x="21" y="478"/>
                      </a:cubicBezTo>
                      <a:cubicBezTo>
                        <a:pt x="21" y="479"/>
                        <a:pt x="21" y="480"/>
                        <a:pt x="21" y="480"/>
                      </a:cubicBezTo>
                      <a:cubicBezTo>
                        <a:pt x="21" y="482"/>
                        <a:pt x="22" y="483"/>
                        <a:pt x="22" y="483"/>
                      </a:cubicBezTo>
                      <a:cubicBezTo>
                        <a:pt x="21" y="480"/>
                        <a:pt x="22" y="483"/>
                        <a:pt x="22" y="482"/>
                      </a:cubicBezTo>
                      <a:cubicBezTo>
                        <a:pt x="23" y="485"/>
                        <a:pt x="23" y="484"/>
                        <a:pt x="24" y="486"/>
                      </a:cubicBezTo>
                      <a:cubicBezTo>
                        <a:pt x="24" y="487"/>
                        <a:pt x="24" y="490"/>
                        <a:pt x="23" y="487"/>
                      </a:cubicBezTo>
                      <a:cubicBezTo>
                        <a:pt x="24" y="490"/>
                        <a:pt x="25" y="491"/>
                        <a:pt x="26" y="494"/>
                      </a:cubicBezTo>
                      <a:cubicBezTo>
                        <a:pt x="25" y="495"/>
                        <a:pt x="26" y="497"/>
                        <a:pt x="27" y="501"/>
                      </a:cubicBezTo>
                      <a:cubicBezTo>
                        <a:pt x="28" y="502"/>
                        <a:pt x="27" y="500"/>
                        <a:pt x="28" y="502"/>
                      </a:cubicBezTo>
                      <a:cubicBezTo>
                        <a:pt x="28" y="503"/>
                        <a:pt x="29" y="506"/>
                        <a:pt x="29" y="506"/>
                      </a:cubicBezTo>
                      <a:cubicBezTo>
                        <a:pt x="28" y="504"/>
                        <a:pt x="28" y="502"/>
                        <a:pt x="27" y="503"/>
                      </a:cubicBezTo>
                      <a:cubicBezTo>
                        <a:pt x="29" y="507"/>
                        <a:pt x="30" y="509"/>
                        <a:pt x="31" y="512"/>
                      </a:cubicBezTo>
                      <a:cubicBezTo>
                        <a:pt x="30" y="511"/>
                        <a:pt x="29" y="509"/>
                        <a:pt x="28" y="507"/>
                      </a:cubicBezTo>
                      <a:cubicBezTo>
                        <a:pt x="27" y="505"/>
                        <a:pt x="26" y="503"/>
                        <a:pt x="26" y="501"/>
                      </a:cubicBezTo>
                      <a:cubicBezTo>
                        <a:pt x="26" y="501"/>
                        <a:pt x="27" y="503"/>
                        <a:pt x="27" y="502"/>
                      </a:cubicBezTo>
                      <a:cubicBezTo>
                        <a:pt x="26" y="500"/>
                        <a:pt x="26" y="499"/>
                        <a:pt x="25" y="496"/>
                      </a:cubicBezTo>
                      <a:cubicBezTo>
                        <a:pt x="24" y="495"/>
                        <a:pt x="24" y="495"/>
                        <a:pt x="24" y="496"/>
                      </a:cubicBezTo>
                      <a:cubicBezTo>
                        <a:pt x="24" y="496"/>
                        <a:pt x="25" y="498"/>
                        <a:pt x="25" y="498"/>
                      </a:cubicBezTo>
                      <a:cubicBezTo>
                        <a:pt x="25" y="498"/>
                        <a:pt x="23" y="495"/>
                        <a:pt x="22" y="492"/>
                      </a:cubicBezTo>
                      <a:cubicBezTo>
                        <a:pt x="24" y="497"/>
                        <a:pt x="23" y="497"/>
                        <a:pt x="22" y="497"/>
                      </a:cubicBezTo>
                      <a:cubicBezTo>
                        <a:pt x="23" y="499"/>
                        <a:pt x="24" y="500"/>
                        <a:pt x="25" y="503"/>
                      </a:cubicBezTo>
                      <a:cubicBezTo>
                        <a:pt x="23" y="500"/>
                        <a:pt x="25" y="506"/>
                        <a:pt x="26" y="507"/>
                      </a:cubicBezTo>
                      <a:cubicBezTo>
                        <a:pt x="24" y="504"/>
                        <a:pt x="25" y="506"/>
                        <a:pt x="26" y="508"/>
                      </a:cubicBezTo>
                      <a:cubicBezTo>
                        <a:pt x="25" y="508"/>
                        <a:pt x="24" y="505"/>
                        <a:pt x="24" y="505"/>
                      </a:cubicBezTo>
                      <a:cubicBezTo>
                        <a:pt x="25" y="506"/>
                        <a:pt x="25" y="509"/>
                        <a:pt x="26" y="510"/>
                      </a:cubicBezTo>
                      <a:cubicBezTo>
                        <a:pt x="26" y="509"/>
                        <a:pt x="26" y="509"/>
                        <a:pt x="27" y="510"/>
                      </a:cubicBezTo>
                      <a:cubicBezTo>
                        <a:pt x="25" y="507"/>
                        <a:pt x="26" y="508"/>
                        <a:pt x="25" y="506"/>
                      </a:cubicBezTo>
                      <a:cubicBezTo>
                        <a:pt x="26" y="505"/>
                        <a:pt x="27" y="508"/>
                        <a:pt x="27" y="508"/>
                      </a:cubicBezTo>
                      <a:cubicBezTo>
                        <a:pt x="26" y="507"/>
                        <a:pt x="26" y="506"/>
                        <a:pt x="26" y="505"/>
                      </a:cubicBezTo>
                      <a:cubicBezTo>
                        <a:pt x="26" y="505"/>
                        <a:pt x="26" y="506"/>
                        <a:pt x="25" y="505"/>
                      </a:cubicBezTo>
                      <a:cubicBezTo>
                        <a:pt x="25" y="503"/>
                        <a:pt x="24" y="500"/>
                        <a:pt x="24" y="499"/>
                      </a:cubicBezTo>
                      <a:cubicBezTo>
                        <a:pt x="26" y="504"/>
                        <a:pt x="25" y="504"/>
                        <a:pt x="27" y="509"/>
                      </a:cubicBezTo>
                      <a:cubicBezTo>
                        <a:pt x="27" y="508"/>
                        <a:pt x="27" y="510"/>
                        <a:pt x="27" y="510"/>
                      </a:cubicBezTo>
                      <a:cubicBezTo>
                        <a:pt x="28" y="513"/>
                        <a:pt x="28" y="511"/>
                        <a:pt x="29" y="514"/>
                      </a:cubicBezTo>
                      <a:cubicBezTo>
                        <a:pt x="30" y="516"/>
                        <a:pt x="29" y="514"/>
                        <a:pt x="30" y="516"/>
                      </a:cubicBezTo>
                      <a:cubicBezTo>
                        <a:pt x="30" y="517"/>
                        <a:pt x="30" y="515"/>
                        <a:pt x="30" y="516"/>
                      </a:cubicBezTo>
                      <a:cubicBezTo>
                        <a:pt x="29" y="514"/>
                        <a:pt x="29" y="513"/>
                        <a:pt x="29" y="513"/>
                      </a:cubicBezTo>
                      <a:cubicBezTo>
                        <a:pt x="31" y="516"/>
                        <a:pt x="31" y="519"/>
                        <a:pt x="33" y="521"/>
                      </a:cubicBezTo>
                      <a:cubicBezTo>
                        <a:pt x="32" y="520"/>
                        <a:pt x="32" y="519"/>
                        <a:pt x="31" y="517"/>
                      </a:cubicBezTo>
                      <a:cubicBezTo>
                        <a:pt x="31" y="518"/>
                        <a:pt x="30" y="515"/>
                        <a:pt x="32" y="518"/>
                      </a:cubicBezTo>
                      <a:cubicBezTo>
                        <a:pt x="32" y="520"/>
                        <a:pt x="33" y="520"/>
                        <a:pt x="34" y="522"/>
                      </a:cubicBezTo>
                      <a:cubicBezTo>
                        <a:pt x="33" y="520"/>
                        <a:pt x="33" y="519"/>
                        <a:pt x="32" y="517"/>
                      </a:cubicBezTo>
                      <a:cubicBezTo>
                        <a:pt x="33" y="519"/>
                        <a:pt x="32" y="516"/>
                        <a:pt x="33" y="518"/>
                      </a:cubicBezTo>
                      <a:cubicBezTo>
                        <a:pt x="34" y="519"/>
                        <a:pt x="33" y="520"/>
                        <a:pt x="34" y="522"/>
                      </a:cubicBezTo>
                      <a:cubicBezTo>
                        <a:pt x="33" y="519"/>
                        <a:pt x="34" y="521"/>
                        <a:pt x="34" y="520"/>
                      </a:cubicBezTo>
                      <a:cubicBezTo>
                        <a:pt x="33" y="517"/>
                        <a:pt x="32" y="517"/>
                        <a:pt x="32" y="516"/>
                      </a:cubicBezTo>
                      <a:cubicBezTo>
                        <a:pt x="33" y="517"/>
                        <a:pt x="35" y="522"/>
                        <a:pt x="35" y="523"/>
                      </a:cubicBezTo>
                      <a:cubicBezTo>
                        <a:pt x="35" y="521"/>
                        <a:pt x="34" y="519"/>
                        <a:pt x="34" y="519"/>
                      </a:cubicBezTo>
                      <a:cubicBezTo>
                        <a:pt x="36" y="522"/>
                        <a:pt x="36" y="522"/>
                        <a:pt x="38" y="525"/>
                      </a:cubicBezTo>
                      <a:cubicBezTo>
                        <a:pt x="36" y="524"/>
                        <a:pt x="39" y="530"/>
                        <a:pt x="39" y="530"/>
                      </a:cubicBezTo>
                      <a:cubicBezTo>
                        <a:pt x="39" y="530"/>
                        <a:pt x="38" y="527"/>
                        <a:pt x="37" y="524"/>
                      </a:cubicBezTo>
                      <a:cubicBezTo>
                        <a:pt x="37" y="526"/>
                        <a:pt x="37" y="526"/>
                        <a:pt x="36" y="525"/>
                      </a:cubicBezTo>
                      <a:cubicBezTo>
                        <a:pt x="38" y="528"/>
                        <a:pt x="38" y="530"/>
                        <a:pt x="37" y="528"/>
                      </a:cubicBezTo>
                      <a:cubicBezTo>
                        <a:pt x="38" y="530"/>
                        <a:pt x="39" y="532"/>
                        <a:pt x="40" y="534"/>
                      </a:cubicBezTo>
                      <a:cubicBezTo>
                        <a:pt x="41" y="537"/>
                        <a:pt x="42" y="539"/>
                        <a:pt x="44" y="542"/>
                      </a:cubicBezTo>
                      <a:cubicBezTo>
                        <a:pt x="44" y="541"/>
                        <a:pt x="45" y="544"/>
                        <a:pt x="46" y="545"/>
                      </a:cubicBezTo>
                      <a:cubicBezTo>
                        <a:pt x="46" y="545"/>
                        <a:pt x="45" y="543"/>
                        <a:pt x="46" y="544"/>
                      </a:cubicBezTo>
                      <a:cubicBezTo>
                        <a:pt x="46" y="545"/>
                        <a:pt x="46" y="546"/>
                        <a:pt x="47" y="547"/>
                      </a:cubicBezTo>
                      <a:cubicBezTo>
                        <a:pt x="47" y="547"/>
                        <a:pt x="49" y="549"/>
                        <a:pt x="49" y="549"/>
                      </a:cubicBezTo>
                      <a:cubicBezTo>
                        <a:pt x="49" y="548"/>
                        <a:pt x="48" y="547"/>
                        <a:pt x="48" y="547"/>
                      </a:cubicBezTo>
                      <a:cubicBezTo>
                        <a:pt x="50" y="550"/>
                        <a:pt x="51" y="553"/>
                        <a:pt x="52" y="555"/>
                      </a:cubicBezTo>
                      <a:cubicBezTo>
                        <a:pt x="51" y="554"/>
                        <a:pt x="51" y="556"/>
                        <a:pt x="53" y="559"/>
                      </a:cubicBezTo>
                      <a:cubicBezTo>
                        <a:pt x="52" y="558"/>
                        <a:pt x="49" y="554"/>
                        <a:pt x="50" y="556"/>
                      </a:cubicBezTo>
                      <a:cubicBezTo>
                        <a:pt x="51" y="556"/>
                        <a:pt x="51" y="557"/>
                        <a:pt x="52" y="559"/>
                      </a:cubicBezTo>
                      <a:cubicBezTo>
                        <a:pt x="53" y="560"/>
                        <a:pt x="51" y="558"/>
                        <a:pt x="52" y="560"/>
                      </a:cubicBezTo>
                      <a:cubicBezTo>
                        <a:pt x="54" y="563"/>
                        <a:pt x="53" y="560"/>
                        <a:pt x="55" y="562"/>
                      </a:cubicBezTo>
                      <a:cubicBezTo>
                        <a:pt x="54" y="561"/>
                        <a:pt x="53" y="560"/>
                        <a:pt x="54" y="560"/>
                      </a:cubicBezTo>
                      <a:cubicBezTo>
                        <a:pt x="55" y="562"/>
                        <a:pt x="55" y="562"/>
                        <a:pt x="56" y="564"/>
                      </a:cubicBezTo>
                      <a:cubicBezTo>
                        <a:pt x="58" y="565"/>
                        <a:pt x="58" y="564"/>
                        <a:pt x="60" y="567"/>
                      </a:cubicBezTo>
                      <a:cubicBezTo>
                        <a:pt x="59" y="564"/>
                        <a:pt x="59" y="565"/>
                        <a:pt x="58" y="563"/>
                      </a:cubicBezTo>
                      <a:cubicBezTo>
                        <a:pt x="58" y="563"/>
                        <a:pt x="59" y="565"/>
                        <a:pt x="59" y="565"/>
                      </a:cubicBezTo>
                      <a:cubicBezTo>
                        <a:pt x="59" y="563"/>
                        <a:pt x="58" y="562"/>
                        <a:pt x="58" y="562"/>
                      </a:cubicBezTo>
                      <a:cubicBezTo>
                        <a:pt x="59" y="563"/>
                        <a:pt x="59" y="564"/>
                        <a:pt x="59" y="564"/>
                      </a:cubicBezTo>
                      <a:cubicBezTo>
                        <a:pt x="59" y="563"/>
                        <a:pt x="58" y="561"/>
                        <a:pt x="58" y="561"/>
                      </a:cubicBezTo>
                      <a:cubicBezTo>
                        <a:pt x="61" y="566"/>
                        <a:pt x="61" y="565"/>
                        <a:pt x="59" y="561"/>
                      </a:cubicBezTo>
                      <a:cubicBezTo>
                        <a:pt x="60" y="561"/>
                        <a:pt x="61" y="563"/>
                        <a:pt x="62" y="565"/>
                      </a:cubicBezTo>
                      <a:cubicBezTo>
                        <a:pt x="64" y="568"/>
                        <a:pt x="62" y="565"/>
                        <a:pt x="62" y="566"/>
                      </a:cubicBezTo>
                      <a:cubicBezTo>
                        <a:pt x="65" y="571"/>
                        <a:pt x="65" y="568"/>
                        <a:pt x="63" y="566"/>
                      </a:cubicBezTo>
                      <a:cubicBezTo>
                        <a:pt x="64" y="567"/>
                        <a:pt x="65" y="568"/>
                        <a:pt x="66" y="570"/>
                      </a:cubicBezTo>
                      <a:cubicBezTo>
                        <a:pt x="66" y="569"/>
                        <a:pt x="68" y="572"/>
                        <a:pt x="67" y="572"/>
                      </a:cubicBezTo>
                      <a:cubicBezTo>
                        <a:pt x="66" y="570"/>
                        <a:pt x="66" y="569"/>
                        <a:pt x="66" y="569"/>
                      </a:cubicBezTo>
                      <a:cubicBezTo>
                        <a:pt x="66" y="570"/>
                        <a:pt x="67" y="571"/>
                        <a:pt x="68" y="572"/>
                      </a:cubicBezTo>
                      <a:cubicBezTo>
                        <a:pt x="68" y="570"/>
                        <a:pt x="68" y="571"/>
                        <a:pt x="69" y="571"/>
                      </a:cubicBezTo>
                      <a:cubicBezTo>
                        <a:pt x="68" y="569"/>
                        <a:pt x="67" y="567"/>
                        <a:pt x="66" y="566"/>
                      </a:cubicBezTo>
                      <a:cubicBezTo>
                        <a:pt x="67" y="567"/>
                        <a:pt x="67" y="567"/>
                        <a:pt x="67" y="566"/>
                      </a:cubicBezTo>
                      <a:cubicBezTo>
                        <a:pt x="68" y="567"/>
                        <a:pt x="68" y="568"/>
                        <a:pt x="69" y="569"/>
                      </a:cubicBezTo>
                      <a:cubicBezTo>
                        <a:pt x="70" y="569"/>
                        <a:pt x="68" y="567"/>
                        <a:pt x="68" y="567"/>
                      </a:cubicBezTo>
                      <a:cubicBezTo>
                        <a:pt x="70" y="569"/>
                        <a:pt x="71" y="571"/>
                        <a:pt x="72" y="572"/>
                      </a:cubicBezTo>
                      <a:cubicBezTo>
                        <a:pt x="72" y="572"/>
                        <a:pt x="72" y="573"/>
                        <a:pt x="72" y="573"/>
                      </a:cubicBezTo>
                      <a:cubicBezTo>
                        <a:pt x="71" y="570"/>
                        <a:pt x="70" y="569"/>
                        <a:pt x="69" y="568"/>
                      </a:cubicBezTo>
                      <a:cubicBezTo>
                        <a:pt x="69" y="567"/>
                        <a:pt x="71" y="570"/>
                        <a:pt x="72" y="571"/>
                      </a:cubicBezTo>
                      <a:cubicBezTo>
                        <a:pt x="73" y="572"/>
                        <a:pt x="79" y="580"/>
                        <a:pt x="75" y="573"/>
                      </a:cubicBezTo>
                      <a:cubicBezTo>
                        <a:pt x="75" y="574"/>
                        <a:pt x="76" y="574"/>
                        <a:pt x="76" y="575"/>
                      </a:cubicBezTo>
                      <a:cubicBezTo>
                        <a:pt x="76" y="574"/>
                        <a:pt x="76" y="574"/>
                        <a:pt x="75" y="573"/>
                      </a:cubicBezTo>
                      <a:cubicBezTo>
                        <a:pt x="76" y="573"/>
                        <a:pt x="76" y="573"/>
                        <a:pt x="77" y="574"/>
                      </a:cubicBezTo>
                      <a:cubicBezTo>
                        <a:pt x="78" y="576"/>
                        <a:pt x="78" y="576"/>
                        <a:pt x="79" y="578"/>
                      </a:cubicBezTo>
                      <a:cubicBezTo>
                        <a:pt x="82" y="580"/>
                        <a:pt x="80" y="575"/>
                        <a:pt x="75" y="570"/>
                      </a:cubicBezTo>
                      <a:cubicBezTo>
                        <a:pt x="75" y="569"/>
                        <a:pt x="76" y="570"/>
                        <a:pt x="77" y="571"/>
                      </a:cubicBezTo>
                      <a:cubicBezTo>
                        <a:pt x="78" y="574"/>
                        <a:pt x="80" y="576"/>
                        <a:pt x="82" y="579"/>
                      </a:cubicBezTo>
                      <a:cubicBezTo>
                        <a:pt x="85" y="585"/>
                        <a:pt x="87" y="590"/>
                        <a:pt x="82" y="584"/>
                      </a:cubicBezTo>
                      <a:cubicBezTo>
                        <a:pt x="80" y="581"/>
                        <a:pt x="79" y="579"/>
                        <a:pt x="78" y="578"/>
                      </a:cubicBezTo>
                      <a:cubicBezTo>
                        <a:pt x="80" y="581"/>
                        <a:pt x="80" y="582"/>
                        <a:pt x="82" y="584"/>
                      </a:cubicBezTo>
                      <a:cubicBezTo>
                        <a:pt x="82" y="583"/>
                        <a:pt x="88" y="592"/>
                        <a:pt x="90" y="594"/>
                      </a:cubicBezTo>
                      <a:cubicBezTo>
                        <a:pt x="91" y="595"/>
                        <a:pt x="91" y="595"/>
                        <a:pt x="92" y="597"/>
                      </a:cubicBezTo>
                      <a:cubicBezTo>
                        <a:pt x="93" y="598"/>
                        <a:pt x="94" y="599"/>
                        <a:pt x="95" y="600"/>
                      </a:cubicBezTo>
                      <a:cubicBezTo>
                        <a:pt x="96" y="603"/>
                        <a:pt x="100" y="606"/>
                        <a:pt x="105" y="612"/>
                      </a:cubicBezTo>
                      <a:cubicBezTo>
                        <a:pt x="105" y="612"/>
                        <a:pt x="104" y="611"/>
                        <a:pt x="104" y="611"/>
                      </a:cubicBezTo>
                      <a:cubicBezTo>
                        <a:pt x="106" y="613"/>
                        <a:pt x="107" y="615"/>
                        <a:pt x="109" y="616"/>
                      </a:cubicBezTo>
                      <a:cubicBezTo>
                        <a:pt x="110" y="618"/>
                        <a:pt x="112" y="619"/>
                        <a:pt x="113" y="621"/>
                      </a:cubicBezTo>
                      <a:cubicBezTo>
                        <a:pt x="116" y="623"/>
                        <a:pt x="119" y="626"/>
                        <a:pt x="122" y="629"/>
                      </a:cubicBezTo>
                      <a:cubicBezTo>
                        <a:pt x="124" y="631"/>
                        <a:pt x="125" y="632"/>
                        <a:pt x="128" y="635"/>
                      </a:cubicBezTo>
                      <a:cubicBezTo>
                        <a:pt x="128" y="635"/>
                        <a:pt x="129" y="636"/>
                        <a:pt x="129" y="637"/>
                      </a:cubicBezTo>
                      <a:cubicBezTo>
                        <a:pt x="134" y="640"/>
                        <a:pt x="135" y="640"/>
                        <a:pt x="134" y="638"/>
                      </a:cubicBezTo>
                      <a:cubicBezTo>
                        <a:pt x="132" y="636"/>
                        <a:pt x="129" y="631"/>
                        <a:pt x="123" y="626"/>
                      </a:cubicBezTo>
                      <a:cubicBezTo>
                        <a:pt x="120" y="623"/>
                        <a:pt x="117" y="619"/>
                        <a:pt x="114" y="616"/>
                      </a:cubicBezTo>
                      <a:cubicBezTo>
                        <a:pt x="112" y="614"/>
                        <a:pt x="110" y="612"/>
                        <a:pt x="108" y="610"/>
                      </a:cubicBezTo>
                      <a:cubicBezTo>
                        <a:pt x="107" y="608"/>
                        <a:pt x="105" y="606"/>
                        <a:pt x="103" y="604"/>
                      </a:cubicBezTo>
                      <a:cubicBezTo>
                        <a:pt x="102" y="603"/>
                        <a:pt x="103" y="604"/>
                        <a:pt x="102" y="603"/>
                      </a:cubicBezTo>
                      <a:cubicBezTo>
                        <a:pt x="98" y="598"/>
                        <a:pt x="97" y="595"/>
                        <a:pt x="95" y="593"/>
                      </a:cubicBezTo>
                      <a:cubicBezTo>
                        <a:pt x="95" y="593"/>
                        <a:pt x="94" y="592"/>
                        <a:pt x="93" y="591"/>
                      </a:cubicBezTo>
                      <a:cubicBezTo>
                        <a:pt x="94" y="592"/>
                        <a:pt x="95" y="594"/>
                        <a:pt x="96" y="595"/>
                      </a:cubicBezTo>
                      <a:cubicBezTo>
                        <a:pt x="93" y="591"/>
                        <a:pt x="91" y="589"/>
                        <a:pt x="89" y="587"/>
                      </a:cubicBezTo>
                      <a:cubicBezTo>
                        <a:pt x="88" y="585"/>
                        <a:pt x="86" y="583"/>
                        <a:pt x="84" y="580"/>
                      </a:cubicBezTo>
                      <a:cubicBezTo>
                        <a:pt x="86" y="581"/>
                        <a:pt x="90" y="586"/>
                        <a:pt x="90" y="585"/>
                      </a:cubicBezTo>
                      <a:cubicBezTo>
                        <a:pt x="90" y="584"/>
                        <a:pt x="88" y="582"/>
                        <a:pt x="88" y="581"/>
                      </a:cubicBezTo>
                      <a:cubicBezTo>
                        <a:pt x="87" y="580"/>
                        <a:pt x="87" y="579"/>
                        <a:pt x="86" y="579"/>
                      </a:cubicBezTo>
                      <a:cubicBezTo>
                        <a:pt x="86" y="578"/>
                        <a:pt x="84" y="576"/>
                        <a:pt x="83" y="574"/>
                      </a:cubicBezTo>
                      <a:cubicBezTo>
                        <a:pt x="82" y="572"/>
                        <a:pt x="80" y="569"/>
                        <a:pt x="78" y="567"/>
                      </a:cubicBezTo>
                      <a:cubicBezTo>
                        <a:pt x="78" y="566"/>
                        <a:pt x="78" y="566"/>
                        <a:pt x="77" y="564"/>
                      </a:cubicBezTo>
                      <a:cubicBezTo>
                        <a:pt x="77" y="563"/>
                        <a:pt x="78" y="566"/>
                        <a:pt x="78" y="565"/>
                      </a:cubicBezTo>
                      <a:cubicBezTo>
                        <a:pt x="78" y="564"/>
                        <a:pt x="78" y="564"/>
                        <a:pt x="78" y="564"/>
                      </a:cubicBezTo>
                      <a:cubicBezTo>
                        <a:pt x="77" y="563"/>
                        <a:pt x="76" y="562"/>
                        <a:pt x="76" y="562"/>
                      </a:cubicBezTo>
                      <a:cubicBezTo>
                        <a:pt x="75" y="560"/>
                        <a:pt x="73" y="555"/>
                        <a:pt x="71" y="552"/>
                      </a:cubicBezTo>
                      <a:cubicBezTo>
                        <a:pt x="69" y="548"/>
                        <a:pt x="68" y="546"/>
                        <a:pt x="71" y="549"/>
                      </a:cubicBezTo>
                      <a:cubicBezTo>
                        <a:pt x="72" y="552"/>
                        <a:pt x="74" y="554"/>
                        <a:pt x="74" y="556"/>
                      </a:cubicBezTo>
                      <a:cubicBezTo>
                        <a:pt x="75" y="556"/>
                        <a:pt x="78" y="561"/>
                        <a:pt x="80" y="563"/>
                      </a:cubicBezTo>
                      <a:cubicBezTo>
                        <a:pt x="78" y="561"/>
                        <a:pt x="77" y="559"/>
                        <a:pt x="76" y="558"/>
                      </a:cubicBezTo>
                      <a:cubicBezTo>
                        <a:pt x="75" y="557"/>
                        <a:pt x="75" y="555"/>
                        <a:pt x="74" y="554"/>
                      </a:cubicBezTo>
                      <a:cubicBezTo>
                        <a:pt x="74" y="554"/>
                        <a:pt x="72" y="550"/>
                        <a:pt x="74" y="554"/>
                      </a:cubicBezTo>
                      <a:cubicBezTo>
                        <a:pt x="72" y="550"/>
                        <a:pt x="72" y="549"/>
                        <a:pt x="71" y="547"/>
                      </a:cubicBezTo>
                      <a:cubicBezTo>
                        <a:pt x="72" y="549"/>
                        <a:pt x="71" y="546"/>
                        <a:pt x="71" y="547"/>
                      </a:cubicBezTo>
                      <a:cubicBezTo>
                        <a:pt x="73" y="550"/>
                        <a:pt x="74" y="551"/>
                        <a:pt x="75" y="552"/>
                      </a:cubicBezTo>
                      <a:cubicBezTo>
                        <a:pt x="75" y="554"/>
                        <a:pt x="77" y="557"/>
                        <a:pt x="79" y="560"/>
                      </a:cubicBezTo>
                      <a:cubicBezTo>
                        <a:pt x="79" y="560"/>
                        <a:pt x="79" y="560"/>
                        <a:pt x="80" y="561"/>
                      </a:cubicBezTo>
                      <a:cubicBezTo>
                        <a:pt x="81" y="562"/>
                        <a:pt x="82" y="564"/>
                        <a:pt x="84" y="568"/>
                      </a:cubicBezTo>
                      <a:cubicBezTo>
                        <a:pt x="84" y="567"/>
                        <a:pt x="85" y="568"/>
                        <a:pt x="85" y="567"/>
                      </a:cubicBezTo>
                      <a:cubicBezTo>
                        <a:pt x="89" y="572"/>
                        <a:pt x="85" y="565"/>
                        <a:pt x="89" y="570"/>
                      </a:cubicBezTo>
                      <a:cubicBezTo>
                        <a:pt x="86" y="568"/>
                        <a:pt x="84" y="563"/>
                        <a:pt x="82" y="561"/>
                      </a:cubicBezTo>
                      <a:cubicBezTo>
                        <a:pt x="81" y="559"/>
                        <a:pt x="81" y="558"/>
                        <a:pt x="79" y="556"/>
                      </a:cubicBezTo>
                      <a:cubicBezTo>
                        <a:pt x="79" y="556"/>
                        <a:pt x="74" y="548"/>
                        <a:pt x="74" y="547"/>
                      </a:cubicBezTo>
                      <a:cubicBezTo>
                        <a:pt x="73" y="545"/>
                        <a:pt x="72" y="543"/>
                        <a:pt x="71" y="541"/>
                      </a:cubicBezTo>
                      <a:cubicBezTo>
                        <a:pt x="71" y="541"/>
                        <a:pt x="70" y="540"/>
                        <a:pt x="70" y="540"/>
                      </a:cubicBezTo>
                      <a:cubicBezTo>
                        <a:pt x="71" y="541"/>
                        <a:pt x="72" y="542"/>
                        <a:pt x="73" y="544"/>
                      </a:cubicBezTo>
                      <a:cubicBezTo>
                        <a:pt x="72" y="543"/>
                        <a:pt x="72" y="543"/>
                        <a:pt x="73" y="543"/>
                      </a:cubicBezTo>
                      <a:cubicBezTo>
                        <a:pt x="72" y="541"/>
                        <a:pt x="70" y="538"/>
                        <a:pt x="70" y="538"/>
                      </a:cubicBezTo>
                      <a:cubicBezTo>
                        <a:pt x="71" y="539"/>
                        <a:pt x="73" y="543"/>
                        <a:pt x="72" y="542"/>
                      </a:cubicBezTo>
                      <a:cubicBezTo>
                        <a:pt x="70" y="538"/>
                        <a:pt x="73" y="542"/>
                        <a:pt x="72" y="539"/>
                      </a:cubicBezTo>
                      <a:cubicBezTo>
                        <a:pt x="72" y="541"/>
                        <a:pt x="74" y="543"/>
                        <a:pt x="75" y="545"/>
                      </a:cubicBezTo>
                      <a:cubicBezTo>
                        <a:pt x="76" y="546"/>
                        <a:pt x="75" y="545"/>
                        <a:pt x="76" y="546"/>
                      </a:cubicBezTo>
                      <a:cubicBezTo>
                        <a:pt x="78" y="549"/>
                        <a:pt x="79" y="552"/>
                        <a:pt x="81" y="554"/>
                      </a:cubicBezTo>
                      <a:cubicBezTo>
                        <a:pt x="82" y="557"/>
                        <a:pt x="84" y="559"/>
                        <a:pt x="85" y="561"/>
                      </a:cubicBezTo>
                      <a:cubicBezTo>
                        <a:pt x="84" y="558"/>
                        <a:pt x="85" y="560"/>
                        <a:pt x="87" y="562"/>
                      </a:cubicBezTo>
                      <a:cubicBezTo>
                        <a:pt x="87" y="563"/>
                        <a:pt x="89" y="565"/>
                        <a:pt x="90" y="567"/>
                      </a:cubicBezTo>
                      <a:cubicBezTo>
                        <a:pt x="89" y="566"/>
                        <a:pt x="88" y="565"/>
                        <a:pt x="87" y="562"/>
                      </a:cubicBezTo>
                      <a:cubicBezTo>
                        <a:pt x="86" y="562"/>
                        <a:pt x="87" y="563"/>
                        <a:pt x="86" y="562"/>
                      </a:cubicBezTo>
                      <a:cubicBezTo>
                        <a:pt x="87" y="565"/>
                        <a:pt x="86" y="562"/>
                        <a:pt x="87" y="564"/>
                      </a:cubicBezTo>
                      <a:cubicBezTo>
                        <a:pt x="88" y="565"/>
                        <a:pt x="89" y="566"/>
                        <a:pt x="89" y="567"/>
                      </a:cubicBezTo>
                      <a:cubicBezTo>
                        <a:pt x="89" y="567"/>
                        <a:pt x="88" y="565"/>
                        <a:pt x="88" y="566"/>
                      </a:cubicBezTo>
                      <a:cubicBezTo>
                        <a:pt x="90" y="569"/>
                        <a:pt x="90" y="569"/>
                        <a:pt x="90" y="569"/>
                      </a:cubicBezTo>
                      <a:cubicBezTo>
                        <a:pt x="91" y="571"/>
                        <a:pt x="91" y="570"/>
                        <a:pt x="92" y="572"/>
                      </a:cubicBezTo>
                      <a:cubicBezTo>
                        <a:pt x="92" y="572"/>
                        <a:pt x="91" y="571"/>
                        <a:pt x="91" y="571"/>
                      </a:cubicBezTo>
                      <a:cubicBezTo>
                        <a:pt x="92" y="572"/>
                        <a:pt x="93" y="573"/>
                        <a:pt x="94" y="574"/>
                      </a:cubicBezTo>
                      <a:cubicBezTo>
                        <a:pt x="93" y="573"/>
                        <a:pt x="95" y="577"/>
                        <a:pt x="96" y="578"/>
                      </a:cubicBezTo>
                      <a:cubicBezTo>
                        <a:pt x="96" y="577"/>
                        <a:pt x="95" y="576"/>
                        <a:pt x="95" y="575"/>
                      </a:cubicBezTo>
                      <a:cubicBezTo>
                        <a:pt x="97" y="579"/>
                        <a:pt x="98" y="580"/>
                        <a:pt x="99" y="582"/>
                      </a:cubicBezTo>
                      <a:cubicBezTo>
                        <a:pt x="99" y="581"/>
                        <a:pt x="99" y="581"/>
                        <a:pt x="99" y="580"/>
                      </a:cubicBezTo>
                      <a:cubicBezTo>
                        <a:pt x="99" y="582"/>
                        <a:pt x="102" y="584"/>
                        <a:pt x="102" y="584"/>
                      </a:cubicBezTo>
                      <a:cubicBezTo>
                        <a:pt x="101" y="583"/>
                        <a:pt x="100" y="582"/>
                        <a:pt x="100" y="581"/>
                      </a:cubicBezTo>
                      <a:cubicBezTo>
                        <a:pt x="102" y="584"/>
                        <a:pt x="99" y="579"/>
                        <a:pt x="98" y="578"/>
                      </a:cubicBezTo>
                      <a:cubicBezTo>
                        <a:pt x="102" y="583"/>
                        <a:pt x="98" y="579"/>
                        <a:pt x="99" y="580"/>
                      </a:cubicBezTo>
                      <a:cubicBezTo>
                        <a:pt x="97" y="577"/>
                        <a:pt x="98" y="579"/>
                        <a:pt x="97" y="577"/>
                      </a:cubicBezTo>
                      <a:cubicBezTo>
                        <a:pt x="96" y="575"/>
                        <a:pt x="100" y="581"/>
                        <a:pt x="102" y="582"/>
                      </a:cubicBezTo>
                      <a:cubicBezTo>
                        <a:pt x="100" y="580"/>
                        <a:pt x="99" y="579"/>
                        <a:pt x="98" y="577"/>
                      </a:cubicBezTo>
                      <a:cubicBezTo>
                        <a:pt x="98" y="575"/>
                        <a:pt x="94" y="570"/>
                        <a:pt x="91" y="565"/>
                      </a:cubicBezTo>
                      <a:cubicBezTo>
                        <a:pt x="93" y="568"/>
                        <a:pt x="93" y="567"/>
                        <a:pt x="93" y="567"/>
                      </a:cubicBezTo>
                      <a:cubicBezTo>
                        <a:pt x="91" y="564"/>
                        <a:pt x="92" y="564"/>
                        <a:pt x="91" y="563"/>
                      </a:cubicBezTo>
                      <a:cubicBezTo>
                        <a:pt x="90" y="562"/>
                        <a:pt x="89" y="561"/>
                        <a:pt x="88" y="559"/>
                      </a:cubicBezTo>
                      <a:cubicBezTo>
                        <a:pt x="88" y="558"/>
                        <a:pt x="88" y="559"/>
                        <a:pt x="87" y="557"/>
                      </a:cubicBezTo>
                      <a:cubicBezTo>
                        <a:pt x="86" y="556"/>
                        <a:pt x="83" y="552"/>
                        <a:pt x="85" y="554"/>
                      </a:cubicBezTo>
                      <a:cubicBezTo>
                        <a:pt x="83" y="551"/>
                        <a:pt x="81" y="547"/>
                        <a:pt x="80" y="547"/>
                      </a:cubicBezTo>
                      <a:cubicBezTo>
                        <a:pt x="81" y="548"/>
                        <a:pt x="81" y="548"/>
                        <a:pt x="81" y="549"/>
                      </a:cubicBezTo>
                      <a:cubicBezTo>
                        <a:pt x="81" y="548"/>
                        <a:pt x="80" y="548"/>
                        <a:pt x="80" y="547"/>
                      </a:cubicBezTo>
                      <a:cubicBezTo>
                        <a:pt x="82" y="552"/>
                        <a:pt x="76" y="543"/>
                        <a:pt x="75" y="540"/>
                      </a:cubicBezTo>
                      <a:cubicBezTo>
                        <a:pt x="75" y="541"/>
                        <a:pt x="78" y="545"/>
                        <a:pt x="77" y="542"/>
                      </a:cubicBezTo>
                      <a:cubicBezTo>
                        <a:pt x="76" y="541"/>
                        <a:pt x="75" y="540"/>
                        <a:pt x="76" y="540"/>
                      </a:cubicBezTo>
                      <a:cubicBezTo>
                        <a:pt x="76" y="541"/>
                        <a:pt x="77" y="543"/>
                        <a:pt x="78" y="543"/>
                      </a:cubicBezTo>
                      <a:cubicBezTo>
                        <a:pt x="76" y="540"/>
                        <a:pt x="76" y="540"/>
                        <a:pt x="75" y="539"/>
                      </a:cubicBezTo>
                      <a:cubicBezTo>
                        <a:pt x="74" y="536"/>
                        <a:pt x="70" y="529"/>
                        <a:pt x="68" y="525"/>
                      </a:cubicBezTo>
                      <a:cubicBezTo>
                        <a:pt x="68" y="525"/>
                        <a:pt x="67" y="524"/>
                        <a:pt x="67" y="523"/>
                      </a:cubicBezTo>
                      <a:cubicBezTo>
                        <a:pt x="68" y="524"/>
                        <a:pt x="68" y="526"/>
                        <a:pt x="68" y="525"/>
                      </a:cubicBezTo>
                      <a:cubicBezTo>
                        <a:pt x="66" y="521"/>
                        <a:pt x="66" y="521"/>
                        <a:pt x="64" y="518"/>
                      </a:cubicBezTo>
                      <a:cubicBezTo>
                        <a:pt x="64" y="517"/>
                        <a:pt x="63" y="515"/>
                        <a:pt x="64" y="516"/>
                      </a:cubicBezTo>
                      <a:cubicBezTo>
                        <a:pt x="62" y="514"/>
                        <a:pt x="61" y="512"/>
                        <a:pt x="62" y="512"/>
                      </a:cubicBezTo>
                      <a:cubicBezTo>
                        <a:pt x="64" y="516"/>
                        <a:pt x="63" y="514"/>
                        <a:pt x="64" y="516"/>
                      </a:cubicBezTo>
                      <a:cubicBezTo>
                        <a:pt x="64" y="515"/>
                        <a:pt x="64" y="514"/>
                        <a:pt x="63" y="512"/>
                      </a:cubicBezTo>
                      <a:cubicBezTo>
                        <a:pt x="63" y="512"/>
                        <a:pt x="64" y="514"/>
                        <a:pt x="64" y="514"/>
                      </a:cubicBezTo>
                      <a:cubicBezTo>
                        <a:pt x="63" y="511"/>
                        <a:pt x="62" y="511"/>
                        <a:pt x="61" y="509"/>
                      </a:cubicBezTo>
                      <a:cubicBezTo>
                        <a:pt x="60" y="506"/>
                        <a:pt x="60" y="506"/>
                        <a:pt x="60" y="506"/>
                      </a:cubicBezTo>
                      <a:cubicBezTo>
                        <a:pt x="60" y="505"/>
                        <a:pt x="60" y="506"/>
                        <a:pt x="60" y="505"/>
                      </a:cubicBezTo>
                      <a:cubicBezTo>
                        <a:pt x="59" y="505"/>
                        <a:pt x="59" y="505"/>
                        <a:pt x="59" y="504"/>
                      </a:cubicBezTo>
                      <a:cubicBezTo>
                        <a:pt x="58" y="502"/>
                        <a:pt x="59" y="503"/>
                        <a:pt x="58" y="501"/>
                      </a:cubicBezTo>
                      <a:cubicBezTo>
                        <a:pt x="58" y="501"/>
                        <a:pt x="58" y="500"/>
                        <a:pt x="57" y="499"/>
                      </a:cubicBezTo>
                      <a:cubicBezTo>
                        <a:pt x="57" y="499"/>
                        <a:pt x="56" y="497"/>
                        <a:pt x="57" y="501"/>
                      </a:cubicBezTo>
                      <a:cubicBezTo>
                        <a:pt x="58" y="501"/>
                        <a:pt x="56" y="498"/>
                        <a:pt x="57" y="500"/>
                      </a:cubicBezTo>
                      <a:cubicBezTo>
                        <a:pt x="58" y="502"/>
                        <a:pt x="58" y="502"/>
                        <a:pt x="58" y="503"/>
                      </a:cubicBezTo>
                      <a:cubicBezTo>
                        <a:pt x="57" y="502"/>
                        <a:pt x="55" y="497"/>
                        <a:pt x="55" y="495"/>
                      </a:cubicBezTo>
                      <a:cubicBezTo>
                        <a:pt x="55" y="496"/>
                        <a:pt x="55" y="496"/>
                        <a:pt x="54" y="494"/>
                      </a:cubicBezTo>
                      <a:cubicBezTo>
                        <a:pt x="54" y="493"/>
                        <a:pt x="55" y="495"/>
                        <a:pt x="55" y="494"/>
                      </a:cubicBezTo>
                      <a:cubicBezTo>
                        <a:pt x="54" y="491"/>
                        <a:pt x="53" y="491"/>
                        <a:pt x="52" y="488"/>
                      </a:cubicBezTo>
                      <a:cubicBezTo>
                        <a:pt x="53" y="488"/>
                        <a:pt x="52" y="487"/>
                        <a:pt x="52" y="487"/>
                      </a:cubicBezTo>
                      <a:cubicBezTo>
                        <a:pt x="53" y="489"/>
                        <a:pt x="49" y="480"/>
                        <a:pt x="49" y="477"/>
                      </a:cubicBezTo>
                      <a:cubicBezTo>
                        <a:pt x="49" y="477"/>
                        <a:pt x="48" y="477"/>
                        <a:pt x="48" y="476"/>
                      </a:cubicBezTo>
                      <a:cubicBezTo>
                        <a:pt x="49" y="478"/>
                        <a:pt x="49" y="478"/>
                        <a:pt x="50" y="479"/>
                      </a:cubicBezTo>
                      <a:cubicBezTo>
                        <a:pt x="50" y="481"/>
                        <a:pt x="51" y="483"/>
                        <a:pt x="52" y="484"/>
                      </a:cubicBezTo>
                      <a:cubicBezTo>
                        <a:pt x="50" y="481"/>
                        <a:pt x="50" y="479"/>
                        <a:pt x="50" y="478"/>
                      </a:cubicBezTo>
                      <a:cubicBezTo>
                        <a:pt x="51" y="481"/>
                        <a:pt x="51" y="479"/>
                        <a:pt x="52" y="482"/>
                      </a:cubicBezTo>
                      <a:cubicBezTo>
                        <a:pt x="52" y="483"/>
                        <a:pt x="53" y="488"/>
                        <a:pt x="53" y="487"/>
                      </a:cubicBezTo>
                      <a:cubicBezTo>
                        <a:pt x="53" y="487"/>
                        <a:pt x="53" y="486"/>
                        <a:pt x="53" y="486"/>
                      </a:cubicBezTo>
                      <a:cubicBezTo>
                        <a:pt x="55" y="490"/>
                        <a:pt x="55" y="494"/>
                        <a:pt x="57" y="496"/>
                      </a:cubicBezTo>
                      <a:cubicBezTo>
                        <a:pt x="56" y="493"/>
                        <a:pt x="55" y="490"/>
                        <a:pt x="54" y="488"/>
                      </a:cubicBezTo>
                      <a:cubicBezTo>
                        <a:pt x="54" y="488"/>
                        <a:pt x="55" y="489"/>
                        <a:pt x="56" y="492"/>
                      </a:cubicBezTo>
                      <a:cubicBezTo>
                        <a:pt x="56" y="493"/>
                        <a:pt x="56" y="495"/>
                        <a:pt x="57" y="496"/>
                      </a:cubicBezTo>
                      <a:cubicBezTo>
                        <a:pt x="58" y="498"/>
                        <a:pt x="57" y="494"/>
                        <a:pt x="58" y="497"/>
                      </a:cubicBezTo>
                      <a:cubicBezTo>
                        <a:pt x="57" y="495"/>
                        <a:pt x="56" y="491"/>
                        <a:pt x="56" y="489"/>
                      </a:cubicBezTo>
                      <a:cubicBezTo>
                        <a:pt x="56" y="491"/>
                        <a:pt x="56" y="492"/>
                        <a:pt x="57" y="493"/>
                      </a:cubicBezTo>
                      <a:cubicBezTo>
                        <a:pt x="54" y="487"/>
                        <a:pt x="54" y="484"/>
                        <a:pt x="55" y="484"/>
                      </a:cubicBezTo>
                      <a:cubicBezTo>
                        <a:pt x="54" y="483"/>
                        <a:pt x="54" y="481"/>
                        <a:pt x="53" y="480"/>
                      </a:cubicBezTo>
                      <a:cubicBezTo>
                        <a:pt x="54" y="479"/>
                        <a:pt x="55" y="485"/>
                        <a:pt x="56" y="484"/>
                      </a:cubicBezTo>
                      <a:cubicBezTo>
                        <a:pt x="55" y="482"/>
                        <a:pt x="54" y="482"/>
                        <a:pt x="54" y="482"/>
                      </a:cubicBezTo>
                      <a:cubicBezTo>
                        <a:pt x="56" y="484"/>
                        <a:pt x="55" y="480"/>
                        <a:pt x="56" y="484"/>
                      </a:cubicBezTo>
                      <a:cubicBezTo>
                        <a:pt x="56" y="484"/>
                        <a:pt x="56" y="484"/>
                        <a:pt x="56" y="484"/>
                      </a:cubicBezTo>
                      <a:cubicBezTo>
                        <a:pt x="57" y="488"/>
                        <a:pt x="57" y="484"/>
                        <a:pt x="58" y="487"/>
                      </a:cubicBezTo>
                      <a:cubicBezTo>
                        <a:pt x="58" y="488"/>
                        <a:pt x="59" y="491"/>
                        <a:pt x="59" y="491"/>
                      </a:cubicBezTo>
                      <a:cubicBezTo>
                        <a:pt x="59" y="491"/>
                        <a:pt x="57" y="487"/>
                        <a:pt x="58" y="487"/>
                      </a:cubicBezTo>
                      <a:cubicBezTo>
                        <a:pt x="58" y="487"/>
                        <a:pt x="59" y="489"/>
                        <a:pt x="59" y="489"/>
                      </a:cubicBezTo>
                      <a:cubicBezTo>
                        <a:pt x="58" y="487"/>
                        <a:pt x="60" y="490"/>
                        <a:pt x="59" y="489"/>
                      </a:cubicBezTo>
                      <a:cubicBezTo>
                        <a:pt x="59" y="487"/>
                        <a:pt x="58" y="485"/>
                        <a:pt x="58" y="484"/>
                      </a:cubicBezTo>
                      <a:cubicBezTo>
                        <a:pt x="58" y="484"/>
                        <a:pt x="57" y="482"/>
                        <a:pt x="57" y="484"/>
                      </a:cubicBezTo>
                      <a:cubicBezTo>
                        <a:pt x="57" y="483"/>
                        <a:pt x="56" y="480"/>
                        <a:pt x="57" y="482"/>
                      </a:cubicBezTo>
                      <a:cubicBezTo>
                        <a:pt x="56" y="478"/>
                        <a:pt x="55" y="475"/>
                        <a:pt x="54" y="472"/>
                      </a:cubicBezTo>
                      <a:cubicBezTo>
                        <a:pt x="53" y="469"/>
                        <a:pt x="52" y="466"/>
                        <a:pt x="51" y="464"/>
                      </a:cubicBezTo>
                      <a:cubicBezTo>
                        <a:pt x="51" y="462"/>
                        <a:pt x="51" y="460"/>
                        <a:pt x="51" y="459"/>
                      </a:cubicBezTo>
                      <a:cubicBezTo>
                        <a:pt x="51" y="459"/>
                        <a:pt x="52" y="462"/>
                        <a:pt x="52" y="462"/>
                      </a:cubicBezTo>
                      <a:cubicBezTo>
                        <a:pt x="52" y="461"/>
                        <a:pt x="52" y="461"/>
                        <a:pt x="52" y="462"/>
                      </a:cubicBezTo>
                      <a:cubicBezTo>
                        <a:pt x="51" y="459"/>
                        <a:pt x="51" y="457"/>
                        <a:pt x="51" y="455"/>
                      </a:cubicBezTo>
                      <a:cubicBezTo>
                        <a:pt x="52" y="460"/>
                        <a:pt x="52" y="458"/>
                        <a:pt x="53" y="462"/>
                      </a:cubicBezTo>
                      <a:cubicBezTo>
                        <a:pt x="53" y="462"/>
                        <a:pt x="53" y="463"/>
                        <a:pt x="53" y="465"/>
                      </a:cubicBezTo>
                      <a:cubicBezTo>
                        <a:pt x="54" y="466"/>
                        <a:pt x="54" y="468"/>
                        <a:pt x="55" y="468"/>
                      </a:cubicBezTo>
                      <a:cubicBezTo>
                        <a:pt x="54" y="467"/>
                        <a:pt x="54" y="466"/>
                        <a:pt x="54" y="464"/>
                      </a:cubicBezTo>
                      <a:cubicBezTo>
                        <a:pt x="53" y="463"/>
                        <a:pt x="53" y="462"/>
                        <a:pt x="53" y="462"/>
                      </a:cubicBezTo>
                      <a:cubicBezTo>
                        <a:pt x="54" y="464"/>
                        <a:pt x="55" y="467"/>
                        <a:pt x="55" y="467"/>
                      </a:cubicBezTo>
                      <a:cubicBezTo>
                        <a:pt x="54" y="463"/>
                        <a:pt x="54" y="462"/>
                        <a:pt x="53" y="459"/>
                      </a:cubicBezTo>
                      <a:cubicBezTo>
                        <a:pt x="54" y="460"/>
                        <a:pt x="54" y="463"/>
                        <a:pt x="55" y="466"/>
                      </a:cubicBezTo>
                      <a:cubicBezTo>
                        <a:pt x="56" y="469"/>
                        <a:pt x="57" y="471"/>
                        <a:pt x="57" y="472"/>
                      </a:cubicBezTo>
                      <a:cubicBezTo>
                        <a:pt x="56" y="467"/>
                        <a:pt x="55" y="464"/>
                        <a:pt x="55" y="463"/>
                      </a:cubicBezTo>
                      <a:cubicBezTo>
                        <a:pt x="55" y="461"/>
                        <a:pt x="54" y="460"/>
                        <a:pt x="54" y="459"/>
                      </a:cubicBezTo>
                      <a:cubicBezTo>
                        <a:pt x="55" y="462"/>
                        <a:pt x="54" y="456"/>
                        <a:pt x="54" y="456"/>
                      </a:cubicBezTo>
                      <a:cubicBezTo>
                        <a:pt x="54" y="458"/>
                        <a:pt x="54" y="457"/>
                        <a:pt x="53" y="455"/>
                      </a:cubicBezTo>
                      <a:cubicBezTo>
                        <a:pt x="54" y="457"/>
                        <a:pt x="53" y="455"/>
                        <a:pt x="53" y="454"/>
                      </a:cubicBezTo>
                      <a:cubicBezTo>
                        <a:pt x="52" y="449"/>
                        <a:pt x="51" y="445"/>
                        <a:pt x="50" y="442"/>
                      </a:cubicBezTo>
                      <a:cubicBezTo>
                        <a:pt x="51" y="444"/>
                        <a:pt x="51" y="445"/>
                        <a:pt x="51" y="446"/>
                      </a:cubicBezTo>
                      <a:cubicBezTo>
                        <a:pt x="51" y="449"/>
                        <a:pt x="51" y="448"/>
                        <a:pt x="51" y="451"/>
                      </a:cubicBezTo>
                      <a:cubicBezTo>
                        <a:pt x="51" y="448"/>
                        <a:pt x="51" y="448"/>
                        <a:pt x="50" y="446"/>
                      </a:cubicBezTo>
                      <a:cubicBezTo>
                        <a:pt x="50" y="446"/>
                        <a:pt x="51" y="448"/>
                        <a:pt x="50" y="445"/>
                      </a:cubicBezTo>
                      <a:cubicBezTo>
                        <a:pt x="49" y="444"/>
                        <a:pt x="49" y="439"/>
                        <a:pt x="48" y="436"/>
                      </a:cubicBezTo>
                      <a:cubicBezTo>
                        <a:pt x="48" y="435"/>
                        <a:pt x="47" y="431"/>
                        <a:pt x="46" y="427"/>
                      </a:cubicBezTo>
                      <a:cubicBezTo>
                        <a:pt x="46" y="423"/>
                        <a:pt x="45" y="420"/>
                        <a:pt x="46" y="419"/>
                      </a:cubicBezTo>
                      <a:cubicBezTo>
                        <a:pt x="45" y="418"/>
                        <a:pt x="45" y="418"/>
                        <a:pt x="45" y="417"/>
                      </a:cubicBezTo>
                      <a:cubicBezTo>
                        <a:pt x="45" y="415"/>
                        <a:pt x="45" y="419"/>
                        <a:pt x="45" y="418"/>
                      </a:cubicBezTo>
                      <a:cubicBezTo>
                        <a:pt x="45" y="417"/>
                        <a:pt x="45" y="417"/>
                        <a:pt x="45" y="417"/>
                      </a:cubicBezTo>
                      <a:cubicBezTo>
                        <a:pt x="45" y="416"/>
                        <a:pt x="45" y="414"/>
                        <a:pt x="45" y="413"/>
                      </a:cubicBezTo>
                      <a:cubicBezTo>
                        <a:pt x="44" y="412"/>
                        <a:pt x="44" y="409"/>
                        <a:pt x="43" y="405"/>
                      </a:cubicBezTo>
                      <a:cubicBezTo>
                        <a:pt x="43" y="401"/>
                        <a:pt x="43" y="397"/>
                        <a:pt x="42" y="395"/>
                      </a:cubicBezTo>
                      <a:cubicBezTo>
                        <a:pt x="43" y="395"/>
                        <a:pt x="42" y="390"/>
                        <a:pt x="42" y="389"/>
                      </a:cubicBezTo>
                      <a:cubicBezTo>
                        <a:pt x="42" y="390"/>
                        <a:pt x="42" y="391"/>
                        <a:pt x="42" y="390"/>
                      </a:cubicBezTo>
                      <a:cubicBezTo>
                        <a:pt x="42" y="388"/>
                        <a:pt x="42" y="387"/>
                        <a:pt x="42" y="386"/>
                      </a:cubicBezTo>
                      <a:cubicBezTo>
                        <a:pt x="42" y="387"/>
                        <a:pt x="42" y="387"/>
                        <a:pt x="42" y="386"/>
                      </a:cubicBezTo>
                      <a:cubicBezTo>
                        <a:pt x="42" y="383"/>
                        <a:pt x="42" y="383"/>
                        <a:pt x="42" y="381"/>
                      </a:cubicBezTo>
                      <a:cubicBezTo>
                        <a:pt x="43" y="381"/>
                        <a:pt x="43" y="385"/>
                        <a:pt x="43" y="382"/>
                      </a:cubicBezTo>
                      <a:cubicBezTo>
                        <a:pt x="43" y="381"/>
                        <a:pt x="43" y="373"/>
                        <a:pt x="43" y="371"/>
                      </a:cubicBezTo>
                      <a:cubicBezTo>
                        <a:pt x="44" y="374"/>
                        <a:pt x="44" y="377"/>
                        <a:pt x="44" y="380"/>
                      </a:cubicBezTo>
                      <a:cubicBezTo>
                        <a:pt x="44" y="381"/>
                        <a:pt x="44" y="382"/>
                        <a:pt x="44" y="385"/>
                      </a:cubicBezTo>
                      <a:cubicBezTo>
                        <a:pt x="44" y="384"/>
                        <a:pt x="44" y="386"/>
                        <a:pt x="44" y="387"/>
                      </a:cubicBezTo>
                      <a:cubicBezTo>
                        <a:pt x="44" y="386"/>
                        <a:pt x="45" y="387"/>
                        <a:pt x="44" y="388"/>
                      </a:cubicBezTo>
                      <a:cubicBezTo>
                        <a:pt x="45" y="387"/>
                        <a:pt x="45" y="391"/>
                        <a:pt x="45" y="390"/>
                      </a:cubicBezTo>
                      <a:cubicBezTo>
                        <a:pt x="45" y="386"/>
                        <a:pt x="44" y="386"/>
                        <a:pt x="45" y="383"/>
                      </a:cubicBezTo>
                      <a:cubicBezTo>
                        <a:pt x="45" y="386"/>
                        <a:pt x="45" y="392"/>
                        <a:pt x="46" y="394"/>
                      </a:cubicBezTo>
                      <a:cubicBezTo>
                        <a:pt x="46" y="398"/>
                        <a:pt x="46" y="399"/>
                        <a:pt x="46" y="402"/>
                      </a:cubicBezTo>
                      <a:cubicBezTo>
                        <a:pt x="46" y="400"/>
                        <a:pt x="47" y="406"/>
                        <a:pt x="47" y="406"/>
                      </a:cubicBezTo>
                      <a:cubicBezTo>
                        <a:pt x="47" y="407"/>
                        <a:pt x="47" y="404"/>
                        <a:pt x="47" y="404"/>
                      </a:cubicBezTo>
                      <a:cubicBezTo>
                        <a:pt x="47" y="403"/>
                        <a:pt x="47" y="400"/>
                        <a:pt x="47" y="400"/>
                      </a:cubicBezTo>
                      <a:cubicBezTo>
                        <a:pt x="48" y="404"/>
                        <a:pt x="48" y="407"/>
                        <a:pt x="48" y="410"/>
                      </a:cubicBezTo>
                      <a:cubicBezTo>
                        <a:pt x="48" y="408"/>
                        <a:pt x="49" y="413"/>
                        <a:pt x="49" y="413"/>
                      </a:cubicBezTo>
                      <a:cubicBezTo>
                        <a:pt x="49" y="413"/>
                        <a:pt x="49" y="413"/>
                        <a:pt x="49" y="413"/>
                      </a:cubicBezTo>
                      <a:cubicBezTo>
                        <a:pt x="49" y="412"/>
                        <a:pt x="49" y="411"/>
                        <a:pt x="49" y="409"/>
                      </a:cubicBezTo>
                      <a:cubicBezTo>
                        <a:pt x="50" y="412"/>
                        <a:pt x="49" y="409"/>
                        <a:pt x="49" y="408"/>
                      </a:cubicBezTo>
                      <a:cubicBezTo>
                        <a:pt x="50" y="409"/>
                        <a:pt x="50" y="412"/>
                        <a:pt x="50" y="411"/>
                      </a:cubicBezTo>
                      <a:cubicBezTo>
                        <a:pt x="50" y="410"/>
                        <a:pt x="50" y="405"/>
                        <a:pt x="49" y="405"/>
                      </a:cubicBezTo>
                      <a:cubicBezTo>
                        <a:pt x="50" y="409"/>
                        <a:pt x="49" y="406"/>
                        <a:pt x="48" y="404"/>
                      </a:cubicBezTo>
                      <a:cubicBezTo>
                        <a:pt x="49" y="402"/>
                        <a:pt x="48" y="396"/>
                        <a:pt x="48" y="394"/>
                      </a:cubicBezTo>
                      <a:cubicBezTo>
                        <a:pt x="48" y="394"/>
                        <a:pt x="48" y="393"/>
                        <a:pt x="48" y="392"/>
                      </a:cubicBezTo>
                      <a:cubicBezTo>
                        <a:pt x="48" y="389"/>
                        <a:pt x="48" y="386"/>
                        <a:pt x="48" y="388"/>
                      </a:cubicBezTo>
                      <a:cubicBezTo>
                        <a:pt x="48" y="386"/>
                        <a:pt x="48" y="386"/>
                        <a:pt x="49" y="385"/>
                      </a:cubicBezTo>
                      <a:cubicBezTo>
                        <a:pt x="49" y="386"/>
                        <a:pt x="49" y="391"/>
                        <a:pt x="49" y="391"/>
                      </a:cubicBezTo>
                      <a:cubicBezTo>
                        <a:pt x="49" y="393"/>
                        <a:pt x="49" y="393"/>
                        <a:pt x="49" y="395"/>
                      </a:cubicBezTo>
                      <a:cubicBezTo>
                        <a:pt x="49" y="396"/>
                        <a:pt x="49" y="396"/>
                        <a:pt x="50" y="397"/>
                      </a:cubicBezTo>
                      <a:cubicBezTo>
                        <a:pt x="50" y="401"/>
                        <a:pt x="50" y="401"/>
                        <a:pt x="50" y="404"/>
                      </a:cubicBezTo>
                      <a:cubicBezTo>
                        <a:pt x="51" y="403"/>
                        <a:pt x="51" y="403"/>
                        <a:pt x="51" y="403"/>
                      </a:cubicBezTo>
                      <a:cubicBezTo>
                        <a:pt x="51" y="402"/>
                        <a:pt x="50" y="401"/>
                        <a:pt x="50" y="400"/>
                      </a:cubicBezTo>
                      <a:cubicBezTo>
                        <a:pt x="51" y="402"/>
                        <a:pt x="51" y="403"/>
                        <a:pt x="51" y="402"/>
                      </a:cubicBezTo>
                      <a:cubicBezTo>
                        <a:pt x="51" y="403"/>
                        <a:pt x="52" y="403"/>
                        <a:pt x="52" y="404"/>
                      </a:cubicBezTo>
                      <a:cubicBezTo>
                        <a:pt x="52" y="403"/>
                        <a:pt x="52" y="402"/>
                        <a:pt x="52" y="404"/>
                      </a:cubicBezTo>
                      <a:cubicBezTo>
                        <a:pt x="52" y="402"/>
                        <a:pt x="52" y="401"/>
                        <a:pt x="52" y="401"/>
                      </a:cubicBezTo>
                      <a:cubicBezTo>
                        <a:pt x="52" y="400"/>
                        <a:pt x="52" y="399"/>
                        <a:pt x="52" y="398"/>
                      </a:cubicBezTo>
                      <a:cubicBezTo>
                        <a:pt x="52" y="398"/>
                        <a:pt x="52" y="398"/>
                        <a:pt x="52" y="397"/>
                      </a:cubicBezTo>
                      <a:cubicBezTo>
                        <a:pt x="52" y="399"/>
                        <a:pt x="53" y="400"/>
                        <a:pt x="53" y="401"/>
                      </a:cubicBezTo>
                      <a:cubicBezTo>
                        <a:pt x="53" y="400"/>
                        <a:pt x="53" y="400"/>
                        <a:pt x="53" y="400"/>
                      </a:cubicBezTo>
                      <a:cubicBezTo>
                        <a:pt x="53" y="397"/>
                        <a:pt x="53" y="397"/>
                        <a:pt x="53" y="395"/>
                      </a:cubicBezTo>
                      <a:cubicBezTo>
                        <a:pt x="53" y="393"/>
                        <a:pt x="53" y="394"/>
                        <a:pt x="54" y="395"/>
                      </a:cubicBezTo>
                      <a:cubicBezTo>
                        <a:pt x="54" y="396"/>
                        <a:pt x="54" y="397"/>
                        <a:pt x="54" y="397"/>
                      </a:cubicBezTo>
                      <a:cubicBezTo>
                        <a:pt x="54" y="395"/>
                        <a:pt x="54" y="392"/>
                        <a:pt x="53" y="390"/>
                      </a:cubicBezTo>
                      <a:cubicBezTo>
                        <a:pt x="53" y="389"/>
                        <a:pt x="53" y="386"/>
                        <a:pt x="53" y="388"/>
                      </a:cubicBezTo>
                      <a:cubicBezTo>
                        <a:pt x="53" y="388"/>
                        <a:pt x="53" y="388"/>
                        <a:pt x="53" y="389"/>
                      </a:cubicBezTo>
                      <a:cubicBezTo>
                        <a:pt x="53" y="388"/>
                        <a:pt x="54" y="387"/>
                        <a:pt x="53" y="386"/>
                      </a:cubicBezTo>
                      <a:cubicBezTo>
                        <a:pt x="54" y="385"/>
                        <a:pt x="53" y="384"/>
                        <a:pt x="53" y="383"/>
                      </a:cubicBezTo>
                      <a:cubicBezTo>
                        <a:pt x="54" y="383"/>
                        <a:pt x="54" y="378"/>
                        <a:pt x="54" y="380"/>
                      </a:cubicBezTo>
                      <a:cubicBezTo>
                        <a:pt x="54" y="378"/>
                        <a:pt x="53" y="380"/>
                        <a:pt x="53" y="378"/>
                      </a:cubicBezTo>
                      <a:cubicBezTo>
                        <a:pt x="54" y="377"/>
                        <a:pt x="54" y="375"/>
                        <a:pt x="54" y="373"/>
                      </a:cubicBezTo>
                      <a:cubicBezTo>
                        <a:pt x="54" y="372"/>
                        <a:pt x="54" y="370"/>
                        <a:pt x="54" y="368"/>
                      </a:cubicBezTo>
                      <a:cubicBezTo>
                        <a:pt x="54" y="364"/>
                        <a:pt x="54" y="359"/>
                        <a:pt x="54" y="356"/>
                      </a:cubicBezTo>
                      <a:cubicBezTo>
                        <a:pt x="54" y="356"/>
                        <a:pt x="54" y="357"/>
                        <a:pt x="54" y="357"/>
                      </a:cubicBezTo>
                      <a:cubicBezTo>
                        <a:pt x="54" y="354"/>
                        <a:pt x="54" y="350"/>
                        <a:pt x="55" y="347"/>
                      </a:cubicBezTo>
                      <a:cubicBezTo>
                        <a:pt x="55" y="344"/>
                        <a:pt x="55" y="340"/>
                        <a:pt x="55" y="338"/>
                      </a:cubicBezTo>
                      <a:cubicBezTo>
                        <a:pt x="56" y="336"/>
                        <a:pt x="55" y="339"/>
                        <a:pt x="56" y="337"/>
                      </a:cubicBezTo>
                      <a:cubicBezTo>
                        <a:pt x="56" y="337"/>
                        <a:pt x="56" y="336"/>
                        <a:pt x="56" y="336"/>
                      </a:cubicBezTo>
                      <a:cubicBezTo>
                        <a:pt x="56" y="337"/>
                        <a:pt x="56" y="337"/>
                        <a:pt x="56" y="337"/>
                      </a:cubicBezTo>
                      <a:cubicBezTo>
                        <a:pt x="56" y="338"/>
                        <a:pt x="55" y="339"/>
                        <a:pt x="56" y="339"/>
                      </a:cubicBezTo>
                      <a:cubicBezTo>
                        <a:pt x="56" y="334"/>
                        <a:pt x="57" y="329"/>
                        <a:pt x="58" y="324"/>
                      </a:cubicBezTo>
                      <a:cubicBezTo>
                        <a:pt x="59" y="318"/>
                        <a:pt x="60" y="313"/>
                        <a:pt x="61" y="309"/>
                      </a:cubicBezTo>
                      <a:cubicBezTo>
                        <a:pt x="61" y="307"/>
                        <a:pt x="61" y="305"/>
                        <a:pt x="62" y="304"/>
                      </a:cubicBezTo>
                      <a:cubicBezTo>
                        <a:pt x="62" y="304"/>
                        <a:pt x="62" y="305"/>
                        <a:pt x="61" y="306"/>
                      </a:cubicBezTo>
                      <a:cubicBezTo>
                        <a:pt x="62" y="304"/>
                        <a:pt x="62" y="304"/>
                        <a:pt x="62" y="302"/>
                      </a:cubicBezTo>
                      <a:cubicBezTo>
                        <a:pt x="63" y="301"/>
                        <a:pt x="64" y="295"/>
                        <a:pt x="64" y="292"/>
                      </a:cubicBezTo>
                      <a:cubicBezTo>
                        <a:pt x="67" y="284"/>
                        <a:pt x="68" y="277"/>
                        <a:pt x="71" y="272"/>
                      </a:cubicBezTo>
                      <a:cubicBezTo>
                        <a:pt x="71" y="269"/>
                        <a:pt x="73" y="265"/>
                        <a:pt x="75" y="260"/>
                      </a:cubicBezTo>
                      <a:cubicBezTo>
                        <a:pt x="76" y="256"/>
                        <a:pt x="78" y="251"/>
                        <a:pt x="79" y="248"/>
                      </a:cubicBezTo>
                      <a:cubicBezTo>
                        <a:pt x="79" y="247"/>
                        <a:pt x="80" y="247"/>
                        <a:pt x="80" y="247"/>
                      </a:cubicBezTo>
                      <a:cubicBezTo>
                        <a:pt x="81" y="244"/>
                        <a:pt x="80" y="246"/>
                        <a:pt x="81" y="243"/>
                      </a:cubicBezTo>
                      <a:cubicBezTo>
                        <a:pt x="82" y="241"/>
                        <a:pt x="82" y="242"/>
                        <a:pt x="82" y="241"/>
                      </a:cubicBezTo>
                      <a:cubicBezTo>
                        <a:pt x="83" y="239"/>
                        <a:pt x="84" y="237"/>
                        <a:pt x="83" y="238"/>
                      </a:cubicBezTo>
                      <a:cubicBezTo>
                        <a:pt x="84" y="236"/>
                        <a:pt x="84" y="236"/>
                        <a:pt x="85" y="234"/>
                      </a:cubicBezTo>
                      <a:cubicBezTo>
                        <a:pt x="85" y="233"/>
                        <a:pt x="87" y="230"/>
                        <a:pt x="88" y="229"/>
                      </a:cubicBezTo>
                      <a:cubicBezTo>
                        <a:pt x="90" y="225"/>
                        <a:pt x="92" y="220"/>
                        <a:pt x="95" y="214"/>
                      </a:cubicBezTo>
                      <a:cubicBezTo>
                        <a:pt x="97" y="212"/>
                        <a:pt x="98" y="209"/>
                        <a:pt x="100" y="207"/>
                      </a:cubicBezTo>
                      <a:cubicBezTo>
                        <a:pt x="102" y="203"/>
                        <a:pt x="102" y="203"/>
                        <a:pt x="102" y="203"/>
                      </a:cubicBezTo>
                      <a:cubicBezTo>
                        <a:pt x="103" y="201"/>
                        <a:pt x="103" y="200"/>
                        <a:pt x="104" y="199"/>
                      </a:cubicBezTo>
                      <a:cubicBezTo>
                        <a:pt x="103" y="201"/>
                        <a:pt x="100" y="205"/>
                        <a:pt x="102" y="202"/>
                      </a:cubicBezTo>
                      <a:cubicBezTo>
                        <a:pt x="101" y="204"/>
                        <a:pt x="98" y="208"/>
                        <a:pt x="98" y="210"/>
                      </a:cubicBezTo>
                      <a:cubicBezTo>
                        <a:pt x="96" y="212"/>
                        <a:pt x="94" y="216"/>
                        <a:pt x="93" y="218"/>
                      </a:cubicBezTo>
                      <a:cubicBezTo>
                        <a:pt x="92" y="220"/>
                        <a:pt x="92" y="220"/>
                        <a:pt x="91" y="223"/>
                      </a:cubicBezTo>
                      <a:cubicBezTo>
                        <a:pt x="91" y="223"/>
                        <a:pt x="90" y="224"/>
                        <a:pt x="90" y="224"/>
                      </a:cubicBezTo>
                      <a:cubicBezTo>
                        <a:pt x="90" y="222"/>
                        <a:pt x="91" y="220"/>
                        <a:pt x="93" y="218"/>
                      </a:cubicBezTo>
                      <a:cubicBezTo>
                        <a:pt x="94" y="215"/>
                        <a:pt x="96" y="212"/>
                        <a:pt x="97" y="209"/>
                      </a:cubicBezTo>
                      <a:cubicBezTo>
                        <a:pt x="93" y="216"/>
                        <a:pt x="91" y="221"/>
                        <a:pt x="87" y="228"/>
                      </a:cubicBezTo>
                      <a:cubicBezTo>
                        <a:pt x="87" y="227"/>
                        <a:pt x="87" y="228"/>
                        <a:pt x="86" y="229"/>
                      </a:cubicBezTo>
                      <a:cubicBezTo>
                        <a:pt x="86" y="230"/>
                        <a:pt x="84" y="234"/>
                        <a:pt x="82" y="238"/>
                      </a:cubicBezTo>
                      <a:cubicBezTo>
                        <a:pt x="81" y="242"/>
                        <a:pt x="79" y="246"/>
                        <a:pt x="78" y="247"/>
                      </a:cubicBezTo>
                      <a:cubicBezTo>
                        <a:pt x="76" y="252"/>
                        <a:pt x="75" y="257"/>
                        <a:pt x="73" y="260"/>
                      </a:cubicBezTo>
                      <a:cubicBezTo>
                        <a:pt x="73" y="259"/>
                        <a:pt x="71" y="269"/>
                        <a:pt x="70" y="269"/>
                      </a:cubicBezTo>
                      <a:cubicBezTo>
                        <a:pt x="70" y="269"/>
                        <a:pt x="71" y="267"/>
                        <a:pt x="70" y="267"/>
                      </a:cubicBezTo>
                      <a:cubicBezTo>
                        <a:pt x="70" y="269"/>
                        <a:pt x="69" y="272"/>
                        <a:pt x="68" y="274"/>
                      </a:cubicBezTo>
                      <a:cubicBezTo>
                        <a:pt x="68" y="276"/>
                        <a:pt x="64" y="286"/>
                        <a:pt x="64" y="290"/>
                      </a:cubicBezTo>
                      <a:cubicBezTo>
                        <a:pt x="63" y="292"/>
                        <a:pt x="63" y="292"/>
                        <a:pt x="63" y="292"/>
                      </a:cubicBezTo>
                      <a:cubicBezTo>
                        <a:pt x="62" y="295"/>
                        <a:pt x="62" y="296"/>
                        <a:pt x="61" y="300"/>
                      </a:cubicBezTo>
                      <a:cubicBezTo>
                        <a:pt x="60" y="302"/>
                        <a:pt x="59" y="306"/>
                        <a:pt x="58" y="311"/>
                      </a:cubicBezTo>
                      <a:cubicBezTo>
                        <a:pt x="58" y="315"/>
                        <a:pt x="57" y="320"/>
                        <a:pt x="56" y="321"/>
                      </a:cubicBezTo>
                      <a:cubicBezTo>
                        <a:pt x="57" y="313"/>
                        <a:pt x="61" y="297"/>
                        <a:pt x="63" y="286"/>
                      </a:cubicBezTo>
                      <a:cubicBezTo>
                        <a:pt x="63" y="288"/>
                        <a:pt x="62" y="290"/>
                        <a:pt x="62" y="292"/>
                      </a:cubicBezTo>
                      <a:cubicBezTo>
                        <a:pt x="61" y="294"/>
                        <a:pt x="61" y="296"/>
                        <a:pt x="61" y="297"/>
                      </a:cubicBezTo>
                      <a:cubicBezTo>
                        <a:pt x="60" y="297"/>
                        <a:pt x="59" y="303"/>
                        <a:pt x="59" y="303"/>
                      </a:cubicBezTo>
                      <a:cubicBezTo>
                        <a:pt x="59" y="300"/>
                        <a:pt x="60" y="296"/>
                        <a:pt x="61" y="292"/>
                      </a:cubicBezTo>
                      <a:cubicBezTo>
                        <a:pt x="62" y="289"/>
                        <a:pt x="63" y="286"/>
                        <a:pt x="64" y="284"/>
                      </a:cubicBezTo>
                      <a:cubicBezTo>
                        <a:pt x="63" y="284"/>
                        <a:pt x="63" y="287"/>
                        <a:pt x="62" y="287"/>
                      </a:cubicBezTo>
                      <a:cubicBezTo>
                        <a:pt x="63" y="285"/>
                        <a:pt x="64" y="282"/>
                        <a:pt x="65" y="280"/>
                      </a:cubicBezTo>
                      <a:cubicBezTo>
                        <a:pt x="65" y="278"/>
                        <a:pt x="66" y="276"/>
                        <a:pt x="67" y="273"/>
                      </a:cubicBezTo>
                      <a:cubicBezTo>
                        <a:pt x="67" y="274"/>
                        <a:pt x="67" y="273"/>
                        <a:pt x="67" y="272"/>
                      </a:cubicBezTo>
                      <a:cubicBezTo>
                        <a:pt x="69" y="267"/>
                        <a:pt x="71" y="260"/>
                        <a:pt x="73" y="256"/>
                      </a:cubicBezTo>
                      <a:cubicBezTo>
                        <a:pt x="74" y="254"/>
                        <a:pt x="75" y="252"/>
                        <a:pt x="76" y="249"/>
                      </a:cubicBezTo>
                      <a:cubicBezTo>
                        <a:pt x="77" y="247"/>
                        <a:pt x="77" y="246"/>
                        <a:pt x="78" y="244"/>
                      </a:cubicBezTo>
                      <a:cubicBezTo>
                        <a:pt x="79" y="242"/>
                        <a:pt x="82" y="237"/>
                        <a:pt x="81" y="239"/>
                      </a:cubicBezTo>
                      <a:cubicBezTo>
                        <a:pt x="82" y="236"/>
                        <a:pt x="84" y="232"/>
                        <a:pt x="85" y="230"/>
                      </a:cubicBezTo>
                      <a:cubicBezTo>
                        <a:pt x="85" y="230"/>
                        <a:pt x="88" y="224"/>
                        <a:pt x="88" y="224"/>
                      </a:cubicBezTo>
                      <a:cubicBezTo>
                        <a:pt x="89" y="222"/>
                        <a:pt x="89" y="222"/>
                        <a:pt x="91" y="219"/>
                      </a:cubicBezTo>
                      <a:cubicBezTo>
                        <a:pt x="91" y="218"/>
                        <a:pt x="92" y="217"/>
                        <a:pt x="93" y="215"/>
                      </a:cubicBezTo>
                      <a:cubicBezTo>
                        <a:pt x="95" y="212"/>
                        <a:pt x="96" y="210"/>
                        <a:pt x="97" y="207"/>
                      </a:cubicBezTo>
                      <a:cubicBezTo>
                        <a:pt x="98" y="205"/>
                        <a:pt x="99" y="204"/>
                        <a:pt x="100" y="202"/>
                      </a:cubicBezTo>
                      <a:cubicBezTo>
                        <a:pt x="101" y="201"/>
                        <a:pt x="102" y="199"/>
                        <a:pt x="103" y="197"/>
                      </a:cubicBezTo>
                      <a:cubicBezTo>
                        <a:pt x="103" y="197"/>
                        <a:pt x="103" y="198"/>
                        <a:pt x="103" y="197"/>
                      </a:cubicBezTo>
                      <a:cubicBezTo>
                        <a:pt x="106" y="192"/>
                        <a:pt x="109" y="187"/>
                        <a:pt x="111" y="185"/>
                      </a:cubicBezTo>
                      <a:cubicBezTo>
                        <a:pt x="112" y="182"/>
                        <a:pt x="115" y="180"/>
                        <a:pt x="117" y="177"/>
                      </a:cubicBezTo>
                      <a:cubicBezTo>
                        <a:pt x="119" y="174"/>
                        <a:pt x="123" y="168"/>
                        <a:pt x="124" y="168"/>
                      </a:cubicBezTo>
                      <a:cubicBezTo>
                        <a:pt x="124" y="167"/>
                        <a:pt x="124" y="167"/>
                        <a:pt x="125" y="166"/>
                      </a:cubicBezTo>
                      <a:cubicBezTo>
                        <a:pt x="125" y="166"/>
                        <a:pt x="127" y="164"/>
                        <a:pt x="127" y="163"/>
                      </a:cubicBezTo>
                      <a:cubicBezTo>
                        <a:pt x="128" y="161"/>
                        <a:pt x="134" y="156"/>
                        <a:pt x="135" y="154"/>
                      </a:cubicBezTo>
                      <a:cubicBezTo>
                        <a:pt x="138" y="151"/>
                        <a:pt x="140" y="149"/>
                        <a:pt x="143" y="146"/>
                      </a:cubicBezTo>
                      <a:cubicBezTo>
                        <a:pt x="145" y="143"/>
                        <a:pt x="147" y="141"/>
                        <a:pt x="150" y="138"/>
                      </a:cubicBezTo>
                      <a:cubicBezTo>
                        <a:pt x="150" y="138"/>
                        <a:pt x="150" y="138"/>
                        <a:pt x="151" y="137"/>
                      </a:cubicBezTo>
                      <a:cubicBezTo>
                        <a:pt x="151" y="137"/>
                        <a:pt x="150" y="138"/>
                        <a:pt x="151" y="137"/>
                      </a:cubicBezTo>
                      <a:cubicBezTo>
                        <a:pt x="154" y="134"/>
                        <a:pt x="155" y="134"/>
                        <a:pt x="157" y="132"/>
                      </a:cubicBezTo>
                      <a:cubicBezTo>
                        <a:pt x="156" y="132"/>
                        <a:pt x="155" y="133"/>
                        <a:pt x="157" y="131"/>
                      </a:cubicBezTo>
                      <a:cubicBezTo>
                        <a:pt x="158" y="130"/>
                        <a:pt x="164" y="125"/>
                        <a:pt x="165" y="124"/>
                      </a:cubicBezTo>
                      <a:cubicBezTo>
                        <a:pt x="172" y="118"/>
                        <a:pt x="177" y="114"/>
                        <a:pt x="183" y="109"/>
                      </a:cubicBezTo>
                      <a:cubicBezTo>
                        <a:pt x="184" y="109"/>
                        <a:pt x="189" y="105"/>
                        <a:pt x="193" y="103"/>
                      </a:cubicBezTo>
                      <a:cubicBezTo>
                        <a:pt x="194" y="101"/>
                        <a:pt x="195" y="101"/>
                        <a:pt x="197" y="100"/>
                      </a:cubicBezTo>
                      <a:cubicBezTo>
                        <a:pt x="199" y="99"/>
                        <a:pt x="203" y="96"/>
                        <a:pt x="206" y="94"/>
                      </a:cubicBezTo>
                      <a:cubicBezTo>
                        <a:pt x="209" y="92"/>
                        <a:pt x="211" y="91"/>
                        <a:pt x="214" y="90"/>
                      </a:cubicBezTo>
                      <a:cubicBezTo>
                        <a:pt x="216" y="88"/>
                        <a:pt x="218" y="87"/>
                        <a:pt x="221" y="85"/>
                      </a:cubicBezTo>
                      <a:cubicBezTo>
                        <a:pt x="221" y="85"/>
                        <a:pt x="219" y="86"/>
                        <a:pt x="220" y="86"/>
                      </a:cubicBezTo>
                      <a:cubicBezTo>
                        <a:pt x="222" y="85"/>
                        <a:pt x="222" y="85"/>
                        <a:pt x="224" y="84"/>
                      </a:cubicBezTo>
                      <a:cubicBezTo>
                        <a:pt x="225" y="83"/>
                        <a:pt x="232" y="79"/>
                        <a:pt x="230" y="81"/>
                      </a:cubicBezTo>
                      <a:cubicBezTo>
                        <a:pt x="234" y="79"/>
                        <a:pt x="233" y="79"/>
                        <a:pt x="236" y="77"/>
                      </a:cubicBezTo>
                      <a:cubicBezTo>
                        <a:pt x="238" y="76"/>
                        <a:pt x="238" y="77"/>
                        <a:pt x="240" y="76"/>
                      </a:cubicBezTo>
                      <a:cubicBezTo>
                        <a:pt x="240" y="75"/>
                        <a:pt x="241" y="75"/>
                        <a:pt x="244" y="74"/>
                      </a:cubicBezTo>
                      <a:cubicBezTo>
                        <a:pt x="244" y="74"/>
                        <a:pt x="245" y="73"/>
                        <a:pt x="244" y="74"/>
                      </a:cubicBezTo>
                      <a:cubicBezTo>
                        <a:pt x="248" y="72"/>
                        <a:pt x="251" y="71"/>
                        <a:pt x="253" y="70"/>
                      </a:cubicBezTo>
                      <a:cubicBezTo>
                        <a:pt x="256" y="69"/>
                        <a:pt x="258" y="68"/>
                        <a:pt x="263" y="66"/>
                      </a:cubicBezTo>
                      <a:cubicBezTo>
                        <a:pt x="262" y="66"/>
                        <a:pt x="262" y="66"/>
                        <a:pt x="264" y="65"/>
                      </a:cubicBezTo>
                      <a:cubicBezTo>
                        <a:pt x="264" y="66"/>
                        <a:pt x="270" y="64"/>
                        <a:pt x="272" y="63"/>
                      </a:cubicBezTo>
                      <a:cubicBezTo>
                        <a:pt x="273" y="63"/>
                        <a:pt x="269" y="64"/>
                        <a:pt x="269" y="64"/>
                      </a:cubicBezTo>
                      <a:cubicBezTo>
                        <a:pt x="272" y="63"/>
                        <a:pt x="273" y="63"/>
                        <a:pt x="273" y="62"/>
                      </a:cubicBezTo>
                      <a:cubicBezTo>
                        <a:pt x="274" y="62"/>
                        <a:pt x="273" y="63"/>
                        <a:pt x="276" y="62"/>
                      </a:cubicBezTo>
                      <a:cubicBezTo>
                        <a:pt x="276" y="62"/>
                        <a:pt x="275" y="61"/>
                        <a:pt x="278" y="61"/>
                      </a:cubicBezTo>
                      <a:cubicBezTo>
                        <a:pt x="277" y="61"/>
                        <a:pt x="279" y="60"/>
                        <a:pt x="279" y="61"/>
                      </a:cubicBezTo>
                      <a:cubicBezTo>
                        <a:pt x="289" y="57"/>
                        <a:pt x="304" y="53"/>
                        <a:pt x="319" y="51"/>
                      </a:cubicBezTo>
                      <a:cubicBezTo>
                        <a:pt x="322" y="50"/>
                        <a:pt x="326" y="49"/>
                        <a:pt x="330" y="49"/>
                      </a:cubicBezTo>
                      <a:cubicBezTo>
                        <a:pt x="334" y="48"/>
                        <a:pt x="338" y="48"/>
                        <a:pt x="341" y="47"/>
                      </a:cubicBezTo>
                      <a:cubicBezTo>
                        <a:pt x="346" y="47"/>
                        <a:pt x="349" y="47"/>
                        <a:pt x="353" y="46"/>
                      </a:cubicBezTo>
                      <a:cubicBezTo>
                        <a:pt x="357" y="46"/>
                        <a:pt x="360" y="46"/>
                        <a:pt x="365" y="46"/>
                      </a:cubicBezTo>
                      <a:cubicBezTo>
                        <a:pt x="366" y="46"/>
                        <a:pt x="368" y="46"/>
                        <a:pt x="370" y="46"/>
                      </a:cubicBezTo>
                      <a:cubicBezTo>
                        <a:pt x="369" y="46"/>
                        <a:pt x="370" y="46"/>
                        <a:pt x="371" y="46"/>
                      </a:cubicBezTo>
                      <a:cubicBezTo>
                        <a:pt x="372" y="46"/>
                        <a:pt x="373" y="46"/>
                        <a:pt x="374" y="46"/>
                      </a:cubicBezTo>
                      <a:cubicBezTo>
                        <a:pt x="375" y="46"/>
                        <a:pt x="376" y="46"/>
                        <a:pt x="377" y="46"/>
                      </a:cubicBezTo>
                      <a:cubicBezTo>
                        <a:pt x="379" y="46"/>
                        <a:pt x="380" y="46"/>
                        <a:pt x="383" y="46"/>
                      </a:cubicBezTo>
                      <a:cubicBezTo>
                        <a:pt x="385" y="46"/>
                        <a:pt x="387" y="46"/>
                        <a:pt x="390" y="46"/>
                      </a:cubicBezTo>
                      <a:cubicBezTo>
                        <a:pt x="392" y="46"/>
                        <a:pt x="394" y="46"/>
                        <a:pt x="397" y="46"/>
                      </a:cubicBezTo>
                      <a:cubicBezTo>
                        <a:pt x="400" y="47"/>
                        <a:pt x="403" y="47"/>
                        <a:pt x="405" y="47"/>
                      </a:cubicBezTo>
                      <a:cubicBezTo>
                        <a:pt x="408" y="48"/>
                        <a:pt x="411" y="48"/>
                        <a:pt x="414" y="48"/>
                      </a:cubicBezTo>
                      <a:cubicBezTo>
                        <a:pt x="416" y="49"/>
                        <a:pt x="418" y="49"/>
                        <a:pt x="420" y="49"/>
                      </a:cubicBezTo>
                      <a:cubicBezTo>
                        <a:pt x="417" y="48"/>
                        <a:pt x="416" y="49"/>
                        <a:pt x="414" y="48"/>
                      </a:cubicBezTo>
                      <a:cubicBezTo>
                        <a:pt x="416" y="48"/>
                        <a:pt x="419" y="48"/>
                        <a:pt x="422" y="49"/>
                      </a:cubicBezTo>
                      <a:cubicBezTo>
                        <a:pt x="426" y="49"/>
                        <a:pt x="430" y="50"/>
                        <a:pt x="434" y="51"/>
                      </a:cubicBezTo>
                      <a:cubicBezTo>
                        <a:pt x="434" y="51"/>
                        <a:pt x="434" y="50"/>
                        <a:pt x="433" y="50"/>
                      </a:cubicBezTo>
                      <a:cubicBezTo>
                        <a:pt x="436" y="51"/>
                        <a:pt x="443" y="52"/>
                        <a:pt x="445" y="53"/>
                      </a:cubicBezTo>
                      <a:cubicBezTo>
                        <a:pt x="447" y="53"/>
                        <a:pt x="451" y="54"/>
                        <a:pt x="454" y="55"/>
                      </a:cubicBezTo>
                      <a:cubicBezTo>
                        <a:pt x="456" y="56"/>
                        <a:pt x="458" y="56"/>
                        <a:pt x="460" y="57"/>
                      </a:cubicBezTo>
                      <a:cubicBezTo>
                        <a:pt x="462" y="58"/>
                        <a:pt x="464" y="58"/>
                        <a:pt x="465" y="59"/>
                      </a:cubicBezTo>
                      <a:cubicBezTo>
                        <a:pt x="466" y="59"/>
                        <a:pt x="467" y="60"/>
                        <a:pt x="468" y="59"/>
                      </a:cubicBezTo>
                      <a:cubicBezTo>
                        <a:pt x="468" y="60"/>
                        <a:pt x="468" y="60"/>
                        <a:pt x="469" y="61"/>
                      </a:cubicBezTo>
                      <a:cubicBezTo>
                        <a:pt x="470" y="61"/>
                        <a:pt x="472" y="61"/>
                        <a:pt x="475" y="62"/>
                      </a:cubicBezTo>
                      <a:cubicBezTo>
                        <a:pt x="477" y="63"/>
                        <a:pt x="480" y="64"/>
                        <a:pt x="481" y="64"/>
                      </a:cubicBezTo>
                      <a:cubicBezTo>
                        <a:pt x="483" y="65"/>
                        <a:pt x="485" y="66"/>
                        <a:pt x="487" y="67"/>
                      </a:cubicBezTo>
                      <a:cubicBezTo>
                        <a:pt x="488" y="67"/>
                        <a:pt x="489" y="68"/>
                        <a:pt x="490" y="68"/>
                      </a:cubicBezTo>
                      <a:cubicBezTo>
                        <a:pt x="491" y="69"/>
                        <a:pt x="492" y="69"/>
                        <a:pt x="493" y="70"/>
                      </a:cubicBezTo>
                      <a:cubicBezTo>
                        <a:pt x="494" y="70"/>
                        <a:pt x="501" y="73"/>
                        <a:pt x="503" y="74"/>
                      </a:cubicBezTo>
                      <a:cubicBezTo>
                        <a:pt x="504" y="74"/>
                        <a:pt x="503" y="73"/>
                        <a:pt x="503" y="73"/>
                      </a:cubicBezTo>
                      <a:cubicBezTo>
                        <a:pt x="505" y="74"/>
                        <a:pt x="504" y="74"/>
                        <a:pt x="505" y="74"/>
                      </a:cubicBezTo>
                      <a:cubicBezTo>
                        <a:pt x="509" y="76"/>
                        <a:pt x="509" y="77"/>
                        <a:pt x="512" y="78"/>
                      </a:cubicBezTo>
                      <a:cubicBezTo>
                        <a:pt x="511" y="77"/>
                        <a:pt x="511" y="78"/>
                        <a:pt x="512" y="78"/>
                      </a:cubicBezTo>
                      <a:cubicBezTo>
                        <a:pt x="512" y="78"/>
                        <a:pt x="514" y="78"/>
                        <a:pt x="516" y="79"/>
                      </a:cubicBezTo>
                      <a:cubicBezTo>
                        <a:pt x="518" y="80"/>
                        <a:pt x="520" y="81"/>
                        <a:pt x="522" y="83"/>
                      </a:cubicBezTo>
                      <a:cubicBezTo>
                        <a:pt x="521" y="82"/>
                        <a:pt x="524" y="84"/>
                        <a:pt x="525" y="84"/>
                      </a:cubicBezTo>
                      <a:cubicBezTo>
                        <a:pt x="525" y="84"/>
                        <a:pt x="524" y="83"/>
                        <a:pt x="522" y="82"/>
                      </a:cubicBezTo>
                      <a:cubicBezTo>
                        <a:pt x="522" y="82"/>
                        <a:pt x="522" y="82"/>
                        <a:pt x="521" y="82"/>
                      </a:cubicBezTo>
                      <a:cubicBezTo>
                        <a:pt x="519" y="80"/>
                        <a:pt x="517" y="79"/>
                        <a:pt x="515" y="78"/>
                      </a:cubicBezTo>
                      <a:cubicBezTo>
                        <a:pt x="516" y="79"/>
                        <a:pt x="518" y="80"/>
                        <a:pt x="519" y="79"/>
                      </a:cubicBezTo>
                      <a:cubicBezTo>
                        <a:pt x="512" y="76"/>
                        <a:pt x="511" y="76"/>
                        <a:pt x="505" y="73"/>
                      </a:cubicBezTo>
                      <a:cubicBezTo>
                        <a:pt x="506" y="73"/>
                        <a:pt x="503" y="72"/>
                        <a:pt x="503" y="71"/>
                      </a:cubicBezTo>
                      <a:cubicBezTo>
                        <a:pt x="501" y="70"/>
                        <a:pt x="500" y="70"/>
                        <a:pt x="498" y="69"/>
                      </a:cubicBezTo>
                      <a:cubicBezTo>
                        <a:pt x="496" y="69"/>
                        <a:pt x="494" y="67"/>
                        <a:pt x="492" y="66"/>
                      </a:cubicBezTo>
                      <a:cubicBezTo>
                        <a:pt x="489" y="65"/>
                        <a:pt x="486" y="64"/>
                        <a:pt x="484" y="63"/>
                      </a:cubicBezTo>
                      <a:cubicBezTo>
                        <a:pt x="481" y="62"/>
                        <a:pt x="477" y="61"/>
                        <a:pt x="476" y="60"/>
                      </a:cubicBezTo>
                      <a:cubicBezTo>
                        <a:pt x="474" y="59"/>
                        <a:pt x="474" y="60"/>
                        <a:pt x="473" y="59"/>
                      </a:cubicBezTo>
                      <a:cubicBezTo>
                        <a:pt x="471" y="59"/>
                        <a:pt x="473" y="59"/>
                        <a:pt x="471" y="58"/>
                      </a:cubicBezTo>
                      <a:cubicBezTo>
                        <a:pt x="471" y="58"/>
                        <a:pt x="469" y="57"/>
                        <a:pt x="468" y="57"/>
                      </a:cubicBezTo>
                      <a:cubicBezTo>
                        <a:pt x="466" y="56"/>
                        <a:pt x="463" y="55"/>
                        <a:pt x="462" y="55"/>
                      </a:cubicBezTo>
                      <a:cubicBezTo>
                        <a:pt x="464" y="55"/>
                        <a:pt x="469" y="57"/>
                        <a:pt x="467" y="55"/>
                      </a:cubicBezTo>
                      <a:cubicBezTo>
                        <a:pt x="463" y="55"/>
                        <a:pt x="451" y="52"/>
                        <a:pt x="449" y="50"/>
                      </a:cubicBezTo>
                      <a:cubicBezTo>
                        <a:pt x="447" y="50"/>
                        <a:pt x="451" y="51"/>
                        <a:pt x="449" y="50"/>
                      </a:cubicBezTo>
                      <a:cubicBezTo>
                        <a:pt x="447" y="50"/>
                        <a:pt x="445" y="49"/>
                        <a:pt x="445" y="49"/>
                      </a:cubicBezTo>
                      <a:cubicBezTo>
                        <a:pt x="446" y="49"/>
                        <a:pt x="447" y="49"/>
                        <a:pt x="448" y="49"/>
                      </a:cubicBezTo>
                      <a:cubicBezTo>
                        <a:pt x="448" y="49"/>
                        <a:pt x="447" y="48"/>
                        <a:pt x="445" y="48"/>
                      </a:cubicBezTo>
                      <a:cubicBezTo>
                        <a:pt x="443" y="48"/>
                        <a:pt x="441" y="47"/>
                        <a:pt x="439" y="47"/>
                      </a:cubicBezTo>
                      <a:cubicBezTo>
                        <a:pt x="440" y="46"/>
                        <a:pt x="442" y="47"/>
                        <a:pt x="445" y="47"/>
                      </a:cubicBezTo>
                      <a:cubicBezTo>
                        <a:pt x="447" y="48"/>
                        <a:pt x="451" y="49"/>
                        <a:pt x="454" y="50"/>
                      </a:cubicBezTo>
                      <a:cubicBezTo>
                        <a:pt x="455" y="50"/>
                        <a:pt x="454" y="50"/>
                        <a:pt x="452" y="49"/>
                      </a:cubicBezTo>
                      <a:cubicBezTo>
                        <a:pt x="455" y="50"/>
                        <a:pt x="458" y="51"/>
                        <a:pt x="461" y="51"/>
                      </a:cubicBezTo>
                      <a:cubicBezTo>
                        <a:pt x="464" y="52"/>
                        <a:pt x="467" y="54"/>
                        <a:pt x="469" y="54"/>
                      </a:cubicBezTo>
                      <a:cubicBezTo>
                        <a:pt x="467" y="53"/>
                        <a:pt x="465" y="52"/>
                        <a:pt x="462" y="51"/>
                      </a:cubicBezTo>
                      <a:cubicBezTo>
                        <a:pt x="469" y="54"/>
                        <a:pt x="474" y="55"/>
                        <a:pt x="478" y="57"/>
                      </a:cubicBezTo>
                      <a:cubicBezTo>
                        <a:pt x="483" y="59"/>
                        <a:pt x="488" y="61"/>
                        <a:pt x="494" y="63"/>
                      </a:cubicBezTo>
                      <a:cubicBezTo>
                        <a:pt x="494" y="63"/>
                        <a:pt x="493" y="63"/>
                        <a:pt x="492" y="63"/>
                      </a:cubicBezTo>
                      <a:cubicBezTo>
                        <a:pt x="495" y="64"/>
                        <a:pt x="496" y="64"/>
                        <a:pt x="499" y="65"/>
                      </a:cubicBezTo>
                      <a:cubicBezTo>
                        <a:pt x="499" y="66"/>
                        <a:pt x="499" y="66"/>
                        <a:pt x="500" y="66"/>
                      </a:cubicBezTo>
                      <a:cubicBezTo>
                        <a:pt x="500" y="66"/>
                        <a:pt x="502" y="67"/>
                        <a:pt x="502" y="67"/>
                      </a:cubicBezTo>
                      <a:cubicBezTo>
                        <a:pt x="503" y="67"/>
                        <a:pt x="500" y="66"/>
                        <a:pt x="500" y="66"/>
                      </a:cubicBezTo>
                      <a:cubicBezTo>
                        <a:pt x="502" y="66"/>
                        <a:pt x="504" y="67"/>
                        <a:pt x="507" y="69"/>
                      </a:cubicBezTo>
                      <a:cubicBezTo>
                        <a:pt x="510" y="70"/>
                        <a:pt x="512" y="71"/>
                        <a:pt x="515" y="72"/>
                      </a:cubicBezTo>
                      <a:cubicBezTo>
                        <a:pt x="516" y="73"/>
                        <a:pt x="519" y="75"/>
                        <a:pt x="521" y="76"/>
                      </a:cubicBezTo>
                      <a:cubicBezTo>
                        <a:pt x="522" y="76"/>
                        <a:pt x="520" y="75"/>
                        <a:pt x="523" y="76"/>
                      </a:cubicBezTo>
                      <a:cubicBezTo>
                        <a:pt x="524" y="78"/>
                        <a:pt x="527" y="80"/>
                        <a:pt x="523" y="78"/>
                      </a:cubicBezTo>
                      <a:cubicBezTo>
                        <a:pt x="524" y="78"/>
                        <a:pt x="523" y="78"/>
                        <a:pt x="524" y="79"/>
                      </a:cubicBezTo>
                      <a:cubicBezTo>
                        <a:pt x="524" y="78"/>
                        <a:pt x="528" y="81"/>
                        <a:pt x="531" y="82"/>
                      </a:cubicBezTo>
                      <a:cubicBezTo>
                        <a:pt x="531" y="82"/>
                        <a:pt x="536" y="84"/>
                        <a:pt x="536" y="85"/>
                      </a:cubicBezTo>
                      <a:cubicBezTo>
                        <a:pt x="537" y="85"/>
                        <a:pt x="538" y="86"/>
                        <a:pt x="540" y="87"/>
                      </a:cubicBezTo>
                      <a:cubicBezTo>
                        <a:pt x="542" y="89"/>
                        <a:pt x="538" y="86"/>
                        <a:pt x="538" y="87"/>
                      </a:cubicBezTo>
                      <a:cubicBezTo>
                        <a:pt x="540" y="88"/>
                        <a:pt x="543" y="90"/>
                        <a:pt x="544" y="90"/>
                      </a:cubicBezTo>
                      <a:cubicBezTo>
                        <a:pt x="540" y="88"/>
                        <a:pt x="547" y="92"/>
                        <a:pt x="544" y="90"/>
                      </a:cubicBezTo>
                      <a:cubicBezTo>
                        <a:pt x="542" y="89"/>
                        <a:pt x="543" y="89"/>
                        <a:pt x="541" y="88"/>
                      </a:cubicBezTo>
                      <a:cubicBezTo>
                        <a:pt x="541" y="88"/>
                        <a:pt x="542" y="88"/>
                        <a:pt x="544" y="89"/>
                      </a:cubicBezTo>
                      <a:cubicBezTo>
                        <a:pt x="546" y="91"/>
                        <a:pt x="546" y="91"/>
                        <a:pt x="546" y="92"/>
                      </a:cubicBezTo>
                      <a:cubicBezTo>
                        <a:pt x="548" y="93"/>
                        <a:pt x="550" y="95"/>
                        <a:pt x="552" y="96"/>
                      </a:cubicBezTo>
                      <a:cubicBezTo>
                        <a:pt x="549" y="94"/>
                        <a:pt x="545" y="91"/>
                        <a:pt x="547" y="91"/>
                      </a:cubicBezTo>
                      <a:cubicBezTo>
                        <a:pt x="549" y="93"/>
                        <a:pt x="548" y="92"/>
                        <a:pt x="549" y="93"/>
                      </a:cubicBezTo>
                      <a:cubicBezTo>
                        <a:pt x="550" y="94"/>
                        <a:pt x="554" y="97"/>
                        <a:pt x="553" y="96"/>
                      </a:cubicBezTo>
                      <a:cubicBezTo>
                        <a:pt x="556" y="98"/>
                        <a:pt x="555" y="98"/>
                        <a:pt x="554" y="97"/>
                      </a:cubicBezTo>
                      <a:cubicBezTo>
                        <a:pt x="557" y="99"/>
                        <a:pt x="557" y="99"/>
                        <a:pt x="555" y="98"/>
                      </a:cubicBezTo>
                      <a:cubicBezTo>
                        <a:pt x="557" y="99"/>
                        <a:pt x="557" y="99"/>
                        <a:pt x="558" y="100"/>
                      </a:cubicBezTo>
                      <a:cubicBezTo>
                        <a:pt x="559" y="101"/>
                        <a:pt x="557" y="99"/>
                        <a:pt x="558" y="99"/>
                      </a:cubicBezTo>
                      <a:cubicBezTo>
                        <a:pt x="559" y="100"/>
                        <a:pt x="559" y="100"/>
                        <a:pt x="560" y="101"/>
                      </a:cubicBezTo>
                      <a:cubicBezTo>
                        <a:pt x="562" y="102"/>
                        <a:pt x="563" y="103"/>
                        <a:pt x="566" y="105"/>
                      </a:cubicBezTo>
                      <a:cubicBezTo>
                        <a:pt x="567" y="107"/>
                        <a:pt x="569" y="108"/>
                        <a:pt x="571" y="111"/>
                      </a:cubicBezTo>
                      <a:cubicBezTo>
                        <a:pt x="571" y="110"/>
                        <a:pt x="570" y="109"/>
                        <a:pt x="572" y="111"/>
                      </a:cubicBezTo>
                      <a:cubicBezTo>
                        <a:pt x="573" y="112"/>
                        <a:pt x="573" y="112"/>
                        <a:pt x="574" y="113"/>
                      </a:cubicBezTo>
                      <a:cubicBezTo>
                        <a:pt x="574" y="112"/>
                        <a:pt x="574" y="112"/>
                        <a:pt x="575" y="113"/>
                      </a:cubicBezTo>
                      <a:cubicBezTo>
                        <a:pt x="575" y="113"/>
                        <a:pt x="575" y="113"/>
                        <a:pt x="576" y="114"/>
                      </a:cubicBezTo>
                      <a:cubicBezTo>
                        <a:pt x="576" y="114"/>
                        <a:pt x="574" y="113"/>
                        <a:pt x="574" y="113"/>
                      </a:cubicBezTo>
                      <a:cubicBezTo>
                        <a:pt x="578" y="116"/>
                        <a:pt x="580" y="118"/>
                        <a:pt x="582" y="120"/>
                      </a:cubicBezTo>
                      <a:cubicBezTo>
                        <a:pt x="584" y="121"/>
                        <a:pt x="585" y="123"/>
                        <a:pt x="587" y="125"/>
                      </a:cubicBezTo>
                      <a:cubicBezTo>
                        <a:pt x="588" y="126"/>
                        <a:pt x="591" y="129"/>
                        <a:pt x="593" y="130"/>
                      </a:cubicBezTo>
                      <a:cubicBezTo>
                        <a:pt x="592" y="130"/>
                        <a:pt x="593" y="131"/>
                        <a:pt x="594" y="131"/>
                      </a:cubicBezTo>
                      <a:cubicBezTo>
                        <a:pt x="591" y="129"/>
                        <a:pt x="593" y="129"/>
                        <a:pt x="593" y="129"/>
                      </a:cubicBezTo>
                      <a:cubicBezTo>
                        <a:pt x="591" y="127"/>
                        <a:pt x="590" y="127"/>
                        <a:pt x="588" y="124"/>
                      </a:cubicBezTo>
                      <a:cubicBezTo>
                        <a:pt x="588" y="125"/>
                        <a:pt x="586" y="123"/>
                        <a:pt x="585" y="122"/>
                      </a:cubicBezTo>
                      <a:cubicBezTo>
                        <a:pt x="585" y="122"/>
                        <a:pt x="584" y="121"/>
                        <a:pt x="583" y="120"/>
                      </a:cubicBezTo>
                      <a:cubicBezTo>
                        <a:pt x="583" y="120"/>
                        <a:pt x="579" y="116"/>
                        <a:pt x="579" y="116"/>
                      </a:cubicBezTo>
                      <a:cubicBezTo>
                        <a:pt x="579" y="116"/>
                        <a:pt x="583" y="120"/>
                        <a:pt x="582" y="118"/>
                      </a:cubicBezTo>
                      <a:cubicBezTo>
                        <a:pt x="579" y="116"/>
                        <a:pt x="580" y="116"/>
                        <a:pt x="581" y="118"/>
                      </a:cubicBezTo>
                      <a:cubicBezTo>
                        <a:pt x="578" y="114"/>
                        <a:pt x="576" y="113"/>
                        <a:pt x="575" y="111"/>
                      </a:cubicBezTo>
                      <a:cubicBezTo>
                        <a:pt x="573" y="110"/>
                        <a:pt x="571" y="109"/>
                        <a:pt x="568" y="106"/>
                      </a:cubicBezTo>
                      <a:cubicBezTo>
                        <a:pt x="568" y="106"/>
                        <a:pt x="570" y="107"/>
                        <a:pt x="569" y="106"/>
                      </a:cubicBezTo>
                      <a:cubicBezTo>
                        <a:pt x="568" y="106"/>
                        <a:pt x="564" y="102"/>
                        <a:pt x="561" y="100"/>
                      </a:cubicBezTo>
                      <a:cubicBezTo>
                        <a:pt x="562" y="100"/>
                        <a:pt x="563" y="101"/>
                        <a:pt x="564" y="101"/>
                      </a:cubicBezTo>
                      <a:cubicBezTo>
                        <a:pt x="563" y="100"/>
                        <a:pt x="562" y="100"/>
                        <a:pt x="561" y="99"/>
                      </a:cubicBezTo>
                      <a:cubicBezTo>
                        <a:pt x="562" y="100"/>
                        <a:pt x="561" y="99"/>
                        <a:pt x="561" y="99"/>
                      </a:cubicBezTo>
                      <a:cubicBezTo>
                        <a:pt x="560" y="98"/>
                        <a:pt x="560" y="99"/>
                        <a:pt x="559" y="98"/>
                      </a:cubicBezTo>
                      <a:cubicBezTo>
                        <a:pt x="557" y="96"/>
                        <a:pt x="553" y="94"/>
                        <a:pt x="550" y="91"/>
                      </a:cubicBezTo>
                      <a:cubicBezTo>
                        <a:pt x="547" y="89"/>
                        <a:pt x="545" y="87"/>
                        <a:pt x="544" y="86"/>
                      </a:cubicBezTo>
                      <a:cubicBezTo>
                        <a:pt x="546" y="88"/>
                        <a:pt x="549" y="89"/>
                        <a:pt x="552" y="92"/>
                      </a:cubicBezTo>
                      <a:cubicBezTo>
                        <a:pt x="552" y="91"/>
                        <a:pt x="553" y="92"/>
                        <a:pt x="553" y="92"/>
                      </a:cubicBezTo>
                      <a:cubicBezTo>
                        <a:pt x="549" y="89"/>
                        <a:pt x="546" y="87"/>
                        <a:pt x="542" y="84"/>
                      </a:cubicBezTo>
                      <a:cubicBezTo>
                        <a:pt x="543" y="84"/>
                        <a:pt x="543" y="84"/>
                        <a:pt x="541" y="83"/>
                      </a:cubicBezTo>
                      <a:cubicBezTo>
                        <a:pt x="541" y="83"/>
                        <a:pt x="541" y="84"/>
                        <a:pt x="540" y="83"/>
                      </a:cubicBezTo>
                      <a:cubicBezTo>
                        <a:pt x="541" y="83"/>
                        <a:pt x="541" y="83"/>
                        <a:pt x="539" y="82"/>
                      </a:cubicBezTo>
                      <a:cubicBezTo>
                        <a:pt x="540" y="82"/>
                        <a:pt x="536" y="80"/>
                        <a:pt x="536" y="80"/>
                      </a:cubicBezTo>
                      <a:cubicBezTo>
                        <a:pt x="540" y="82"/>
                        <a:pt x="537" y="80"/>
                        <a:pt x="539" y="81"/>
                      </a:cubicBezTo>
                      <a:cubicBezTo>
                        <a:pt x="542" y="83"/>
                        <a:pt x="541" y="83"/>
                        <a:pt x="543" y="84"/>
                      </a:cubicBezTo>
                      <a:cubicBezTo>
                        <a:pt x="542" y="83"/>
                        <a:pt x="543" y="84"/>
                        <a:pt x="541" y="83"/>
                      </a:cubicBezTo>
                      <a:cubicBezTo>
                        <a:pt x="542" y="83"/>
                        <a:pt x="545" y="84"/>
                        <a:pt x="546" y="85"/>
                      </a:cubicBezTo>
                      <a:cubicBezTo>
                        <a:pt x="544" y="85"/>
                        <a:pt x="546" y="86"/>
                        <a:pt x="547" y="87"/>
                      </a:cubicBezTo>
                      <a:cubicBezTo>
                        <a:pt x="546" y="86"/>
                        <a:pt x="547" y="86"/>
                        <a:pt x="547" y="86"/>
                      </a:cubicBezTo>
                      <a:cubicBezTo>
                        <a:pt x="549" y="87"/>
                        <a:pt x="550" y="88"/>
                        <a:pt x="552" y="89"/>
                      </a:cubicBezTo>
                      <a:cubicBezTo>
                        <a:pt x="553" y="90"/>
                        <a:pt x="554" y="91"/>
                        <a:pt x="554" y="91"/>
                      </a:cubicBezTo>
                      <a:cubicBezTo>
                        <a:pt x="553" y="91"/>
                        <a:pt x="553" y="90"/>
                        <a:pt x="553" y="91"/>
                      </a:cubicBezTo>
                      <a:cubicBezTo>
                        <a:pt x="555" y="92"/>
                        <a:pt x="553" y="91"/>
                        <a:pt x="555" y="92"/>
                      </a:cubicBezTo>
                      <a:cubicBezTo>
                        <a:pt x="556" y="92"/>
                        <a:pt x="557" y="93"/>
                        <a:pt x="557" y="93"/>
                      </a:cubicBezTo>
                      <a:cubicBezTo>
                        <a:pt x="556" y="92"/>
                        <a:pt x="554" y="92"/>
                        <a:pt x="554" y="91"/>
                      </a:cubicBezTo>
                      <a:cubicBezTo>
                        <a:pt x="556" y="93"/>
                        <a:pt x="556" y="92"/>
                        <a:pt x="558" y="94"/>
                      </a:cubicBezTo>
                      <a:cubicBezTo>
                        <a:pt x="558" y="94"/>
                        <a:pt x="560" y="95"/>
                        <a:pt x="560" y="95"/>
                      </a:cubicBezTo>
                      <a:cubicBezTo>
                        <a:pt x="558" y="94"/>
                        <a:pt x="559" y="95"/>
                        <a:pt x="559" y="95"/>
                      </a:cubicBezTo>
                      <a:cubicBezTo>
                        <a:pt x="559" y="95"/>
                        <a:pt x="563" y="99"/>
                        <a:pt x="561" y="96"/>
                      </a:cubicBezTo>
                      <a:cubicBezTo>
                        <a:pt x="561" y="97"/>
                        <a:pt x="560" y="96"/>
                        <a:pt x="560" y="96"/>
                      </a:cubicBezTo>
                      <a:cubicBezTo>
                        <a:pt x="561" y="96"/>
                        <a:pt x="560" y="96"/>
                        <a:pt x="561" y="96"/>
                      </a:cubicBezTo>
                      <a:cubicBezTo>
                        <a:pt x="562" y="97"/>
                        <a:pt x="563" y="98"/>
                        <a:pt x="564" y="99"/>
                      </a:cubicBezTo>
                      <a:cubicBezTo>
                        <a:pt x="564" y="99"/>
                        <a:pt x="562" y="98"/>
                        <a:pt x="562" y="98"/>
                      </a:cubicBezTo>
                      <a:cubicBezTo>
                        <a:pt x="564" y="99"/>
                        <a:pt x="568" y="101"/>
                        <a:pt x="568" y="102"/>
                      </a:cubicBezTo>
                      <a:cubicBezTo>
                        <a:pt x="567" y="102"/>
                        <a:pt x="565" y="100"/>
                        <a:pt x="565" y="100"/>
                      </a:cubicBezTo>
                      <a:cubicBezTo>
                        <a:pt x="567" y="102"/>
                        <a:pt x="569" y="103"/>
                        <a:pt x="572" y="106"/>
                      </a:cubicBezTo>
                      <a:cubicBezTo>
                        <a:pt x="571" y="105"/>
                        <a:pt x="572" y="105"/>
                        <a:pt x="573" y="106"/>
                      </a:cubicBezTo>
                      <a:cubicBezTo>
                        <a:pt x="573" y="107"/>
                        <a:pt x="575" y="109"/>
                        <a:pt x="576" y="109"/>
                      </a:cubicBezTo>
                      <a:cubicBezTo>
                        <a:pt x="578" y="111"/>
                        <a:pt x="576" y="109"/>
                        <a:pt x="577" y="110"/>
                      </a:cubicBezTo>
                      <a:cubicBezTo>
                        <a:pt x="577" y="110"/>
                        <a:pt x="578" y="111"/>
                        <a:pt x="579" y="112"/>
                      </a:cubicBezTo>
                      <a:cubicBezTo>
                        <a:pt x="579" y="112"/>
                        <a:pt x="580" y="113"/>
                        <a:pt x="580" y="113"/>
                      </a:cubicBezTo>
                      <a:cubicBezTo>
                        <a:pt x="580" y="113"/>
                        <a:pt x="580" y="113"/>
                        <a:pt x="580" y="113"/>
                      </a:cubicBezTo>
                      <a:cubicBezTo>
                        <a:pt x="580" y="113"/>
                        <a:pt x="579" y="112"/>
                        <a:pt x="579" y="112"/>
                      </a:cubicBezTo>
                      <a:cubicBezTo>
                        <a:pt x="580" y="113"/>
                        <a:pt x="581" y="113"/>
                        <a:pt x="583" y="115"/>
                      </a:cubicBezTo>
                      <a:cubicBezTo>
                        <a:pt x="583" y="115"/>
                        <a:pt x="580" y="113"/>
                        <a:pt x="580" y="112"/>
                      </a:cubicBezTo>
                      <a:cubicBezTo>
                        <a:pt x="583" y="115"/>
                        <a:pt x="581" y="112"/>
                        <a:pt x="581" y="112"/>
                      </a:cubicBezTo>
                      <a:cubicBezTo>
                        <a:pt x="582" y="113"/>
                        <a:pt x="584" y="115"/>
                        <a:pt x="584" y="116"/>
                      </a:cubicBezTo>
                      <a:cubicBezTo>
                        <a:pt x="583" y="115"/>
                        <a:pt x="586" y="117"/>
                        <a:pt x="583" y="114"/>
                      </a:cubicBezTo>
                      <a:cubicBezTo>
                        <a:pt x="583" y="114"/>
                        <a:pt x="581" y="112"/>
                        <a:pt x="579" y="111"/>
                      </a:cubicBezTo>
                      <a:cubicBezTo>
                        <a:pt x="580" y="111"/>
                        <a:pt x="579" y="111"/>
                        <a:pt x="578" y="110"/>
                      </a:cubicBezTo>
                      <a:cubicBezTo>
                        <a:pt x="577" y="109"/>
                        <a:pt x="579" y="111"/>
                        <a:pt x="577" y="109"/>
                      </a:cubicBezTo>
                      <a:cubicBezTo>
                        <a:pt x="575" y="107"/>
                        <a:pt x="574" y="106"/>
                        <a:pt x="575" y="107"/>
                      </a:cubicBezTo>
                      <a:cubicBezTo>
                        <a:pt x="576" y="107"/>
                        <a:pt x="576" y="107"/>
                        <a:pt x="577" y="108"/>
                      </a:cubicBezTo>
                      <a:cubicBezTo>
                        <a:pt x="578" y="109"/>
                        <a:pt x="579" y="109"/>
                        <a:pt x="580" y="110"/>
                      </a:cubicBezTo>
                      <a:cubicBezTo>
                        <a:pt x="578" y="109"/>
                        <a:pt x="578" y="109"/>
                        <a:pt x="576" y="107"/>
                      </a:cubicBezTo>
                      <a:cubicBezTo>
                        <a:pt x="578" y="108"/>
                        <a:pt x="575" y="106"/>
                        <a:pt x="574" y="105"/>
                      </a:cubicBezTo>
                      <a:cubicBezTo>
                        <a:pt x="575" y="106"/>
                        <a:pt x="577" y="107"/>
                        <a:pt x="578" y="108"/>
                      </a:cubicBezTo>
                      <a:cubicBezTo>
                        <a:pt x="579" y="109"/>
                        <a:pt x="581" y="110"/>
                        <a:pt x="581" y="110"/>
                      </a:cubicBezTo>
                      <a:cubicBezTo>
                        <a:pt x="577" y="107"/>
                        <a:pt x="574" y="104"/>
                        <a:pt x="572" y="103"/>
                      </a:cubicBezTo>
                      <a:cubicBezTo>
                        <a:pt x="573" y="104"/>
                        <a:pt x="575" y="105"/>
                        <a:pt x="577" y="107"/>
                      </a:cubicBezTo>
                      <a:cubicBezTo>
                        <a:pt x="579" y="108"/>
                        <a:pt x="581" y="110"/>
                        <a:pt x="583" y="112"/>
                      </a:cubicBezTo>
                      <a:cubicBezTo>
                        <a:pt x="583" y="112"/>
                        <a:pt x="583" y="112"/>
                        <a:pt x="584" y="113"/>
                      </a:cubicBezTo>
                      <a:cubicBezTo>
                        <a:pt x="586" y="114"/>
                        <a:pt x="589" y="117"/>
                        <a:pt x="590" y="118"/>
                      </a:cubicBezTo>
                      <a:cubicBezTo>
                        <a:pt x="590" y="119"/>
                        <a:pt x="594" y="122"/>
                        <a:pt x="594" y="123"/>
                      </a:cubicBezTo>
                      <a:cubicBezTo>
                        <a:pt x="594" y="122"/>
                        <a:pt x="595" y="122"/>
                        <a:pt x="593" y="121"/>
                      </a:cubicBezTo>
                      <a:cubicBezTo>
                        <a:pt x="594" y="122"/>
                        <a:pt x="593" y="121"/>
                        <a:pt x="592" y="120"/>
                      </a:cubicBezTo>
                      <a:cubicBezTo>
                        <a:pt x="592" y="120"/>
                        <a:pt x="591" y="119"/>
                        <a:pt x="591" y="119"/>
                      </a:cubicBezTo>
                      <a:cubicBezTo>
                        <a:pt x="590" y="118"/>
                        <a:pt x="588" y="116"/>
                        <a:pt x="587" y="115"/>
                      </a:cubicBezTo>
                      <a:cubicBezTo>
                        <a:pt x="587" y="115"/>
                        <a:pt x="587" y="115"/>
                        <a:pt x="587" y="116"/>
                      </a:cubicBezTo>
                      <a:cubicBezTo>
                        <a:pt x="584" y="113"/>
                        <a:pt x="582" y="111"/>
                        <a:pt x="581" y="109"/>
                      </a:cubicBezTo>
                      <a:cubicBezTo>
                        <a:pt x="579" y="108"/>
                        <a:pt x="578" y="107"/>
                        <a:pt x="576" y="105"/>
                      </a:cubicBezTo>
                      <a:cubicBezTo>
                        <a:pt x="574" y="104"/>
                        <a:pt x="572" y="102"/>
                        <a:pt x="569" y="100"/>
                      </a:cubicBezTo>
                      <a:cubicBezTo>
                        <a:pt x="567" y="98"/>
                        <a:pt x="565" y="96"/>
                        <a:pt x="563" y="95"/>
                      </a:cubicBezTo>
                      <a:cubicBezTo>
                        <a:pt x="563" y="95"/>
                        <a:pt x="564" y="96"/>
                        <a:pt x="563" y="95"/>
                      </a:cubicBezTo>
                      <a:cubicBezTo>
                        <a:pt x="562" y="94"/>
                        <a:pt x="560" y="93"/>
                        <a:pt x="557" y="91"/>
                      </a:cubicBezTo>
                      <a:cubicBezTo>
                        <a:pt x="557" y="91"/>
                        <a:pt x="557" y="90"/>
                        <a:pt x="556" y="89"/>
                      </a:cubicBezTo>
                      <a:cubicBezTo>
                        <a:pt x="556" y="90"/>
                        <a:pt x="553" y="87"/>
                        <a:pt x="552" y="87"/>
                      </a:cubicBezTo>
                      <a:cubicBezTo>
                        <a:pt x="552" y="87"/>
                        <a:pt x="552" y="87"/>
                        <a:pt x="552" y="87"/>
                      </a:cubicBezTo>
                      <a:cubicBezTo>
                        <a:pt x="551" y="86"/>
                        <a:pt x="552" y="87"/>
                        <a:pt x="553" y="87"/>
                      </a:cubicBezTo>
                      <a:cubicBezTo>
                        <a:pt x="553" y="88"/>
                        <a:pt x="554" y="88"/>
                        <a:pt x="553" y="87"/>
                      </a:cubicBezTo>
                      <a:cubicBezTo>
                        <a:pt x="553" y="87"/>
                        <a:pt x="550" y="85"/>
                        <a:pt x="550" y="86"/>
                      </a:cubicBezTo>
                      <a:cubicBezTo>
                        <a:pt x="551" y="86"/>
                        <a:pt x="552" y="87"/>
                        <a:pt x="552" y="87"/>
                      </a:cubicBezTo>
                      <a:cubicBezTo>
                        <a:pt x="550" y="86"/>
                        <a:pt x="548" y="85"/>
                        <a:pt x="547" y="84"/>
                      </a:cubicBezTo>
                      <a:cubicBezTo>
                        <a:pt x="548" y="85"/>
                        <a:pt x="546" y="84"/>
                        <a:pt x="548" y="86"/>
                      </a:cubicBezTo>
                      <a:cubicBezTo>
                        <a:pt x="549" y="86"/>
                        <a:pt x="547" y="85"/>
                        <a:pt x="548" y="85"/>
                      </a:cubicBezTo>
                      <a:cubicBezTo>
                        <a:pt x="550" y="86"/>
                        <a:pt x="554" y="88"/>
                        <a:pt x="553" y="88"/>
                      </a:cubicBezTo>
                      <a:cubicBezTo>
                        <a:pt x="553" y="88"/>
                        <a:pt x="560" y="94"/>
                        <a:pt x="557" y="91"/>
                      </a:cubicBezTo>
                      <a:cubicBezTo>
                        <a:pt x="558" y="92"/>
                        <a:pt x="559" y="93"/>
                        <a:pt x="560" y="93"/>
                      </a:cubicBezTo>
                      <a:cubicBezTo>
                        <a:pt x="560" y="94"/>
                        <a:pt x="559" y="94"/>
                        <a:pt x="559" y="94"/>
                      </a:cubicBezTo>
                      <a:cubicBezTo>
                        <a:pt x="561" y="95"/>
                        <a:pt x="562" y="96"/>
                        <a:pt x="563" y="97"/>
                      </a:cubicBezTo>
                      <a:cubicBezTo>
                        <a:pt x="562" y="96"/>
                        <a:pt x="562" y="97"/>
                        <a:pt x="562" y="96"/>
                      </a:cubicBezTo>
                      <a:cubicBezTo>
                        <a:pt x="560" y="95"/>
                        <a:pt x="559" y="95"/>
                        <a:pt x="558" y="94"/>
                      </a:cubicBezTo>
                      <a:cubicBezTo>
                        <a:pt x="559" y="94"/>
                        <a:pt x="561" y="95"/>
                        <a:pt x="560" y="95"/>
                      </a:cubicBezTo>
                      <a:cubicBezTo>
                        <a:pt x="558" y="93"/>
                        <a:pt x="559" y="93"/>
                        <a:pt x="556" y="91"/>
                      </a:cubicBezTo>
                      <a:cubicBezTo>
                        <a:pt x="555" y="91"/>
                        <a:pt x="553" y="90"/>
                        <a:pt x="551" y="88"/>
                      </a:cubicBezTo>
                      <a:cubicBezTo>
                        <a:pt x="548" y="87"/>
                        <a:pt x="546" y="85"/>
                        <a:pt x="547" y="85"/>
                      </a:cubicBezTo>
                      <a:cubicBezTo>
                        <a:pt x="544" y="84"/>
                        <a:pt x="543" y="83"/>
                        <a:pt x="545" y="85"/>
                      </a:cubicBezTo>
                      <a:cubicBezTo>
                        <a:pt x="543" y="83"/>
                        <a:pt x="539" y="80"/>
                        <a:pt x="539" y="81"/>
                      </a:cubicBezTo>
                      <a:cubicBezTo>
                        <a:pt x="539" y="81"/>
                        <a:pt x="537" y="80"/>
                        <a:pt x="537" y="80"/>
                      </a:cubicBezTo>
                      <a:cubicBezTo>
                        <a:pt x="538" y="80"/>
                        <a:pt x="541" y="82"/>
                        <a:pt x="541" y="81"/>
                      </a:cubicBezTo>
                      <a:cubicBezTo>
                        <a:pt x="541" y="81"/>
                        <a:pt x="540" y="80"/>
                        <a:pt x="538" y="80"/>
                      </a:cubicBezTo>
                      <a:cubicBezTo>
                        <a:pt x="537" y="79"/>
                        <a:pt x="536" y="78"/>
                        <a:pt x="536" y="78"/>
                      </a:cubicBezTo>
                      <a:cubicBezTo>
                        <a:pt x="538" y="79"/>
                        <a:pt x="537" y="78"/>
                        <a:pt x="539" y="79"/>
                      </a:cubicBezTo>
                      <a:cubicBezTo>
                        <a:pt x="537" y="79"/>
                        <a:pt x="540" y="80"/>
                        <a:pt x="541" y="81"/>
                      </a:cubicBezTo>
                      <a:cubicBezTo>
                        <a:pt x="540" y="81"/>
                        <a:pt x="541" y="82"/>
                        <a:pt x="543" y="83"/>
                      </a:cubicBezTo>
                      <a:cubicBezTo>
                        <a:pt x="542" y="81"/>
                        <a:pt x="542" y="82"/>
                        <a:pt x="545" y="83"/>
                      </a:cubicBezTo>
                      <a:cubicBezTo>
                        <a:pt x="543" y="82"/>
                        <a:pt x="541" y="81"/>
                        <a:pt x="539" y="79"/>
                      </a:cubicBezTo>
                      <a:cubicBezTo>
                        <a:pt x="537" y="78"/>
                        <a:pt x="535" y="77"/>
                        <a:pt x="533" y="76"/>
                      </a:cubicBezTo>
                      <a:cubicBezTo>
                        <a:pt x="535" y="77"/>
                        <a:pt x="531" y="75"/>
                        <a:pt x="531" y="75"/>
                      </a:cubicBezTo>
                      <a:cubicBezTo>
                        <a:pt x="526" y="73"/>
                        <a:pt x="525" y="71"/>
                        <a:pt x="520" y="69"/>
                      </a:cubicBezTo>
                      <a:cubicBezTo>
                        <a:pt x="522" y="70"/>
                        <a:pt x="519" y="68"/>
                        <a:pt x="521" y="69"/>
                      </a:cubicBezTo>
                      <a:cubicBezTo>
                        <a:pt x="520" y="69"/>
                        <a:pt x="526" y="72"/>
                        <a:pt x="526" y="72"/>
                      </a:cubicBezTo>
                      <a:cubicBezTo>
                        <a:pt x="525" y="71"/>
                        <a:pt x="526" y="71"/>
                        <a:pt x="526" y="72"/>
                      </a:cubicBezTo>
                      <a:cubicBezTo>
                        <a:pt x="520" y="68"/>
                        <a:pt x="518" y="67"/>
                        <a:pt x="525" y="70"/>
                      </a:cubicBezTo>
                      <a:cubicBezTo>
                        <a:pt x="525" y="70"/>
                        <a:pt x="525" y="70"/>
                        <a:pt x="525" y="71"/>
                      </a:cubicBezTo>
                      <a:cubicBezTo>
                        <a:pt x="527" y="72"/>
                        <a:pt x="530" y="74"/>
                        <a:pt x="529" y="73"/>
                      </a:cubicBezTo>
                      <a:cubicBezTo>
                        <a:pt x="524" y="70"/>
                        <a:pt x="528" y="71"/>
                        <a:pt x="524" y="69"/>
                      </a:cubicBezTo>
                      <a:cubicBezTo>
                        <a:pt x="523" y="69"/>
                        <a:pt x="524" y="70"/>
                        <a:pt x="522" y="68"/>
                      </a:cubicBezTo>
                      <a:cubicBezTo>
                        <a:pt x="520" y="67"/>
                        <a:pt x="523" y="68"/>
                        <a:pt x="521" y="67"/>
                      </a:cubicBezTo>
                      <a:cubicBezTo>
                        <a:pt x="519" y="66"/>
                        <a:pt x="520" y="67"/>
                        <a:pt x="519" y="67"/>
                      </a:cubicBezTo>
                      <a:cubicBezTo>
                        <a:pt x="517" y="66"/>
                        <a:pt x="514" y="64"/>
                        <a:pt x="518" y="66"/>
                      </a:cubicBezTo>
                      <a:cubicBezTo>
                        <a:pt x="516" y="65"/>
                        <a:pt x="515" y="64"/>
                        <a:pt x="514" y="64"/>
                      </a:cubicBezTo>
                      <a:cubicBezTo>
                        <a:pt x="515" y="64"/>
                        <a:pt x="515" y="64"/>
                        <a:pt x="516" y="64"/>
                      </a:cubicBezTo>
                      <a:cubicBezTo>
                        <a:pt x="519" y="66"/>
                        <a:pt x="522" y="68"/>
                        <a:pt x="525" y="69"/>
                      </a:cubicBezTo>
                      <a:cubicBezTo>
                        <a:pt x="527" y="71"/>
                        <a:pt x="530" y="72"/>
                        <a:pt x="532" y="73"/>
                      </a:cubicBezTo>
                      <a:cubicBezTo>
                        <a:pt x="531" y="73"/>
                        <a:pt x="529" y="72"/>
                        <a:pt x="531" y="72"/>
                      </a:cubicBezTo>
                      <a:cubicBezTo>
                        <a:pt x="533" y="74"/>
                        <a:pt x="534" y="74"/>
                        <a:pt x="535" y="75"/>
                      </a:cubicBezTo>
                      <a:cubicBezTo>
                        <a:pt x="535" y="75"/>
                        <a:pt x="535" y="75"/>
                        <a:pt x="537" y="76"/>
                      </a:cubicBezTo>
                      <a:cubicBezTo>
                        <a:pt x="537" y="76"/>
                        <a:pt x="536" y="75"/>
                        <a:pt x="536" y="75"/>
                      </a:cubicBezTo>
                      <a:cubicBezTo>
                        <a:pt x="540" y="78"/>
                        <a:pt x="543" y="80"/>
                        <a:pt x="545" y="81"/>
                      </a:cubicBezTo>
                      <a:cubicBezTo>
                        <a:pt x="543" y="80"/>
                        <a:pt x="546" y="82"/>
                        <a:pt x="547" y="83"/>
                      </a:cubicBezTo>
                      <a:cubicBezTo>
                        <a:pt x="544" y="82"/>
                        <a:pt x="542" y="80"/>
                        <a:pt x="539" y="78"/>
                      </a:cubicBezTo>
                      <a:cubicBezTo>
                        <a:pt x="537" y="76"/>
                        <a:pt x="534" y="75"/>
                        <a:pt x="533" y="74"/>
                      </a:cubicBezTo>
                      <a:cubicBezTo>
                        <a:pt x="534" y="75"/>
                        <a:pt x="537" y="77"/>
                        <a:pt x="538" y="78"/>
                      </a:cubicBezTo>
                      <a:cubicBezTo>
                        <a:pt x="533" y="75"/>
                        <a:pt x="532" y="73"/>
                        <a:pt x="529" y="72"/>
                      </a:cubicBezTo>
                      <a:cubicBezTo>
                        <a:pt x="529" y="72"/>
                        <a:pt x="532" y="74"/>
                        <a:pt x="534" y="76"/>
                      </a:cubicBezTo>
                      <a:cubicBezTo>
                        <a:pt x="535" y="77"/>
                        <a:pt x="528" y="73"/>
                        <a:pt x="527" y="72"/>
                      </a:cubicBezTo>
                      <a:cubicBezTo>
                        <a:pt x="530" y="74"/>
                        <a:pt x="534" y="76"/>
                        <a:pt x="537" y="77"/>
                      </a:cubicBezTo>
                      <a:cubicBezTo>
                        <a:pt x="539" y="79"/>
                        <a:pt x="541" y="81"/>
                        <a:pt x="545" y="83"/>
                      </a:cubicBezTo>
                      <a:cubicBezTo>
                        <a:pt x="544" y="82"/>
                        <a:pt x="544" y="82"/>
                        <a:pt x="545" y="82"/>
                      </a:cubicBezTo>
                      <a:cubicBezTo>
                        <a:pt x="543" y="81"/>
                        <a:pt x="542" y="81"/>
                        <a:pt x="542" y="81"/>
                      </a:cubicBezTo>
                      <a:cubicBezTo>
                        <a:pt x="543" y="81"/>
                        <a:pt x="545" y="83"/>
                        <a:pt x="546" y="83"/>
                      </a:cubicBezTo>
                      <a:cubicBezTo>
                        <a:pt x="547" y="84"/>
                        <a:pt x="548" y="84"/>
                        <a:pt x="550" y="85"/>
                      </a:cubicBezTo>
                      <a:cubicBezTo>
                        <a:pt x="550" y="85"/>
                        <a:pt x="546" y="83"/>
                        <a:pt x="549" y="84"/>
                      </a:cubicBezTo>
                      <a:cubicBezTo>
                        <a:pt x="551" y="86"/>
                        <a:pt x="550" y="84"/>
                        <a:pt x="552" y="86"/>
                      </a:cubicBezTo>
                      <a:cubicBezTo>
                        <a:pt x="554" y="88"/>
                        <a:pt x="552" y="86"/>
                        <a:pt x="555" y="88"/>
                      </a:cubicBezTo>
                      <a:cubicBezTo>
                        <a:pt x="555" y="88"/>
                        <a:pt x="558" y="90"/>
                        <a:pt x="559" y="91"/>
                      </a:cubicBezTo>
                      <a:cubicBezTo>
                        <a:pt x="559" y="91"/>
                        <a:pt x="557" y="90"/>
                        <a:pt x="559" y="91"/>
                      </a:cubicBezTo>
                      <a:cubicBezTo>
                        <a:pt x="561" y="92"/>
                        <a:pt x="563" y="94"/>
                        <a:pt x="563" y="94"/>
                      </a:cubicBezTo>
                      <a:cubicBezTo>
                        <a:pt x="566" y="96"/>
                        <a:pt x="567" y="96"/>
                        <a:pt x="570" y="99"/>
                      </a:cubicBezTo>
                      <a:cubicBezTo>
                        <a:pt x="571" y="100"/>
                        <a:pt x="570" y="99"/>
                        <a:pt x="570" y="99"/>
                      </a:cubicBezTo>
                      <a:cubicBezTo>
                        <a:pt x="572" y="101"/>
                        <a:pt x="574" y="102"/>
                        <a:pt x="575" y="103"/>
                      </a:cubicBezTo>
                      <a:cubicBezTo>
                        <a:pt x="575" y="103"/>
                        <a:pt x="574" y="102"/>
                        <a:pt x="573" y="102"/>
                      </a:cubicBezTo>
                      <a:cubicBezTo>
                        <a:pt x="577" y="105"/>
                        <a:pt x="573" y="102"/>
                        <a:pt x="576" y="104"/>
                      </a:cubicBezTo>
                      <a:cubicBezTo>
                        <a:pt x="578" y="105"/>
                        <a:pt x="586" y="113"/>
                        <a:pt x="583" y="111"/>
                      </a:cubicBezTo>
                      <a:cubicBezTo>
                        <a:pt x="582" y="110"/>
                        <a:pt x="580" y="108"/>
                        <a:pt x="582" y="110"/>
                      </a:cubicBezTo>
                      <a:cubicBezTo>
                        <a:pt x="582" y="110"/>
                        <a:pt x="583" y="111"/>
                        <a:pt x="584" y="112"/>
                      </a:cubicBezTo>
                      <a:cubicBezTo>
                        <a:pt x="585" y="112"/>
                        <a:pt x="586" y="113"/>
                        <a:pt x="589" y="115"/>
                      </a:cubicBezTo>
                      <a:cubicBezTo>
                        <a:pt x="588" y="115"/>
                        <a:pt x="586" y="114"/>
                        <a:pt x="588" y="116"/>
                      </a:cubicBezTo>
                      <a:cubicBezTo>
                        <a:pt x="588" y="115"/>
                        <a:pt x="590" y="118"/>
                        <a:pt x="591" y="119"/>
                      </a:cubicBezTo>
                      <a:cubicBezTo>
                        <a:pt x="591" y="118"/>
                        <a:pt x="592" y="119"/>
                        <a:pt x="593" y="120"/>
                      </a:cubicBezTo>
                      <a:cubicBezTo>
                        <a:pt x="593" y="119"/>
                        <a:pt x="590" y="117"/>
                        <a:pt x="592" y="118"/>
                      </a:cubicBezTo>
                      <a:cubicBezTo>
                        <a:pt x="593" y="119"/>
                        <a:pt x="593" y="120"/>
                        <a:pt x="594" y="120"/>
                      </a:cubicBezTo>
                      <a:cubicBezTo>
                        <a:pt x="594" y="121"/>
                        <a:pt x="594" y="121"/>
                        <a:pt x="594" y="121"/>
                      </a:cubicBezTo>
                      <a:cubicBezTo>
                        <a:pt x="599" y="125"/>
                        <a:pt x="602" y="128"/>
                        <a:pt x="606" y="133"/>
                      </a:cubicBezTo>
                      <a:cubicBezTo>
                        <a:pt x="606" y="133"/>
                        <a:pt x="608" y="135"/>
                        <a:pt x="608" y="135"/>
                      </a:cubicBezTo>
                      <a:cubicBezTo>
                        <a:pt x="608" y="135"/>
                        <a:pt x="606" y="132"/>
                        <a:pt x="607" y="134"/>
                      </a:cubicBezTo>
                      <a:cubicBezTo>
                        <a:pt x="610" y="136"/>
                        <a:pt x="610" y="137"/>
                        <a:pt x="612" y="139"/>
                      </a:cubicBezTo>
                      <a:cubicBezTo>
                        <a:pt x="612" y="139"/>
                        <a:pt x="612" y="140"/>
                        <a:pt x="613" y="141"/>
                      </a:cubicBezTo>
                      <a:cubicBezTo>
                        <a:pt x="613" y="140"/>
                        <a:pt x="615" y="143"/>
                        <a:pt x="614" y="141"/>
                      </a:cubicBezTo>
                      <a:cubicBezTo>
                        <a:pt x="615" y="143"/>
                        <a:pt x="616" y="144"/>
                        <a:pt x="617" y="145"/>
                      </a:cubicBezTo>
                      <a:cubicBezTo>
                        <a:pt x="618" y="146"/>
                        <a:pt x="616" y="144"/>
                        <a:pt x="617" y="146"/>
                      </a:cubicBezTo>
                      <a:cubicBezTo>
                        <a:pt x="618" y="147"/>
                        <a:pt x="623" y="153"/>
                        <a:pt x="624" y="154"/>
                      </a:cubicBezTo>
                      <a:cubicBezTo>
                        <a:pt x="625" y="155"/>
                        <a:pt x="623" y="153"/>
                        <a:pt x="624" y="155"/>
                      </a:cubicBezTo>
                      <a:cubicBezTo>
                        <a:pt x="626" y="156"/>
                        <a:pt x="629" y="161"/>
                        <a:pt x="632" y="165"/>
                      </a:cubicBezTo>
                      <a:cubicBezTo>
                        <a:pt x="630" y="162"/>
                        <a:pt x="628" y="159"/>
                        <a:pt x="626" y="156"/>
                      </a:cubicBezTo>
                      <a:cubicBezTo>
                        <a:pt x="625" y="154"/>
                        <a:pt x="624" y="153"/>
                        <a:pt x="623" y="152"/>
                      </a:cubicBezTo>
                      <a:cubicBezTo>
                        <a:pt x="621" y="150"/>
                        <a:pt x="620" y="149"/>
                        <a:pt x="619" y="148"/>
                      </a:cubicBezTo>
                      <a:cubicBezTo>
                        <a:pt x="618" y="146"/>
                        <a:pt x="616" y="143"/>
                        <a:pt x="614" y="141"/>
                      </a:cubicBezTo>
                      <a:cubicBezTo>
                        <a:pt x="612" y="138"/>
                        <a:pt x="609" y="136"/>
                        <a:pt x="607" y="133"/>
                      </a:cubicBezTo>
                      <a:cubicBezTo>
                        <a:pt x="603" y="128"/>
                        <a:pt x="598" y="124"/>
                        <a:pt x="593" y="119"/>
                      </a:cubicBezTo>
                      <a:cubicBezTo>
                        <a:pt x="593" y="119"/>
                        <a:pt x="594" y="120"/>
                        <a:pt x="593" y="119"/>
                      </a:cubicBezTo>
                      <a:cubicBezTo>
                        <a:pt x="591" y="116"/>
                        <a:pt x="590" y="115"/>
                        <a:pt x="587" y="113"/>
                      </a:cubicBezTo>
                      <a:cubicBezTo>
                        <a:pt x="587" y="113"/>
                        <a:pt x="589" y="115"/>
                        <a:pt x="589" y="115"/>
                      </a:cubicBezTo>
                      <a:cubicBezTo>
                        <a:pt x="587" y="113"/>
                        <a:pt x="585" y="111"/>
                        <a:pt x="582" y="109"/>
                      </a:cubicBezTo>
                      <a:cubicBezTo>
                        <a:pt x="582" y="109"/>
                        <a:pt x="580" y="106"/>
                        <a:pt x="578" y="105"/>
                      </a:cubicBezTo>
                      <a:cubicBezTo>
                        <a:pt x="580" y="106"/>
                        <a:pt x="579" y="105"/>
                        <a:pt x="578" y="105"/>
                      </a:cubicBezTo>
                      <a:cubicBezTo>
                        <a:pt x="576" y="103"/>
                        <a:pt x="574" y="102"/>
                        <a:pt x="574" y="101"/>
                      </a:cubicBezTo>
                      <a:cubicBezTo>
                        <a:pt x="576" y="103"/>
                        <a:pt x="578" y="105"/>
                        <a:pt x="578" y="104"/>
                      </a:cubicBezTo>
                      <a:cubicBezTo>
                        <a:pt x="574" y="101"/>
                        <a:pt x="572" y="100"/>
                        <a:pt x="571" y="98"/>
                      </a:cubicBezTo>
                      <a:cubicBezTo>
                        <a:pt x="571" y="99"/>
                        <a:pt x="570" y="98"/>
                        <a:pt x="569" y="97"/>
                      </a:cubicBezTo>
                      <a:cubicBezTo>
                        <a:pt x="567" y="95"/>
                        <a:pt x="562" y="92"/>
                        <a:pt x="560" y="91"/>
                      </a:cubicBezTo>
                      <a:cubicBezTo>
                        <a:pt x="559" y="90"/>
                        <a:pt x="558" y="89"/>
                        <a:pt x="556" y="87"/>
                      </a:cubicBezTo>
                      <a:cubicBezTo>
                        <a:pt x="556" y="87"/>
                        <a:pt x="557" y="88"/>
                        <a:pt x="556" y="88"/>
                      </a:cubicBezTo>
                      <a:cubicBezTo>
                        <a:pt x="554" y="86"/>
                        <a:pt x="554" y="86"/>
                        <a:pt x="552" y="85"/>
                      </a:cubicBezTo>
                      <a:cubicBezTo>
                        <a:pt x="552" y="85"/>
                        <a:pt x="550" y="83"/>
                        <a:pt x="547" y="82"/>
                      </a:cubicBezTo>
                      <a:cubicBezTo>
                        <a:pt x="547" y="82"/>
                        <a:pt x="548" y="82"/>
                        <a:pt x="549" y="82"/>
                      </a:cubicBezTo>
                      <a:cubicBezTo>
                        <a:pt x="546" y="81"/>
                        <a:pt x="543" y="78"/>
                        <a:pt x="541" y="77"/>
                      </a:cubicBezTo>
                      <a:cubicBezTo>
                        <a:pt x="541" y="77"/>
                        <a:pt x="542" y="78"/>
                        <a:pt x="543" y="78"/>
                      </a:cubicBezTo>
                      <a:cubicBezTo>
                        <a:pt x="542" y="77"/>
                        <a:pt x="540" y="76"/>
                        <a:pt x="541" y="76"/>
                      </a:cubicBezTo>
                      <a:cubicBezTo>
                        <a:pt x="540" y="76"/>
                        <a:pt x="537" y="74"/>
                        <a:pt x="537" y="74"/>
                      </a:cubicBezTo>
                      <a:cubicBezTo>
                        <a:pt x="538" y="75"/>
                        <a:pt x="541" y="77"/>
                        <a:pt x="541" y="77"/>
                      </a:cubicBezTo>
                      <a:cubicBezTo>
                        <a:pt x="538" y="75"/>
                        <a:pt x="540" y="76"/>
                        <a:pt x="538" y="76"/>
                      </a:cubicBezTo>
                      <a:cubicBezTo>
                        <a:pt x="538" y="75"/>
                        <a:pt x="535" y="73"/>
                        <a:pt x="537" y="75"/>
                      </a:cubicBezTo>
                      <a:cubicBezTo>
                        <a:pt x="536" y="74"/>
                        <a:pt x="533" y="72"/>
                        <a:pt x="533" y="72"/>
                      </a:cubicBezTo>
                      <a:cubicBezTo>
                        <a:pt x="535" y="73"/>
                        <a:pt x="536" y="73"/>
                        <a:pt x="538" y="75"/>
                      </a:cubicBezTo>
                      <a:cubicBezTo>
                        <a:pt x="537" y="73"/>
                        <a:pt x="538" y="74"/>
                        <a:pt x="540" y="75"/>
                      </a:cubicBezTo>
                      <a:cubicBezTo>
                        <a:pt x="538" y="74"/>
                        <a:pt x="537" y="73"/>
                        <a:pt x="535" y="73"/>
                      </a:cubicBezTo>
                      <a:cubicBezTo>
                        <a:pt x="537" y="74"/>
                        <a:pt x="537" y="74"/>
                        <a:pt x="536" y="73"/>
                      </a:cubicBezTo>
                      <a:cubicBezTo>
                        <a:pt x="535" y="73"/>
                        <a:pt x="534" y="72"/>
                        <a:pt x="533" y="71"/>
                      </a:cubicBezTo>
                      <a:cubicBezTo>
                        <a:pt x="533" y="71"/>
                        <a:pt x="533" y="72"/>
                        <a:pt x="532" y="71"/>
                      </a:cubicBezTo>
                      <a:cubicBezTo>
                        <a:pt x="531" y="71"/>
                        <a:pt x="530" y="70"/>
                        <a:pt x="530" y="70"/>
                      </a:cubicBezTo>
                      <a:cubicBezTo>
                        <a:pt x="532" y="70"/>
                        <a:pt x="535" y="72"/>
                        <a:pt x="539" y="75"/>
                      </a:cubicBezTo>
                      <a:cubicBezTo>
                        <a:pt x="540" y="75"/>
                        <a:pt x="539" y="74"/>
                        <a:pt x="540" y="74"/>
                      </a:cubicBezTo>
                      <a:cubicBezTo>
                        <a:pt x="540" y="75"/>
                        <a:pt x="541" y="75"/>
                        <a:pt x="541" y="75"/>
                      </a:cubicBezTo>
                      <a:cubicBezTo>
                        <a:pt x="542" y="76"/>
                        <a:pt x="540" y="75"/>
                        <a:pt x="542" y="77"/>
                      </a:cubicBezTo>
                      <a:cubicBezTo>
                        <a:pt x="543" y="76"/>
                        <a:pt x="552" y="82"/>
                        <a:pt x="555" y="84"/>
                      </a:cubicBezTo>
                      <a:cubicBezTo>
                        <a:pt x="557" y="86"/>
                        <a:pt x="553" y="83"/>
                        <a:pt x="555" y="84"/>
                      </a:cubicBezTo>
                      <a:cubicBezTo>
                        <a:pt x="558" y="86"/>
                        <a:pt x="561" y="89"/>
                        <a:pt x="563" y="90"/>
                      </a:cubicBezTo>
                      <a:cubicBezTo>
                        <a:pt x="563" y="90"/>
                        <a:pt x="563" y="90"/>
                        <a:pt x="563" y="91"/>
                      </a:cubicBezTo>
                      <a:cubicBezTo>
                        <a:pt x="564" y="91"/>
                        <a:pt x="567" y="93"/>
                        <a:pt x="570" y="95"/>
                      </a:cubicBezTo>
                      <a:cubicBezTo>
                        <a:pt x="572" y="98"/>
                        <a:pt x="575" y="100"/>
                        <a:pt x="576" y="101"/>
                      </a:cubicBezTo>
                      <a:cubicBezTo>
                        <a:pt x="576" y="100"/>
                        <a:pt x="575" y="100"/>
                        <a:pt x="576" y="100"/>
                      </a:cubicBezTo>
                      <a:cubicBezTo>
                        <a:pt x="578" y="102"/>
                        <a:pt x="577" y="102"/>
                        <a:pt x="579" y="103"/>
                      </a:cubicBezTo>
                      <a:cubicBezTo>
                        <a:pt x="579" y="103"/>
                        <a:pt x="577" y="101"/>
                        <a:pt x="578" y="102"/>
                      </a:cubicBezTo>
                      <a:cubicBezTo>
                        <a:pt x="579" y="104"/>
                        <a:pt x="579" y="103"/>
                        <a:pt x="581" y="104"/>
                      </a:cubicBezTo>
                      <a:cubicBezTo>
                        <a:pt x="582" y="105"/>
                        <a:pt x="584" y="107"/>
                        <a:pt x="583" y="107"/>
                      </a:cubicBezTo>
                      <a:cubicBezTo>
                        <a:pt x="588" y="110"/>
                        <a:pt x="593" y="116"/>
                        <a:pt x="596" y="119"/>
                      </a:cubicBezTo>
                      <a:cubicBezTo>
                        <a:pt x="596" y="120"/>
                        <a:pt x="598" y="122"/>
                        <a:pt x="600" y="123"/>
                      </a:cubicBezTo>
                      <a:cubicBezTo>
                        <a:pt x="600" y="123"/>
                        <a:pt x="597" y="121"/>
                        <a:pt x="597" y="120"/>
                      </a:cubicBezTo>
                      <a:cubicBezTo>
                        <a:pt x="598" y="121"/>
                        <a:pt x="600" y="123"/>
                        <a:pt x="601" y="124"/>
                      </a:cubicBezTo>
                      <a:cubicBezTo>
                        <a:pt x="602" y="125"/>
                        <a:pt x="603" y="126"/>
                        <a:pt x="604" y="126"/>
                      </a:cubicBezTo>
                      <a:cubicBezTo>
                        <a:pt x="606" y="129"/>
                        <a:pt x="606" y="129"/>
                        <a:pt x="606" y="129"/>
                      </a:cubicBezTo>
                      <a:cubicBezTo>
                        <a:pt x="609" y="132"/>
                        <a:pt x="612" y="135"/>
                        <a:pt x="614" y="137"/>
                      </a:cubicBezTo>
                      <a:cubicBezTo>
                        <a:pt x="614" y="138"/>
                        <a:pt x="613" y="136"/>
                        <a:pt x="613" y="136"/>
                      </a:cubicBezTo>
                      <a:cubicBezTo>
                        <a:pt x="615" y="139"/>
                        <a:pt x="614" y="137"/>
                        <a:pt x="615" y="139"/>
                      </a:cubicBezTo>
                      <a:cubicBezTo>
                        <a:pt x="618" y="142"/>
                        <a:pt x="621" y="147"/>
                        <a:pt x="623" y="149"/>
                      </a:cubicBezTo>
                      <a:cubicBezTo>
                        <a:pt x="623" y="148"/>
                        <a:pt x="621" y="147"/>
                        <a:pt x="621" y="147"/>
                      </a:cubicBezTo>
                      <a:cubicBezTo>
                        <a:pt x="622" y="147"/>
                        <a:pt x="623" y="149"/>
                        <a:pt x="625" y="150"/>
                      </a:cubicBezTo>
                      <a:cubicBezTo>
                        <a:pt x="626" y="152"/>
                        <a:pt x="627" y="154"/>
                        <a:pt x="628" y="155"/>
                      </a:cubicBezTo>
                      <a:cubicBezTo>
                        <a:pt x="628" y="155"/>
                        <a:pt x="628" y="155"/>
                        <a:pt x="627" y="154"/>
                      </a:cubicBezTo>
                      <a:cubicBezTo>
                        <a:pt x="626" y="153"/>
                        <a:pt x="626" y="152"/>
                        <a:pt x="625" y="151"/>
                      </a:cubicBezTo>
                      <a:cubicBezTo>
                        <a:pt x="625" y="152"/>
                        <a:pt x="623" y="150"/>
                        <a:pt x="623" y="150"/>
                      </a:cubicBezTo>
                      <a:cubicBezTo>
                        <a:pt x="625" y="152"/>
                        <a:pt x="624" y="151"/>
                        <a:pt x="626" y="153"/>
                      </a:cubicBezTo>
                      <a:cubicBezTo>
                        <a:pt x="626" y="153"/>
                        <a:pt x="625" y="152"/>
                        <a:pt x="625" y="153"/>
                      </a:cubicBezTo>
                      <a:cubicBezTo>
                        <a:pt x="626" y="154"/>
                        <a:pt x="629" y="158"/>
                        <a:pt x="628" y="156"/>
                      </a:cubicBezTo>
                      <a:cubicBezTo>
                        <a:pt x="629" y="158"/>
                        <a:pt x="633" y="163"/>
                        <a:pt x="635" y="165"/>
                      </a:cubicBezTo>
                      <a:cubicBezTo>
                        <a:pt x="634" y="165"/>
                        <a:pt x="633" y="162"/>
                        <a:pt x="632" y="162"/>
                      </a:cubicBezTo>
                      <a:cubicBezTo>
                        <a:pt x="633" y="164"/>
                        <a:pt x="635" y="166"/>
                        <a:pt x="636" y="168"/>
                      </a:cubicBezTo>
                      <a:cubicBezTo>
                        <a:pt x="637" y="168"/>
                        <a:pt x="635" y="166"/>
                        <a:pt x="635" y="166"/>
                      </a:cubicBezTo>
                      <a:cubicBezTo>
                        <a:pt x="635" y="165"/>
                        <a:pt x="639" y="172"/>
                        <a:pt x="639" y="170"/>
                      </a:cubicBezTo>
                      <a:cubicBezTo>
                        <a:pt x="637" y="168"/>
                        <a:pt x="636" y="166"/>
                        <a:pt x="634" y="164"/>
                      </a:cubicBezTo>
                      <a:cubicBezTo>
                        <a:pt x="633" y="162"/>
                        <a:pt x="632" y="161"/>
                        <a:pt x="632" y="161"/>
                      </a:cubicBezTo>
                      <a:cubicBezTo>
                        <a:pt x="631" y="159"/>
                        <a:pt x="629" y="156"/>
                        <a:pt x="628" y="155"/>
                      </a:cubicBezTo>
                      <a:cubicBezTo>
                        <a:pt x="630" y="157"/>
                        <a:pt x="630" y="157"/>
                        <a:pt x="633" y="161"/>
                      </a:cubicBezTo>
                      <a:cubicBezTo>
                        <a:pt x="633" y="161"/>
                        <a:pt x="633" y="162"/>
                        <a:pt x="634" y="164"/>
                      </a:cubicBezTo>
                      <a:cubicBezTo>
                        <a:pt x="635" y="165"/>
                        <a:pt x="636" y="166"/>
                        <a:pt x="636" y="166"/>
                      </a:cubicBezTo>
                      <a:cubicBezTo>
                        <a:pt x="635" y="164"/>
                        <a:pt x="634" y="163"/>
                        <a:pt x="634" y="162"/>
                      </a:cubicBezTo>
                      <a:cubicBezTo>
                        <a:pt x="635" y="165"/>
                        <a:pt x="636" y="165"/>
                        <a:pt x="637" y="168"/>
                      </a:cubicBezTo>
                      <a:cubicBezTo>
                        <a:pt x="637" y="167"/>
                        <a:pt x="634" y="162"/>
                        <a:pt x="633" y="161"/>
                      </a:cubicBezTo>
                      <a:cubicBezTo>
                        <a:pt x="633" y="161"/>
                        <a:pt x="634" y="162"/>
                        <a:pt x="634" y="161"/>
                      </a:cubicBezTo>
                      <a:cubicBezTo>
                        <a:pt x="631" y="158"/>
                        <a:pt x="628" y="154"/>
                        <a:pt x="626" y="151"/>
                      </a:cubicBezTo>
                      <a:cubicBezTo>
                        <a:pt x="624" y="148"/>
                        <a:pt x="621" y="145"/>
                        <a:pt x="619" y="142"/>
                      </a:cubicBezTo>
                      <a:cubicBezTo>
                        <a:pt x="619" y="142"/>
                        <a:pt x="622" y="146"/>
                        <a:pt x="622" y="147"/>
                      </a:cubicBezTo>
                      <a:cubicBezTo>
                        <a:pt x="622" y="146"/>
                        <a:pt x="621" y="146"/>
                        <a:pt x="621" y="145"/>
                      </a:cubicBezTo>
                      <a:cubicBezTo>
                        <a:pt x="621" y="145"/>
                        <a:pt x="620" y="143"/>
                        <a:pt x="618" y="141"/>
                      </a:cubicBezTo>
                      <a:cubicBezTo>
                        <a:pt x="618" y="141"/>
                        <a:pt x="617" y="139"/>
                        <a:pt x="616" y="139"/>
                      </a:cubicBezTo>
                      <a:cubicBezTo>
                        <a:pt x="614" y="136"/>
                        <a:pt x="609" y="131"/>
                        <a:pt x="606" y="127"/>
                      </a:cubicBezTo>
                      <a:cubicBezTo>
                        <a:pt x="606" y="127"/>
                        <a:pt x="607" y="128"/>
                        <a:pt x="607" y="128"/>
                      </a:cubicBezTo>
                      <a:cubicBezTo>
                        <a:pt x="604" y="125"/>
                        <a:pt x="602" y="123"/>
                        <a:pt x="601" y="122"/>
                      </a:cubicBezTo>
                      <a:cubicBezTo>
                        <a:pt x="602" y="122"/>
                        <a:pt x="598" y="119"/>
                        <a:pt x="598" y="118"/>
                      </a:cubicBezTo>
                      <a:cubicBezTo>
                        <a:pt x="598" y="119"/>
                        <a:pt x="600" y="120"/>
                        <a:pt x="598" y="118"/>
                      </a:cubicBezTo>
                      <a:cubicBezTo>
                        <a:pt x="597" y="118"/>
                        <a:pt x="595" y="115"/>
                        <a:pt x="592" y="113"/>
                      </a:cubicBezTo>
                      <a:cubicBezTo>
                        <a:pt x="592" y="112"/>
                        <a:pt x="591" y="112"/>
                        <a:pt x="590" y="111"/>
                      </a:cubicBezTo>
                      <a:cubicBezTo>
                        <a:pt x="589" y="109"/>
                        <a:pt x="591" y="112"/>
                        <a:pt x="590" y="111"/>
                      </a:cubicBezTo>
                      <a:cubicBezTo>
                        <a:pt x="588" y="109"/>
                        <a:pt x="584" y="106"/>
                        <a:pt x="583" y="104"/>
                      </a:cubicBezTo>
                      <a:cubicBezTo>
                        <a:pt x="583" y="104"/>
                        <a:pt x="582" y="104"/>
                        <a:pt x="581" y="103"/>
                      </a:cubicBezTo>
                      <a:cubicBezTo>
                        <a:pt x="581" y="103"/>
                        <a:pt x="582" y="103"/>
                        <a:pt x="581" y="102"/>
                      </a:cubicBezTo>
                      <a:cubicBezTo>
                        <a:pt x="581" y="103"/>
                        <a:pt x="576" y="99"/>
                        <a:pt x="577" y="99"/>
                      </a:cubicBezTo>
                      <a:cubicBezTo>
                        <a:pt x="582" y="103"/>
                        <a:pt x="579" y="100"/>
                        <a:pt x="583" y="103"/>
                      </a:cubicBezTo>
                      <a:cubicBezTo>
                        <a:pt x="583" y="103"/>
                        <a:pt x="583" y="104"/>
                        <a:pt x="583" y="104"/>
                      </a:cubicBezTo>
                      <a:cubicBezTo>
                        <a:pt x="583" y="104"/>
                        <a:pt x="582" y="102"/>
                        <a:pt x="582" y="103"/>
                      </a:cubicBezTo>
                      <a:cubicBezTo>
                        <a:pt x="585" y="106"/>
                        <a:pt x="585" y="106"/>
                        <a:pt x="587" y="107"/>
                      </a:cubicBezTo>
                      <a:cubicBezTo>
                        <a:pt x="588" y="108"/>
                        <a:pt x="589" y="109"/>
                        <a:pt x="588" y="109"/>
                      </a:cubicBezTo>
                      <a:cubicBezTo>
                        <a:pt x="590" y="111"/>
                        <a:pt x="589" y="109"/>
                        <a:pt x="591" y="111"/>
                      </a:cubicBezTo>
                      <a:cubicBezTo>
                        <a:pt x="592" y="112"/>
                        <a:pt x="593" y="113"/>
                        <a:pt x="594" y="114"/>
                      </a:cubicBezTo>
                      <a:cubicBezTo>
                        <a:pt x="594" y="115"/>
                        <a:pt x="594" y="115"/>
                        <a:pt x="594" y="115"/>
                      </a:cubicBezTo>
                      <a:cubicBezTo>
                        <a:pt x="597" y="117"/>
                        <a:pt x="596" y="116"/>
                        <a:pt x="598" y="118"/>
                      </a:cubicBezTo>
                      <a:cubicBezTo>
                        <a:pt x="600" y="120"/>
                        <a:pt x="601" y="121"/>
                        <a:pt x="601" y="122"/>
                      </a:cubicBezTo>
                      <a:cubicBezTo>
                        <a:pt x="602" y="123"/>
                        <a:pt x="601" y="121"/>
                        <a:pt x="602" y="122"/>
                      </a:cubicBezTo>
                      <a:cubicBezTo>
                        <a:pt x="605" y="125"/>
                        <a:pt x="607" y="127"/>
                        <a:pt x="609" y="129"/>
                      </a:cubicBezTo>
                      <a:cubicBezTo>
                        <a:pt x="609" y="129"/>
                        <a:pt x="607" y="128"/>
                        <a:pt x="607" y="128"/>
                      </a:cubicBezTo>
                      <a:cubicBezTo>
                        <a:pt x="609" y="130"/>
                        <a:pt x="609" y="130"/>
                        <a:pt x="609" y="130"/>
                      </a:cubicBezTo>
                      <a:cubicBezTo>
                        <a:pt x="610" y="130"/>
                        <a:pt x="608" y="128"/>
                        <a:pt x="609" y="129"/>
                      </a:cubicBezTo>
                      <a:cubicBezTo>
                        <a:pt x="608" y="128"/>
                        <a:pt x="606" y="126"/>
                        <a:pt x="605" y="125"/>
                      </a:cubicBezTo>
                      <a:cubicBezTo>
                        <a:pt x="604" y="124"/>
                        <a:pt x="602" y="122"/>
                        <a:pt x="601" y="121"/>
                      </a:cubicBezTo>
                      <a:cubicBezTo>
                        <a:pt x="598" y="118"/>
                        <a:pt x="596" y="115"/>
                        <a:pt x="593" y="113"/>
                      </a:cubicBezTo>
                      <a:cubicBezTo>
                        <a:pt x="593" y="113"/>
                        <a:pt x="593" y="112"/>
                        <a:pt x="593" y="112"/>
                      </a:cubicBezTo>
                      <a:cubicBezTo>
                        <a:pt x="590" y="110"/>
                        <a:pt x="587" y="107"/>
                        <a:pt x="591" y="111"/>
                      </a:cubicBezTo>
                      <a:cubicBezTo>
                        <a:pt x="590" y="110"/>
                        <a:pt x="589" y="110"/>
                        <a:pt x="589" y="109"/>
                      </a:cubicBezTo>
                      <a:cubicBezTo>
                        <a:pt x="589" y="108"/>
                        <a:pt x="585" y="105"/>
                        <a:pt x="586" y="106"/>
                      </a:cubicBezTo>
                      <a:cubicBezTo>
                        <a:pt x="586" y="106"/>
                        <a:pt x="584" y="105"/>
                        <a:pt x="584" y="104"/>
                      </a:cubicBezTo>
                      <a:cubicBezTo>
                        <a:pt x="583" y="103"/>
                        <a:pt x="587" y="107"/>
                        <a:pt x="589" y="108"/>
                      </a:cubicBezTo>
                      <a:cubicBezTo>
                        <a:pt x="587" y="106"/>
                        <a:pt x="583" y="103"/>
                        <a:pt x="580" y="100"/>
                      </a:cubicBezTo>
                      <a:cubicBezTo>
                        <a:pt x="582" y="102"/>
                        <a:pt x="575" y="97"/>
                        <a:pt x="575" y="96"/>
                      </a:cubicBezTo>
                      <a:cubicBezTo>
                        <a:pt x="575" y="96"/>
                        <a:pt x="579" y="99"/>
                        <a:pt x="577" y="97"/>
                      </a:cubicBezTo>
                      <a:cubicBezTo>
                        <a:pt x="574" y="96"/>
                        <a:pt x="572" y="93"/>
                        <a:pt x="569" y="92"/>
                      </a:cubicBezTo>
                      <a:cubicBezTo>
                        <a:pt x="568" y="90"/>
                        <a:pt x="565" y="88"/>
                        <a:pt x="562" y="86"/>
                      </a:cubicBezTo>
                      <a:cubicBezTo>
                        <a:pt x="559" y="84"/>
                        <a:pt x="556" y="82"/>
                        <a:pt x="553" y="80"/>
                      </a:cubicBezTo>
                      <a:cubicBezTo>
                        <a:pt x="552" y="80"/>
                        <a:pt x="549" y="77"/>
                        <a:pt x="547" y="76"/>
                      </a:cubicBezTo>
                      <a:cubicBezTo>
                        <a:pt x="548" y="76"/>
                        <a:pt x="551" y="79"/>
                        <a:pt x="550" y="78"/>
                      </a:cubicBezTo>
                      <a:cubicBezTo>
                        <a:pt x="548" y="76"/>
                        <a:pt x="546" y="75"/>
                        <a:pt x="545" y="75"/>
                      </a:cubicBezTo>
                      <a:cubicBezTo>
                        <a:pt x="544" y="74"/>
                        <a:pt x="544" y="74"/>
                        <a:pt x="543" y="73"/>
                      </a:cubicBezTo>
                      <a:cubicBezTo>
                        <a:pt x="543" y="73"/>
                        <a:pt x="539" y="71"/>
                        <a:pt x="539" y="71"/>
                      </a:cubicBezTo>
                      <a:cubicBezTo>
                        <a:pt x="539" y="71"/>
                        <a:pt x="540" y="72"/>
                        <a:pt x="541" y="72"/>
                      </a:cubicBezTo>
                      <a:cubicBezTo>
                        <a:pt x="542" y="72"/>
                        <a:pt x="540" y="71"/>
                        <a:pt x="539" y="71"/>
                      </a:cubicBezTo>
                      <a:cubicBezTo>
                        <a:pt x="539" y="71"/>
                        <a:pt x="540" y="71"/>
                        <a:pt x="539" y="71"/>
                      </a:cubicBezTo>
                      <a:cubicBezTo>
                        <a:pt x="538" y="70"/>
                        <a:pt x="534" y="67"/>
                        <a:pt x="530" y="64"/>
                      </a:cubicBezTo>
                      <a:cubicBezTo>
                        <a:pt x="530" y="65"/>
                        <a:pt x="526" y="62"/>
                        <a:pt x="526" y="63"/>
                      </a:cubicBezTo>
                      <a:cubicBezTo>
                        <a:pt x="529" y="64"/>
                        <a:pt x="533" y="66"/>
                        <a:pt x="530" y="65"/>
                      </a:cubicBezTo>
                      <a:cubicBezTo>
                        <a:pt x="532" y="66"/>
                        <a:pt x="534" y="67"/>
                        <a:pt x="535" y="68"/>
                      </a:cubicBezTo>
                      <a:cubicBezTo>
                        <a:pt x="535" y="68"/>
                        <a:pt x="535" y="68"/>
                        <a:pt x="535" y="68"/>
                      </a:cubicBezTo>
                      <a:cubicBezTo>
                        <a:pt x="532" y="66"/>
                        <a:pt x="529" y="64"/>
                        <a:pt x="526" y="63"/>
                      </a:cubicBezTo>
                      <a:cubicBezTo>
                        <a:pt x="526" y="63"/>
                        <a:pt x="528" y="64"/>
                        <a:pt x="528" y="64"/>
                      </a:cubicBezTo>
                      <a:cubicBezTo>
                        <a:pt x="527" y="64"/>
                        <a:pt x="527" y="64"/>
                        <a:pt x="526" y="63"/>
                      </a:cubicBezTo>
                      <a:cubicBezTo>
                        <a:pt x="525" y="63"/>
                        <a:pt x="526" y="63"/>
                        <a:pt x="523" y="62"/>
                      </a:cubicBezTo>
                      <a:cubicBezTo>
                        <a:pt x="526" y="63"/>
                        <a:pt x="516" y="58"/>
                        <a:pt x="517" y="59"/>
                      </a:cubicBezTo>
                      <a:cubicBezTo>
                        <a:pt x="515" y="58"/>
                        <a:pt x="515" y="58"/>
                        <a:pt x="512" y="57"/>
                      </a:cubicBezTo>
                      <a:cubicBezTo>
                        <a:pt x="512" y="57"/>
                        <a:pt x="512" y="56"/>
                        <a:pt x="512" y="56"/>
                      </a:cubicBezTo>
                      <a:cubicBezTo>
                        <a:pt x="511" y="56"/>
                        <a:pt x="515" y="57"/>
                        <a:pt x="513" y="56"/>
                      </a:cubicBezTo>
                      <a:cubicBezTo>
                        <a:pt x="513" y="56"/>
                        <a:pt x="508" y="54"/>
                        <a:pt x="509" y="55"/>
                      </a:cubicBezTo>
                      <a:cubicBezTo>
                        <a:pt x="510" y="55"/>
                        <a:pt x="512" y="56"/>
                        <a:pt x="510" y="55"/>
                      </a:cubicBezTo>
                      <a:cubicBezTo>
                        <a:pt x="507" y="54"/>
                        <a:pt x="507" y="53"/>
                        <a:pt x="504" y="53"/>
                      </a:cubicBezTo>
                      <a:cubicBezTo>
                        <a:pt x="505" y="53"/>
                        <a:pt x="506" y="54"/>
                        <a:pt x="505" y="53"/>
                      </a:cubicBezTo>
                      <a:cubicBezTo>
                        <a:pt x="501" y="51"/>
                        <a:pt x="499" y="50"/>
                        <a:pt x="496" y="49"/>
                      </a:cubicBezTo>
                      <a:cubicBezTo>
                        <a:pt x="498" y="50"/>
                        <a:pt x="501" y="51"/>
                        <a:pt x="501" y="51"/>
                      </a:cubicBezTo>
                      <a:cubicBezTo>
                        <a:pt x="498" y="50"/>
                        <a:pt x="496" y="49"/>
                        <a:pt x="496" y="48"/>
                      </a:cubicBezTo>
                      <a:cubicBezTo>
                        <a:pt x="495" y="48"/>
                        <a:pt x="497" y="49"/>
                        <a:pt x="495" y="49"/>
                      </a:cubicBezTo>
                      <a:cubicBezTo>
                        <a:pt x="495" y="48"/>
                        <a:pt x="491" y="47"/>
                        <a:pt x="490" y="46"/>
                      </a:cubicBezTo>
                      <a:cubicBezTo>
                        <a:pt x="492" y="47"/>
                        <a:pt x="488" y="46"/>
                        <a:pt x="490" y="47"/>
                      </a:cubicBezTo>
                      <a:cubicBezTo>
                        <a:pt x="492" y="47"/>
                        <a:pt x="490" y="47"/>
                        <a:pt x="491" y="48"/>
                      </a:cubicBezTo>
                      <a:cubicBezTo>
                        <a:pt x="491" y="47"/>
                        <a:pt x="495" y="49"/>
                        <a:pt x="495" y="49"/>
                      </a:cubicBezTo>
                      <a:cubicBezTo>
                        <a:pt x="493" y="48"/>
                        <a:pt x="490" y="47"/>
                        <a:pt x="491" y="48"/>
                      </a:cubicBezTo>
                      <a:cubicBezTo>
                        <a:pt x="491" y="48"/>
                        <a:pt x="494" y="49"/>
                        <a:pt x="494" y="49"/>
                      </a:cubicBezTo>
                      <a:cubicBezTo>
                        <a:pt x="492" y="48"/>
                        <a:pt x="491" y="48"/>
                        <a:pt x="489" y="47"/>
                      </a:cubicBezTo>
                      <a:cubicBezTo>
                        <a:pt x="488" y="47"/>
                        <a:pt x="491" y="48"/>
                        <a:pt x="489" y="48"/>
                      </a:cubicBezTo>
                      <a:cubicBezTo>
                        <a:pt x="485" y="46"/>
                        <a:pt x="482" y="44"/>
                        <a:pt x="476" y="43"/>
                      </a:cubicBezTo>
                      <a:cubicBezTo>
                        <a:pt x="478" y="43"/>
                        <a:pt x="472" y="41"/>
                        <a:pt x="474" y="41"/>
                      </a:cubicBezTo>
                      <a:cubicBezTo>
                        <a:pt x="476" y="42"/>
                        <a:pt x="480" y="44"/>
                        <a:pt x="482" y="44"/>
                      </a:cubicBezTo>
                      <a:cubicBezTo>
                        <a:pt x="478" y="43"/>
                        <a:pt x="472" y="41"/>
                        <a:pt x="469" y="39"/>
                      </a:cubicBezTo>
                      <a:cubicBezTo>
                        <a:pt x="474" y="41"/>
                        <a:pt x="475" y="41"/>
                        <a:pt x="478" y="43"/>
                      </a:cubicBezTo>
                      <a:cubicBezTo>
                        <a:pt x="478" y="42"/>
                        <a:pt x="479" y="42"/>
                        <a:pt x="480" y="42"/>
                      </a:cubicBezTo>
                      <a:cubicBezTo>
                        <a:pt x="478" y="41"/>
                        <a:pt x="475" y="41"/>
                        <a:pt x="475" y="41"/>
                      </a:cubicBezTo>
                      <a:cubicBezTo>
                        <a:pt x="477" y="42"/>
                        <a:pt x="478" y="41"/>
                        <a:pt x="478" y="42"/>
                      </a:cubicBezTo>
                      <a:cubicBezTo>
                        <a:pt x="478" y="42"/>
                        <a:pt x="477" y="42"/>
                        <a:pt x="475" y="41"/>
                      </a:cubicBezTo>
                      <a:cubicBezTo>
                        <a:pt x="473" y="40"/>
                        <a:pt x="472" y="40"/>
                        <a:pt x="469" y="39"/>
                      </a:cubicBezTo>
                      <a:cubicBezTo>
                        <a:pt x="470" y="39"/>
                        <a:pt x="467" y="38"/>
                        <a:pt x="466" y="38"/>
                      </a:cubicBezTo>
                      <a:cubicBezTo>
                        <a:pt x="468" y="38"/>
                        <a:pt x="468" y="38"/>
                        <a:pt x="470" y="39"/>
                      </a:cubicBezTo>
                      <a:cubicBezTo>
                        <a:pt x="469" y="38"/>
                        <a:pt x="467" y="38"/>
                        <a:pt x="465" y="37"/>
                      </a:cubicBezTo>
                      <a:cubicBezTo>
                        <a:pt x="465" y="37"/>
                        <a:pt x="465" y="37"/>
                        <a:pt x="466" y="37"/>
                      </a:cubicBezTo>
                      <a:cubicBezTo>
                        <a:pt x="464" y="37"/>
                        <a:pt x="463" y="36"/>
                        <a:pt x="463" y="36"/>
                      </a:cubicBezTo>
                      <a:cubicBezTo>
                        <a:pt x="466" y="38"/>
                        <a:pt x="462" y="37"/>
                        <a:pt x="458" y="36"/>
                      </a:cubicBezTo>
                      <a:cubicBezTo>
                        <a:pt x="457" y="35"/>
                        <a:pt x="457" y="35"/>
                        <a:pt x="457" y="35"/>
                      </a:cubicBezTo>
                      <a:cubicBezTo>
                        <a:pt x="456" y="35"/>
                        <a:pt x="456" y="35"/>
                        <a:pt x="454" y="35"/>
                      </a:cubicBezTo>
                      <a:cubicBezTo>
                        <a:pt x="454" y="34"/>
                        <a:pt x="451" y="33"/>
                        <a:pt x="451" y="33"/>
                      </a:cubicBezTo>
                      <a:cubicBezTo>
                        <a:pt x="448" y="32"/>
                        <a:pt x="447" y="32"/>
                        <a:pt x="446" y="32"/>
                      </a:cubicBezTo>
                      <a:cubicBezTo>
                        <a:pt x="447" y="33"/>
                        <a:pt x="449" y="33"/>
                        <a:pt x="450" y="33"/>
                      </a:cubicBezTo>
                      <a:cubicBezTo>
                        <a:pt x="449" y="33"/>
                        <a:pt x="446" y="33"/>
                        <a:pt x="445" y="32"/>
                      </a:cubicBezTo>
                      <a:cubicBezTo>
                        <a:pt x="445" y="32"/>
                        <a:pt x="447" y="32"/>
                        <a:pt x="443" y="31"/>
                      </a:cubicBezTo>
                      <a:cubicBezTo>
                        <a:pt x="445" y="32"/>
                        <a:pt x="442" y="31"/>
                        <a:pt x="441" y="31"/>
                      </a:cubicBezTo>
                      <a:cubicBezTo>
                        <a:pt x="442" y="32"/>
                        <a:pt x="444" y="32"/>
                        <a:pt x="444" y="32"/>
                      </a:cubicBezTo>
                      <a:cubicBezTo>
                        <a:pt x="439" y="31"/>
                        <a:pt x="437" y="31"/>
                        <a:pt x="435" y="30"/>
                      </a:cubicBezTo>
                      <a:cubicBezTo>
                        <a:pt x="437" y="31"/>
                        <a:pt x="440" y="31"/>
                        <a:pt x="441" y="31"/>
                      </a:cubicBezTo>
                      <a:cubicBezTo>
                        <a:pt x="438" y="30"/>
                        <a:pt x="432" y="30"/>
                        <a:pt x="429" y="29"/>
                      </a:cubicBezTo>
                      <a:cubicBezTo>
                        <a:pt x="433" y="30"/>
                        <a:pt x="433" y="29"/>
                        <a:pt x="435" y="29"/>
                      </a:cubicBezTo>
                      <a:cubicBezTo>
                        <a:pt x="435" y="30"/>
                        <a:pt x="436" y="30"/>
                        <a:pt x="438" y="30"/>
                      </a:cubicBezTo>
                      <a:cubicBezTo>
                        <a:pt x="438" y="30"/>
                        <a:pt x="439" y="30"/>
                        <a:pt x="441" y="31"/>
                      </a:cubicBezTo>
                      <a:cubicBezTo>
                        <a:pt x="441" y="31"/>
                        <a:pt x="441" y="31"/>
                        <a:pt x="443" y="31"/>
                      </a:cubicBezTo>
                      <a:cubicBezTo>
                        <a:pt x="445" y="32"/>
                        <a:pt x="444" y="31"/>
                        <a:pt x="447" y="32"/>
                      </a:cubicBezTo>
                      <a:cubicBezTo>
                        <a:pt x="446" y="32"/>
                        <a:pt x="444" y="31"/>
                        <a:pt x="442" y="30"/>
                      </a:cubicBezTo>
                      <a:cubicBezTo>
                        <a:pt x="443" y="31"/>
                        <a:pt x="441" y="30"/>
                        <a:pt x="440" y="30"/>
                      </a:cubicBezTo>
                      <a:cubicBezTo>
                        <a:pt x="438" y="30"/>
                        <a:pt x="438" y="30"/>
                        <a:pt x="437" y="29"/>
                      </a:cubicBezTo>
                      <a:cubicBezTo>
                        <a:pt x="437" y="30"/>
                        <a:pt x="437" y="30"/>
                        <a:pt x="435" y="29"/>
                      </a:cubicBezTo>
                      <a:cubicBezTo>
                        <a:pt x="433" y="29"/>
                        <a:pt x="436" y="29"/>
                        <a:pt x="434" y="29"/>
                      </a:cubicBezTo>
                      <a:cubicBezTo>
                        <a:pt x="434" y="29"/>
                        <a:pt x="433" y="29"/>
                        <a:pt x="432" y="29"/>
                      </a:cubicBezTo>
                      <a:cubicBezTo>
                        <a:pt x="431" y="28"/>
                        <a:pt x="427" y="28"/>
                        <a:pt x="428" y="28"/>
                      </a:cubicBezTo>
                      <a:cubicBezTo>
                        <a:pt x="425" y="27"/>
                        <a:pt x="419" y="27"/>
                        <a:pt x="416" y="26"/>
                      </a:cubicBezTo>
                      <a:cubicBezTo>
                        <a:pt x="417" y="26"/>
                        <a:pt x="418" y="26"/>
                        <a:pt x="419" y="26"/>
                      </a:cubicBezTo>
                      <a:cubicBezTo>
                        <a:pt x="418" y="26"/>
                        <a:pt x="418" y="26"/>
                        <a:pt x="419" y="26"/>
                      </a:cubicBezTo>
                      <a:cubicBezTo>
                        <a:pt x="421" y="26"/>
                        <a:pt x="418" y="26"/>
                        <a:pt x="421" y="27"/>
                      </a:cubicBezTo>
                      <a:cubicBezTo>
                        <a:pt x="422" y="26"/>
                        <a:pt x="428" y="27"/>
                        <a:pt x="431" y="28"/>
                      </a:cubicBezTo>
                      <a:cubicBezTo>
                        <a:pt x="431" y="28"/>
                        <a:pt x="433" y="28"/>
                        <a:pt x="434" y="28"/>
                      </a:cubicBezTo>
                      <a:cubicBezTo>
                        <a:pt x="432" y="28"/>
                        <a:pt x="437" y="29"/>
                        <a:pt x="434" y="28"/>
                      </a:cubicBezTo>
                      <a:cubicBezTo>
                        <a:pt x="433" y="28"/>
                        <a:pt x="432" y="27"/>
                        <a:pt x="430" y="27"/>
                      </a:cubicBezTo>
                      <a:cubicBezTo>
                        <a:pt x="430" y="28"/>
                        <a:pt x="425" y="26"/>
                        <a:pt x="422" y="26"/>
                      </a:cubicBezTo>
                      <a:cubicBezTo>
                        <a:pt x="422" y="26"/>
                        <a:pt x="421" y="26"/>
                        <a:pt x="422" y="26"/>
                      </a:cubicBezTo>
                      <a:cubicBezTo>
                        <a:pt x="423" y="26"/>
                        <a:pt x="425" y="27"/>
                        <a:pt x="425" y="26"/>
                      </a:cubicBezTo>
                      <a:cubicBezTo>
                        <a:pt x="424" y="26"/>
                        <a:pt x="422" y="26"/>
                        <a:pt x="420" y="25"/>
                      </a:cubicBezTo>
                      <a:cubicBezTo>
                        <a:pt x="420" y="26"/>
                        <a:pt x="419" y="25"/>
                        <a:pt x="418" y="25"/>
                      </a:cubicBezTo>
                      <a:cubicBezTo>
                        <a:pt x="419" y="26"/>
                        <a:pt x="418" y="26"/>
                        <a:pt x="416" y="25"/>
                      </a:cubicBezTo>
                      <a:cubicBezTo>
                        <a:pt x="416" y="25"/>
                        <a:pt x="418" y="25"/>
                        <a:pt x="415" y="25"/>
                      </a:cubicBezTo>
                      <a:cubicBezTo>
                        <a:pt x="414" y="25"/>
                        <a:pt x="412" y="25"/>
                        <a:pt x="410" y="25"/>
                      </a:cubicBezTo>
                      <a:cubicBezTo>
                        <a:pt x="411" y="25"/>
                        <a:pt x="409" y="25"/>
                        <a:pt x="408" y="25"/>
                      </a:cubicBezTo>
                      <a:cubicBezTo>
                        <a:pt x="409" y="25"/>
                        <a:pt x="410" y="25"/>
                        <a:pt x="410" y="25"/>
                      </a:cubicBezTo>
                      <a:cubicBezTo>
                        <a:pt x="406" y="24"/>
                        <a:pt x="411" y="25"/>
                        <a:pt x="408" y="24"/>
                      </a:cubicBezTo>
                      <a:cubicBezTo>
                        <a:pt x="407" y="25"/>
                        <a:pt x="406" y="24"/>
                        <a:pt x="403" y="24"/>
                      </a:cubicBezTo>
                      <a:cubicBezTo>
                        <a:pt x="404" y="24"/>
                        <a:pt x="404" y="24"/>
                        <a:pt x="402" y="24"/>
                      </a:cubicBezTo>
                      <a:cubicBezTo>
                        <a:pt x="406" y="24"/>
                        <a:pt x="403" y="24"/>
                        <a:pt x="403" y="24"/>
                      </a:cubicBezTo>
                      <a:cubicBezTo>
                        <a:pt x="403" y="24"/>
                        <a:pt x="404" y="24"/>
                        <a:pt x="404" y="24"/>
                      </a:cubicBezTo>
                      <a:cubicBezTo>
                        <a:pt x="403" y="24"/>
                        <a:pt x="408" y="24"/>
                        <a:pt x="407" y="24"/>
                      </a:cubicBezTo>
                      <a:cubicBezTo>
                        <a:pt x="406" y="24"/>
                        <a:pt x="407" y="23"/>
                        <a:pt x="407" y="23"/>
                      </a:cubicBezTo>
                      <a:cubicBezTo>
                        <a:pt x="404" y="23"/>
                        <a:pt x="401" y="23"/>
                        <a:pt x="400" y="23"/>
                      </a:cubicBezTo>
                      <a:cubicBezTo>
                        <a:pt x="397" y="23"/>
                        <a:pt x="393" y="23"/>
                        <a:pt x="394" y="22"/>
                      </a:cubicBezTo>
                      <a:cubicBezTo>
                        <a:pt x="396" y="22"/>
                        <a:pt x="396" y="23"/>
                        <a:pt x="398" y="23"/>
                      </a:cubicBezTo>
                      <a:cubicBezTo>
                        <a:pt x="401" y="23"/>
                        <a:pt x="404" y="23"/>
                        <a:pt x="406" y="23"/>
                      </a:cubicBezTo>
                      <a:cubicBezTo>
                        <a:pt x="404" y="23"/>
                        <a:pt x="404" y="22"/>
                        <a:pt x="405" y="23"/>
                      </a:cubicBezTo>
                      <a:cubicBezTo>
                        <a:pt x="408" y="23"/>
                        <a:pt x="411" y="24"/>
                        <a:pt x="411" y="23"/>
                      </a:cubicBezTo>
                      <a:cubicBezTo>
                        <a:pt x="412" y="24"/>
                        <a:pt x="418" y="24"/>
                        <a:pt x="418" y="25"/>
                      </a:cubicBezTo>
                      <a:cubicBezTo>
                        <a:pt x="421" y="25"/>
                        <a:pt x="421" y="25"/>
                        <a:pt x="422" y="25"/>
                      </a:cubicBezTo>
                      <a:cubicBezTo>
                        <a:pt x="422" y="25"/>
                        <a:pt x="425" y="26"/>
                        <a:pt x="426" y="26"/>
                      </a:cubicBezTo>
                      <a:cubicBezTo>
                        <a:pt x="425" y="26"/>
                        <a:pt x="427" y="27"/>
                        <a:pt x="428" y="27"/>
                      </a:cubicBezTo>
                      <a:cubicBezTo>
                        <a:pt x="428" y="27"/>
                        <a:pt x="433" y="28"/>
                        <a:pt x="431" y="27"/>
                      </a:cubicBezTo>
                      <a:cubicBezTo>
                        <a:pt x="430" y="27"/>
                        <a:pt x="429" y="27"/>
                        <a:pt x="429" y="27"/>
                      </a:cubicBezTo>
                      <a:cubicBezTo>
                        <a:pt x="431" y="27"/>
                        <a:pt x="432" y="27"/>
                        <a:pt x="433" y="27"/>
                      </a:cubicBezTo>
                      <a:cubicBezTo>
                        <a:pt x="433" y="27"/>
                        <a:pt x="430" y="26"/>
                        <a:pt x="431" y="26"/>
                      </a:cubicBezTo>
                      <a:cubicBezTo>
                        <a:pt x="432" y="27"/>
                        <a:pt x="434" y="27"/>
                        <a:pt x="435" y="27"/>
                      </a:cubicBezTo>
                      <a:cubicBezTo>
                        <a:pt x="433" y="27"/>
                        <a:pt x="437" y="28"/>
                        <a:pt x="436" y="28"/>
                      </a:cubicBezTo>
                      <a:cubicBezTo>
                        <a:pt x="440" y="28"/>
                        <a:pt x="440" y="29"/>
                        <a:pt x="444" y="30"/>
                      </a:cubicBezTo>
                      <a:cubicBezTo>
                        <a:pt x="444" y="29"/>
                        <a:pt x="441" y="29"/>
                        <a:pt x="437" y="28"/>
                      </a:cubicBezTo>
                      <a:cubicBezTo>
                        <a:pt x="437" y="27"/>
                        <a:pt x="435" y="27"/>
                        <a:pt x="433" y="26"/>
                      </a:cubicBezTo>
                      <a:cubicBezTo>
                        <a:pt x="431" y="26"/>
                        <a:pt x="429" y="26"/>
                        <a:pt x="429" y="25"/>
                      </a:cubicBezTo>
                      <a:cubicBezTo>
                        <a:pt x="426" y="25"/>
                        <a:pt x="427" y="25"/>
                        <a:pt x="424" y="24"/>
                      </a:cubicBezTo>
                      <a:cubicBezTo>
                        <a:pt x="424" y="25"/>
                        <a:pt x="424" y="25"/>
                        <a:pt x="424" y="25"/>
                      </a:cubicBezTo>
                      <a:cubicBezTo>
                        <a:pt x="427" y="25"/>
                        <a:pt x="426" y="25"/>
                        <a:pt x="429" y="25"/>
                      </a:cubicBezTo>
                      <a:cubicBezTo>
                        <a:pt x="430" y="26"/>
                        <a:pt x="432" y="26"/>
                        <a:pt x="432" y="26"/>
                      </a:cubicBezTo>
                      <a:cubicBezTo>
                        <a:pt x="430" y="26"/>
                        <a:pt x="429" y="26"/>
                        <a:pt x="426" y="25"/>
                      </a:cubicBezTo>
                      <a:cubicBezTo>
                        <a:pt x="426" y="25"/>
                        <a:pt x="422" y="25"/>
                        <a:pt x="422" y="24"/>
                      </a:cubicBezTo>
                      <a:cubicBezTo>
                        <a:pt x="423" y="25"/>
                        <a:pt x="429" y="26"/>
                        <a:pt x="432" y="27"/>
                      </a:cubicBezTo>
                      <a:cubicBezTo>
                        <a:pt x="427" y="26"/>
                        <a:pt x="422" y="25"/>
                        <a:pt x="418" y="24"/>
                      </a:cubicBezTo>
                      <a:cubicBezTo>
                        <a:pt x="416" y="24"/>
                        <a:pt x="418" y="24"/>
                        <a:pt x="417" y="24"/>
                      </a:cubicBezTo>
                      <a:cubicBezTo>
                        <a:pt x="417" y="24"/>
                        <a:pt x="416" y="24"/>
                        <a:pt x="416" y="24"/>
                      </a:cubicBezTo>
                      <a:cubicBezTo>
                        <a:pt x="417" y="24"/>
                        <a:pt x="420" y="25"/>
                        <a:pt x="418" y="24"/>
                      </a:cubicBezTo>
                      <a:cubicBezTo>
                        <a:pt x="416" y="24"/>
                        <a:pt x="413" y="24"/>
                        <a:pt x="412" y="23"/>
                      </a:cubicBezTo>
                      <a:cubicBezTo>
                        <a:pt x="412" y="23"/>
                        <a:pt x="414" y="23"/>
                        <a:pt x="415" y="23"/>
                      </a:cubicBezTo>
                      <a:cubicBezTo>
                        <a:pt x="413" y="23"/>
                        <a:pt x="412" y="23"/>
                        <a:pt x="411" y="23"/>
                      </a:cubicBezTo>
                      <a:cubicBezTo>
                        <a:pt x="411" y="23"/>
                        <a:pt x="409" y="23"/>
                        <a:pt x="407" y="23"/>
                      </a:cubicBezTo>
                      <a:cubicBezTo>
                        <a:pt x="412" y="23"/>
                        <a:pt x="400" y="22"/>
                        <a:pt x="402" y="21"/>
                      </a:cubicBezTo>
                      <a:cubicBezTo>
                        <a:pt x="400" y="21"/>
                        <a:pt x="400" y="22"/>
                        <a:pt x="397" y="21"/>
                      </a:cubicBezTo>
                      <a:cubicBezTo>
                        <a:pt x="399" y="21"/>
                        <a:pt x="396" y="21"/>
                        <a:pt x="394" y="21"/>
                      </a:cubicBezTo>
                      <a:cubicBezTo>
                        <a:pt x="396" y="21"/>
                        <a:pt x="399" y="21"/>
                        <a:pt x="401" y="21"/>
                      </a:cubicBezTo>
                      <a:cubicBezTo>
                        <a:pt x="404" y="21"/>
                        <a:pt x="406" y="22"/>
                        <a:pt x="408" y="22"/>
                      </a:cubicBezTo>
                      <a:cubicBezTo>
                        <a:pt x="413" y="22"/>
                        <a:pt x="417" y="23"/>
                        <a:pt x="418" y="23"/>
                      </a:cubicBezTo>
                      <a:cubicBezTo>
                        <a:pt x="423" y="24"/>
                        <a:pt x="425" y="25"/>
                        <a:pt x="429" y="25"/>
                      </a:cubicBezTo>
                      <a:cubicBezTo>
                        <a:pt x="428" y="25"/>
                        <a:pt x="429" y="25"/>
                        <a:pt x="429" y="25"/>
                      </a:cubicBezTo>
                      <a:cubicBezTo>
                        <a:pt x="426" y="24"/>
                        <a:pt x="427" y="24"/>
                        <a:pt x="425" y="24"/>
                      </a:cubicBezTo>
                      <a:cubicBezTo>
                        <a:pt x="426" y="24"/>
                        <a:pt x="426" y="24"/>
                        <a:pt x="425" y="24"/>
                      </a:cubicBezTo>
                      <a:cubicBezTo>
                        <a:pt x="423" y="24"/>
                        <a:pt x="421" y="24"/>
                        <a:pt x="420" y="23"/>
                      </a:cubicBezTo>
                      <a:cubicBezTo>
                        <a:pt x="421" y="23"/>
                        <a:pt x="423" y="24"/>
                        <a:pt x="424" y="24"/>
                      </a:cubicBezTo>
                      <a:cubicBezTo>
                        <a:pt x="423" y="24"/>
                        <a:pt x="419" y="22"/>
                        <a:pt x="416" y="22"/>
                      </a:cubicBezTo>
                      <a:cubicBezTo>
                        <a:pt x="418" y="22"/>
                        <a:pt x="420" y="23"/>
                        <a:pt x="420" y="23"/>
                      </a:cubicBezTo>
                      <a:cubicBezTo>
                        <a:pt x="414" y="22"/>
                        <a:pt x="409" y="22"/>
                        <a:pt x="404" y="21"/>
                      </a:cubicBezTo>
                      <a:cubicBezTo>
                        <a:pt x="402" y="21"/>
                        <a:pt x="400" y="21"/>
                        <a:pt x="398" y="20"/>
                      </a:cubicBezTo>
                      <a:cubicBezTo>
                        <a:pt x="397" y="20"/>
                        <a:pt x="396" y="20"/>
                        <a:pt x="395" y="20"/>
                      </a:cubicBezTo>
                      <a:cubicBezTo>
                        <a:pt x="394" y="20"/>
                        <a:pt x="392" y="19"/>
                        <a:pt x="390" y="19"/>
                      </a:cubicBezTo>
                      <a:cubicBezTo>
                        <a:pt x="390" y="19"/>
                        <a:pt x="393" y="19"/>
                        <a:pt x="392" y="20"/>
                      </a:cubicBezTo>
                      <a:cubicBezTo>
                        <a:pt x="388" y="19"/>
                        <a:pt x="393" y="20"/>
                        <a:pt x="392" y="20"/>
                      </a:cubicBezTo>
                      <a:cubicBezTo>
                        <a:pt x="391" y="20"/>
                        <a:pt x="389" y="20"/>
                        <a:pt x="388" y="20"/>
                      </a:cubicBezTo>
                      <a:cubicBezTo>
                        <a:pt x="388" y="20"/>
                        <a:pt x="391" y="20"/>
                        <a:pt x="392" y="21"/>
                      </a:cubicBezTo>
                      <a:cubicBezTo>
                        <a:pt x="389" y="20"/>
                        <a:pt x="385" y="20"/>
                        <a:pt x="382" y="19"/>
                      </a:cubicBezTo>
                      <a:cubicBezTo>
                        <a:pt x="379" y="19"/>
                        <a:pt x="376" y="19"/>
                        <a:pt x="376" y="20"/>
                      </a:cubicBezTo>
                      <a:cubicBezTo>
                        <a:pt x="374" y="20"/>
                        <a:pt x="374" y="20"/>
                        <a:pt x="374" y="20"/>
                      </a:cubicBezTo>
                      <a:cubicBezTo>
                        <a:pt x="373" y="19"/>
                        <a:pt x="376" y="19"/>
                        <a:pt x="374" y="19"/>
                      </a:cubicBezTo>
                      <a:cubicBezTo>
                        <a:pt x="373" y="19"/>
                        <a:pt x="373" y="19"/>
                        <a:pt x="371" y="19"/>
                      </a:cubicBezTo>
                      <a:cubicBezTo>
                        <a:pt x="371" y="19"/>
                        <a:pt x="367" y="19"/>
                        <a:pt x="365" y="19"/>
                      </a:cubicBezTo>
                      <a:cubicBezTo>
                        <a:pt x="368" y="19"/>
                        <a:pt x="374" y="19"/>
                        <a:pt x="380" y="19"/>
                      </a:cubicBezTo>
                      <a:cubicBezTo>
                        <a:pt x="380" y="19"/>
                        <a:pt x="381" y="19"/>
                        <a:pt x="382" y="19"/>
                      </a:cubicBezTo>
                      <a:cubicBezTo>
                        <a:pt x="383" y="18"/>
                        <a:pt x="378" y="18"/>
                        <a:pt x="380" y="18"/>
                      </a:cubicBezTo>
                      <a:cubicBezTo>
                        <a:pt x="382" y="18"/>
                        <a:pt x="381" y="18"/>
                        <a:pt x="383" y="18"/>
                      </a:cubicBezTo>
                      <a:cubicBezTo>
                        <a:pt x="384" y="18"/>
                        <a:pt x="386" y="19"/>
                        <a:pt x="389" y="19"/>
                      </a:cubicBezTo>
                      <a:cubicBezTo>
                        <a:pt x="390" y="18"/>
                        <a:pt x="387" y="19"/>
                        <a:pt x="385" y="18"/>
                      </a:cubicBezTo>
                      <a:cubicBezTo>
                        <a:pt x="389" y="18"/>
                        <a:pt x="392" y="19"/>
                        <a:pt x="395" y="19"/>
                      </a:cubicBezTo>
                      <a:cubicBezTo>
                        <a:pt x="398" y="19"/>
                        <a:pt x="401" y="19"/>
                        <a:pt x="404" y="20"/>
                      </a:cubicBezTo>
                      <a:cubicBezTo>
                        <a:pt x="405" y="19"/>
                        <a:pt x="409" y="20"/>
                        <a:pt x="408" y="19"/>
                      </a:cubicBezTo>
                      <a:cubicBezTo>
                        <a:pt x="409" y="20"/>
                        <a:pt x="412" y="20"/>
                        <a:pt x="409" y="20"/>
                      </a:cubicBezTo>
                      <a:cubicBezTo>
                        <a:pt x="411" y="21"/>
                        <a:pt x="414" y="21"/>
                        <a:pt x="412" y="20"/>
                      </a:cubicBezTo>
                      <a:cubicBezTo>
                        <a:pt x="411" y="20"/>
                        <a:pt x="414" y="20"/>
                        <a:pt x="410" y="20"/>
                      </a:cubicBezTo>
                      <a:cubicBezTo>
                        <a:pt x="411" y="20"/>
                        <a:pt x="412" y="20"/>
                        <a:pt x="414" y="20"/>
                      </a:cubicBezTo>
                      <a:cubicBezTo>
                        <a:pt x="416" y="20"/>
                        <a:pt x="414" y="20"/>
                        <a:pt x="415" y="20"/>
                      </a:cubicBezTo>
                      <a:cubicBezTo>
                        <a:pt x="418" y="21"/>
                        <a:pt x="417" y="21"/>
                        <a:pt x="420" y="21"/>
                      </a:cubicBezTo>
                      <a:cubicBezTo>
                        <a:pt x="422" y="21"/>
                        <a:pt x="418" y="20"/>
                        <a:pt x="421" y="21"/>
                      </a:cubicBezTo>
                      <a:cubicBezTo>
                        <a:pt x="422" y="21"/>
                        <a:pt x="424" y="22"/>
                        <a:pt x="427" y="22"/>
                      </a:cubicBezTo>
                      <a:cubicBezTo>
                        <a:pt x="428" y="22"/>
                        <a:pt x="431" y="23"/>
                        <a:pt x="434" y="23"/>
                      </a:cubicBezTo>
                      <a:cubicBezTo>
                        <a:pt x="437" y="24"/>
                        <a:pt x="440" y="24"/>
                        <a:pt x="442" y="25"/>
                      </a:cubicBezTo>
                      <a:cubicBezTo>
                        <a:pt x="442" y="25"/>
                        <a:pt x="444" y="26"/>
                        <a:pt x="445" y="26"/>
                      </a:cubicBezTo>
                      <a:cubicBezTo>
                        <a:pt x="444" y="25"/>
                        <a:pt x="443" y="25"/>
                        <a:pt x="442" y="25"/>
                      </a:cubicBezTo>
                      <a:cubicBezTo>
                        <a:pt x="445" y="26"/>
                        <a:pt x="446" y="26"/>
                        <a:pt x="449" y="26"/>
                      </a:cubicBezTo>
                      <a:cubicBezTo>
                        <a:pt x="449" y="27"/>
                        <a:pt x="453" y="27"/>
                        <a:pt x="454" y="28"/>
                      </a:cubicBezTo>
                      <a:cubicBezTo>
                        <a:pt x="455" y="28"/>
                        <a:pt x="453" y="27"/>
                        <a:pt x="455" y="28"/>
                      </a:cubicBezTo>
                      <a:cubicBezTo>
                        <a:pt x="456" y="28"/>
                        <a:pt x="456" y="28"/>
                        <a:pt x="456" y="28"/>
                      </a:cubicBezTo>
                      <a:cubicBezTo>
                        <a:pt x="457" y="28"/>
                        <a:pt x="455" y="28"/>
                        <a:pt x="455" y="28"/>
                      </a:cubicBezTo>
                      <a:cubicBezTo>
                        <a:pt x="458" y="29"/>
                        <a:pt x="455" y="28"/>
                        <a:pt x="458" y="29"/>
                      </a:cubicBezTo>
                      <a:cubicBezTo>
                        <a:pt x="459" y="29"/>
                        <a:pt x="457" y="28"/>
                        <a:pt x="457" y="28"/>
                      </a:cubicBezTo>
                      <a:cubicBezTo>
                        <a:pt x="461" y="29"/>
                        <a:pt x="465" y="30"/>
                        <a:pt x="468" y="31"/>
                      </a:cubicBezTo>
                      <a:cubicBezTo>
                        <a:pt x="469" y="31"/>
                        <a:pt x="471" y="32"/>
                        <a:pt x="473" y="33"/>
                      </a:cubicBezTo>
                      <a:cubicBezTo>
                        <a:pt x="474" y="33"/>
                        <a:pt x="473" y="33"/>
                        <a:pt x="475" y="34"/>
                      </a:cubicBezTo>
                      <a:cubicBezTo>
                        <a:pt x="475" y="34"/>
                        <a:pt x="476" y="34"/>
                        <a:pt x="476" y="34"/>
                      </a:cubicBezTo>
                      <a:cubicBezTo>
                        <a:pt x="475" y="33"/>
                        <a:pt x="474" y="33"/>
                        <a:pt x="474" y="33"/>
                      </a:cubicBezTo>
                      <a:cubicBezTo>
                        <a:pt x="475" y="33"/>
                        <a:pt x="478" y="34"/>
                        <a:pt x="480" y="35"/>
                      </a:cubicBezTo>
                      <a:cubicBezTo>
                        <a:pt x="483" y="36"/>
                        <a:pt x="486" y="37"/>
                        <a:pt x="488" y="37"/>
                      </a:cubicBezTo>
                      <a:cubicBezTo>
                        <a:pt x="489" y="38"/>
                        <a:pt x="495" y="40"/>
                        <a:pt x="492" y="39"/>
                      </a:cubicBezTo>
                      <a:cubicBezTo>
                        <a:pt x="494" y="40"/>
                        <a:pt x="497" y="41"/>
                        <a:pt x="497" y="42"/>
                      </a:cubicBezTo>
                      <a:cubicBezTo>
                        <a:pt x="495" y="41"/>
                        <a:pt x="495" y="40"/>
                        <a:pt x="492" y="40"/>
                      </a:cubicBezTo>
                      <a:cubicBezTo>
                        <a:pt x="493" y="40"/>
                        <a:pt x="491" y="39"/>
                        <a:pt x="490" y="39"/>
                      </a:cubicBezTo>
                      <a:cubicBezTo>
                        <a:pt x="494" y="41"/>
                        <a:pt x="489" y="39"/>
                        <a:pt x="493" y="40"/>
                      </a:cubicBezTo>
                      <a:cubicBezTo>
                        <a:pt x="495" y="41"/>
                        <a:pt x="491" y="39"/>
                        <a:pt x="493" y="40"/>
                      </a:cubicBezTo>
                      <a:cubicBezTo>
                        <a:pt x="494" y="41"/>
                        <a:pt x="496" y="41"/>
                        <a:pt x="496" y="42"/>
                      </a:cubicBezTo>
                      <a:cubicBezTo>
                        <a:pt x="495" y="41"/>
                        <a:pt x="496" y="41"/>
                        <a:pt x="495" y="41"/>
                      </a:cubicBezTo>
                      <a:cubicBezTo>
                        <a:pt x="496" y="42"/>
                        <a:pt x="500" y="44"/>
                        <a:pt x="501" y="44"/>
                      </a:cubicBezTo>
                      <a:cubicBezTo>
                        <a:pt x="500" y="43"/>
                        <a:pt x="497" y="42"/>
                        <a:pt x="497" y="42"/>
                      </a:cubicBezTo>
                      <a:cubicBezTo>
                        <a:pt x="497" y="42"/>
                        <a:pt x="499" y="42"/>
                        <a:pt x="498" y="42"/>
                      </a:cubicBezTo>
                      <a:cubicBezTo>
                        <a:pt x="501" y="43"/>
                        <a:pt x="498" y="42"/>
                        <a:pt x="502" y="44"/>
                      </a:cubicBezTo>
                      <a:cubicBezTo>
                        <a:pt x="503" y="44"/>
                        <a:pt x="501" y="43"/>
                        <a:pt x="502" y="44"/>
                      </a:cubicBezTo>
                      <a:cubicBezTo>
                        <a:pt x="505" y="45"/>
                        <a:pt x="502" y="43"/>
                        <a:pt x="504" y="44"/>
                      </a:cubicBezTo>
                      <a:cubicBezTo>
                        <a:pt x="506" y="45"/>
                        <a:pt x="506" y="45"/>
                        <a:pt x="507" y="46"/>
                      </a:cubicBezTo>
                      <a:cubicBezTo>
                        <a:pt x="509" y="47"/>
                        <a:pt x="516" y="50"/>
                        <a:pt x="512" y="48"/>
                      </a:cubicBezTo>
                      <a:cubicBezTo>
                        <a:pt x="513" y="48"/>
                        <a:pt x="515" y="49"/>
                        <a:pt x="516" y="50"/>
                      </a:cubicBezTo>
                      <a:cubicBezTo>
                        <a:pt x="513" y="49"/>
                        <a:pt x="515" y="49"/>
                        <a:pt x="515" y="50"/>
                      </a:cubicBezTo>
                      <a:cubicBezTo>
                        <a:pt x="519" y="51"/>
                        <a:pt x="521" y="53"/>
                        <a:pt x="524" y="55"/>
                      </a:cubicBezTo>
                      <a:cubicBezTo>
                        <a:pt x="525" y="55"/>
                        <a:pt x="522" y="53"/>
                        <a:pt x="524" y="54"/>
                      </a:cubicBezTo>
                      <a:cubicBezTo>
                        <a:pt x="524" y="54"/>
                        <a:pt x="525" y="55"/>
                        <a:pt x="527" y="56"/>
                      </a:cubicBezTo>
                      <a:cubicBezTo>
                        <a:pt x="527" y="56"/>
                        <a:pt x="527" y="56"/>
                        <a:pt x="528" y="56"/>
                      </a:cubicBezTo>
                      <a:cubicBezTo>
                        <a:pt x="531" y="58"/>
                        <a:pt x="534" y="60"/>
                        <a:pt x="535" y="60"/>
                      </a:cubicBezTo>
                      <a:cubicBezTo>
                        <a:pt x="534" y="60"/>
                        <a:pt x="531" y="58"/>
                        <a:pt x="531" y="59"/>
                      </a:cubicBezTo>
                      <a:cubicBezTo>
                        <a:pt x="534" y="60"/>
                        <a:pt x="536" y="61"/>
                        <a:pt x="538" y="63"/>
                      </a:cubicBezTo>
                      <a:cubicBezTo>
                        <a:pt x="538" y="62"/>
                        <a:pt x="538" y="62"/>
                        <a:pt x="538" y="62"/>
                      </a:cubicBezTo>
                      <a:cubicBezTo>
                        <a:pt x="541" y="64"/>
                        <a:pt x="544" y="65"/>
                        <a:pt x="544" y="66"/>
                      </a:cubicBezTo>
                      <a:cubicBezTo>
                        <a:pt x="541" y="64"/>
                        <a:pt x="538" y="63"/>
                        <a:pt x="540" y="64"/>
                      </a:cubicBezTo>
                      <a:cubicBezTo>
                        <a:pt x="542" y="65"/>
                        <a:pt x="544" y="67"/>
                        <a:pt x="545" y="67"/>
                      </a:cubicBezTo>
                      <a:cubicBezTo>
                        <a:pt x="547" y="68"/>
                        <a:pt x="544" y="66"/>
                        <a:pt x="546" y="67"/>
                      </a:cubicBezTo>
                      <a:cubicBezTo>
                        <a:pt x="548" y="69"/>
                        <a:pt x="555" y="72"/>
                        <a:pt x="558" y="75"/>
                      </a:cubicBezTo>
                      <a:cubicBezTo>
                        <a:pt x="557" y="74"/>
                        <a:pt x="554" y="72"/>
                        <a:pt x="554" y="72"/>
                      </a:cubicBezTo>
                      <a:cubicBezTo>
                        <a:pt x="557" y="74"/>
                        <a:pt x="559" y="75"/>
                        <a:pt x="561" y="77"/>
                      </a:cubicBezTo>
                      <a:cubicBezTo>
                        <a:pt x="564" y="79"/>
                        <a:pt x="566" y="80"/>
                        <a:pt x="567" y="82"/>
                      </a:cubicBezTo>
                      <a:cubicBezTo>
                        <a:pt x="567" y="81"/>
                        <a:pt x="565" y="79"/>
                        <a:pt x="564" y="79"/>
                      </a:cubicBezTo>
                      <a:cubicBezTo>
                        <a:pt x="567" y="81"/>
                        <a:pt x="570" y="83"/>
                        <a:pt x="575" y="87"/>
                      </a:cubicBezTo>
                      <a:cubicBezTo>
                        <a:pt x="574" y="86"/>
                        <a:pt x="574" y="86"/>
                        <a:pt x="573" y="86"/>
                      </a:cubicBezTo>
                      <a:cubicBezTo>
                        <a:pt x="576" y="89"/>
                        <a:pt x="576" y="88"/>
                        <a:pt x="578" y="89"/>
                      </a:cubicBezTo>
                      <a:cubicBezTo>
                        <a:pt x="576" y="88"/>
                        <a:pt x="576" y="88"/>
                        <a:pt x="575" y="87"/>
                      </a:cubicBezTo>
                      <a:cubicBezTo>
                        <a:pt x="575" y="87"/>
                        <a:pt x="575" y="87"/>
                        <a:pt x="576" y="87"/>
                      </a:cubicBezTo>
                      <a:cubicBezTo>
                        <a:pt x="579" y="90"/>
                        <a:pt x="582" y="93"/>
                        <a:pt x="583" y="94"/>
                      </a:cubicBezTo>
                      <a:cubicBezTo>
                        <a:pt x="584" y="94"/>
                        <a:pt x="580" y="91"/>
                        <a:pt x="578" y="90"/>
                      </a:cubicBezTo>
                      <a:cubicBezTo>
                        <a:pt x="582" y="92"/>
                        <a:pt x="582" y="93"/>
                        <a:pt x="585" y="95"/>
                      </a:cubicBezTo>
                      <a:cubicBezTo>
                        <a:pt x="585" y="95"/>
                        <a:pt x="582" y="93"/>
                        <a:pt x="583" y="93"/>
                      </a:cubicBezTo>
                      <a:cubicBezTo>
                        <a:pt x="580" y="91"/>
                        <a:pt x="577" y="89"/>
                        <a:pt x="575" y="87"/>
                      </a:cubicBezTo>
                      <a:cubicBezTo>
                        <a:pt x="572" y="85"/>
                        <a:pt x="570" y="83"/>
                        <a:pt x="568" y="81"/>
                      </a:cubicBezTo>
                      <a:cubicBezTo>
                        <a:pt x="572" y="85"/>
                        <a:pt x="570" y="82"/>
                        <a:pt x="572" y="84"/>
                      </a:cubicBezTo>
                      <a:cubicBezTo>
                        <a:pt x="574" y="85"/>
                        <a:pt x="577" y="88"/>
                        <a:pt x="578" y="88"/>
                      </a:cubicBezTo>
                      <a:cubicBezTo>
                        <a:pt x="577" y="88"/>
                        <a:pt x="577" y="88"/>
                        <a:pt x="577" y="88"/>
                      </a:cubicBezTo>
                      <a:cubicBezTo>
                        <a:pt x="579" y="89"/>
                        <a:pt x="583" y="92"/>
                        <a:pt x="582" y="92"/>
                      </a:cubicBezTo>
                      <a:cubicBezTo>
                        <a:pt x="581" y="91"/>
                        <a:pt x="581" y="90"/>
                        <a:pt x="580" y="90"/>
                      </a:cubicBezTo>
                      <a:cubicBezTo>
                        <a:pt x="583" y="92"/>
                        <a:pt x="585" y="94"/>
                        <a:pt x="587" y="96"/>
                      </a:cubicBezTo>
                      <a:cubicBezTo>
                        <a:pt x="589" y="97"/>
                        <a:pt x="591" y="99"/>
                        <a:pt x="592" y="100"/>
                      </a:cubicBezTo>
                      <a:cubicBezTo>
                        <a:pt x="592" y="101"/>
                        <a:pt x="601" y="108"/>
                        <a:pt x="602" y="109"/>
                      </a:cubicBezTo>
                      <a:cubicBezTo>
                        <a:pt x="596" y="104"/>
                        <a:pt x="593" y="101"/>
                        <a:pt x="588" y="97"/>
                      </a:cubicBezTo>
                      <a:cubicBezTo>
                        <a:pt x="589" y="98"/>
                        <a:pt x="587" y="96"/>
                        <a:pt x="585" y="95"/>
                      </a:cubicBezTo>
                      <a:cubicBezTo>
                        <a:pt x="588" y="98"/>
                        <a:pt x="593" y="102"/>
                        <a:pt x="596" y="104"/>
                      </a:cubicBezTo>
                      <a:cubicBezTo>
                        <a:pt x="596" y="104"/>
                        <a:pt x="597" y="105"/>
                        <a:pt x="597" y="105"/>
                      </a:cubicBezTo>
                      <a:cubicBezTo>
                        <a:pt x="595" y="103"/>
                        <a:pt x="594" y="103"/>
                        <a:pt x="592" y="101"/>
                      </a:cubicBezTo>
                      <a:cubicBezTo>
                        <a:pt x="593" y="102"/>
                        <a:pt x="592" y="102"/>
                        <a:pt x="594" y="103"/>
                      </a:cubicBezTo>
                      <a:cubicBezTo>
                        <a:pt x="594" y="103"/>
                        <a:pt x="593" y="102"/>
                        <a:pt x="593" y="102"/>
                      </a:cubicBezTo>
                      <a:cubicBezTo>
                        <a:pt x="595" y="104"/>
                        <a:pt x="596" y="105"/>
                        <a:pt x="598" y="106"/>
                      </a:cubicBezTo>
                      <a:cubicBezTo>
                        <a:pt x="599" y="108"/>
                        <a:pt x="598" y="107"/>
                        <a:pt x="597" y="107"/>
                      </a:cubicBezTo>
                      <a:cubicBezTo>
                        <a:pt x="596" y="107"/>
                        <a:pt x="596" y="106"/>
                        <a:pt x="595" y="106"/>
                      </a:cubicBezTo>
                      <a:cubicBezTo>
                        <a:pt x="596" y="107"/>
                        <a:pt x="592" y="103"/>
                        <a:pt x="590" y="102"/>
                      </a:cubicBezTo>
                      <a:cubicBezTo>
                        <a:pt x="592" y="104"/>
                        <a:pt x="592" y="103"/>
                        <a:pt x="595" y="106"/>
                      </a:cubicBezTo>
                      <a:cubicBezTo>
                        <a:pt x="595" y="107"/>
                        <a:pt x="594" y="106"/>
                        <a:pt x="595" y="107"/>
                      </a:cubicBezTo>
                      <a:cubicBezTo>
                        <a:pt x="595" y="106"/>
                        <a:pt x="598" y="109"/>
                        <a:pt x="598" y="109"/>
                      </a:cubicBezTo>
                      <a:cubicBezTo>
                        <a:pt x="596" y="107"/>
                        <a:pt x="595" y="106"/>
                        <a:pt x="595" y="106"/>
                      </a:cubicBezTo>
                      <a:cubicBezTo>
                        <a:pt x="595" y="106"/>
                        <a:pt x="595" y="106"/>
                        <a:pt x="596" y="107"/>
                      </a:cubicBezTo>
                      <a:cubicBezTo>
                        <a:pt x="598" y="108"/>
                        <a:pt x="598" y="108"/>
                        <a:pt x="599" y="109"/>
                      </a:cubicBezTo>
                      <a:cubicBezTo>
                        <a:pt x="599" y="109"/>
                        <a:pt x="599" y="109"/>
                        <a:pt x="599" y="110"/>
                      </a:cubicBezTo>
                      <a:cubicBezTo>
                        <a:pt x="600" y="110"/>
                        <a:pt x="597" y="108"/>
                        <a:pt x="598" y="108"/>
                      </a:cubicBezTo>
                      <a:cubicBezTo>
                        <a:pt x="600" y="109"/>
                        <a:pt x="599" y="107"/>
                        <a:pt x="604" y="112"/>
                      </a:cubicBezTo>
                      <a:cubicBezTo>
                        <a:pt x="605" y="114"/>
                        <a:pt x="607" y="116"/>
                        <a:pt x="611" y="119"/>
                      </a:cubicBezTo>
                      <a:cubicBezTo>
                        <a:pt x="611" y="119"/>
                        <a:pt x="610" y="119"/>
                        <a:pt x="610" y="119"/>
                      </a:cubicBezTo>
                      <a:cubicBezTo>
                        <a:pt x="611" y="120"/>
                        <a:pt x="616" y="126"/>
                        <a:pt x="616" y="125"/>
                      </a:cubicBezTo>
                      <a:cubicBezTo>
                        <a:pt x="616" y="125"/>
                        <a:pt x="615" y="124"/>
                        <a:pt x="613" y="122"/>
                      </a:cubicBezTo>
                      <a:cubicBezTo>
                        <a:pt x="614" y="123"/>
                        <a:pt x="612" y="120"/>
                        <a:pt x="612" y="120"/>
                      </a:cubicBezTo>
                      <a:cubicBezTo>
                        <a:pt x="616" y="125"/>
                        <a:pt x="617" y="126"/>
                        <a:pt x="618" y="127"/>
                      </a:cubicBezTo>
                      <a:cubicBezTo>
                        <a:pt x="623" y="133"/>
                        <a:pt x="625" y="136"/>
                        <a:pt x="631" y="144"/>
                      </a:cubicBezTo>
                      <a:cubicBezTo>
                        <a:pt x="632" y="145"/>
                        <a:pt x="630" y="142"/>
                        <a:pt x="632" y="144"/>
                      </a:cubicBezTo>
                      <a:cubicBezTo>
                        <a:pt x="633" y="146"/>
                        <a:pt x="634" y="147"/>
                        <a:pt x="636" y="150"/>
                      </a:cubicBezTo>
                      <a:cubicBezTo>
                        <a:pt x="635" y="149"/>
                        <a:pt x="635" y="149"/>
                        <a:pt x="636" y="151"/>
                      </a:cubicBezTo>
                      <a:cubicBezTo>
                        <a:pt x="638" y="153"/>
                        <a:pt x="639" y="154"/>
                        <a:pt x="639" y="155"/>
                      </a:cubicBezTo>
                      <a:cubicBezTo>
                        <a:pt x="641" y="156"/>
                        <a:pt x="641" y="157"/>
                        <a:pt x="641" y="158"/>
                      </a:cubicBezTo>
                      <a:cubicBezTo>
                        <a:pt x="642" y="158"/>
                        <a:pt x="642" y="158"/>
                        <a:pt x="642" y="158"/>
                      </a:cubicBezTo>
                      <a:cubicBezTo>
                        <a:pt x="640" y="156"/>
                        <a:pt x="638" y="152"/>
                        <a:pt x="639" y="153"/>
                      </a:cubicBezTo>
                      <a:cubicBezTo>
                        <a:pt x="638" y="151"/>
                        <a:pt x="634" y="147"/>
                        <a:pt x="634" y="146"/>
                      </a:cubicBezTo>
                      <a:cubicBezTo>
                        <a:pt x="635" y="147"/>
                        <a:pt x="638" y="151"/>
                        <a:pt x="640" y="155"/>
                      </a:cubicBezTo>
                      <a:cubicBezTo>
                        <a:pt x="643" y="158"/>
                        <a:pt x="644" y="161"/>
                        <a:pt x="642" y="158"/>
                      </a:cubicBezTo>
                      <a:cubicBezTo>
                        <a:pt x="643" y="160"/>
                        <a:pt x="644" y="161"/>
                        <a:pt x="644" y="162"/>
                      </a:cubicBezTo>
                      <a:cubicBezTo>
                        <a:pt x="645" y="162"/>
                        <a:pt x="645" y="162"/>
                        <a:pt x="645" y="163"/>
                      </a:cubicBezTo>
                      <a:cubicBezTo>
                        <a:pt x="644" y="160"/>
                        <a:pt x="644" y="160"/>
                        <a:pt x="643" y="159"/>
                      </a:cubicBezTo>
                      <a:cubicBezTo>
                        <a:pt x="642" y="157"/>
                        <a:pt x="642" y="157"/>
                        <a:pt x="641" y="155"/>
                      </a:cubicBezTo>
                      <a:cubicBezTo>
                        <a:pt x="641" y="155"/>
                        <a:pt x="641" y="155"/>
                        <a:pt x="641" y="155"/>
                      </a:cubicBezTo>
                      <a:cubicBezTo>
                        <a:pt x="642" y="157"/>
                        <a:pt x="643" y="158"/>
                        <a:pt x="643" y="158"/>
                      </a:cubicBezTo>
                      <a:cubicBezTo>
                        <a:pt x="641" y="155"/>
                        <a:pt x="639" y="154"/>
                        <a:pt x="636" y="149"/>
                      </a:cubicBezTo>
                      <a:cubicBezTo>
                        <a:pt x="639" y="152"/>
                        <a:pt x="637" y="149"/>
                        <a:pt x="638" y="151"/>
                      </a:cubicBezTo>
                      <a:cubicBezTo>
                        <a:pt x="636" y="149"/>
                        <a:pt x="634" y="145"/>
                        <a:pt x="633" y="143"/>
                      </a:cubicBezTo>
                      <a:cubicBezTo>
                        <a:pt x="632" y="141"/>
                        <a:pt x="632" y="141"/>
                        <a:pt x="635" y="145"/>
                      </a:cubicBezTo>
                      <a:cubicBezTo>
                        <a:pt x="635" y="145"/>
                        <a:pt x="634" y="143"/>
                        <a:pt x="633" y="142"/>
                      </a:cubicBezTo>
                      <a:cubicBezTo>
                        <a:pt x="633" y="143"/>
                        <a:pt x="633" y="142"/>
                        <a:pt x="631" y="140"/>
                      </a:cubicBezTo>
                      <a:cubicBezTo>
                        <a:pt x="631" y="140"/>
                        <a:pt x="632" y="142"/>
                        <a:pt x="631" y="140"/>
                      </a:cubicBezTo>
                      <a:cubicBezTo>
                        <a:pt x="629" y="139"/>
                        <a:pt x="628" y="136"/>
                        <a:pt x="627" y="135"/>
                      </a:cubicBezTo>
                      <a:cubicBezTo>
                        <a:pt x="625" y="134"/>
                        <a:pt x="624" y="133"/>
                        <a:pt x="623" y="131"/>
                      </a:cubicBezTo>
                      <a:cubicBezTo>
                        <a:pt x="622" y="130"/>
                        <a:pt x="621" y="129"/>
                        <a:pt x="620" y="127"/>
                      </a:cubicBezTo>
                      <a:cubicBezTo>
                        <a:pt x="617" y="125"/>
                        <a:pt x="615" y="122"/>
                        <a:pt x="612" y="119"/>
                      </a:cubicBezTo>
                      <a:cubicBezTo>
                        <a:pt x="610" y="116"/>
                        <a:pt x="607" y="114"/>
                        <a:pt x="604" y="111"/>
                      </a:cubicBezTo>
                      <a:cubicBezTo>
                        <a:pt x="603" y="110"/>
                        <a:pt x="602" y="108"/>
                        <a:pt x="601" y="107"/>
                      </a:cubicBezTo>
                      <a:cubicBezTo>
                        <a:pt x="599" y="106"/>
                        <a:pt x="598" y="105"/>
                        <a:pt x="596" y="103"/>
                      </a:cubicBezTo>
                      <a:cubicBezTo>
                        <a:pt x="599" y="105"/>
                        <a:pt x="599" y="105"/>
                        <a:pt x="601" y="108"/>
                      </a:cubicBezTo>
                      <a:cubicBezTo>
                        <a:pt x="601" y="107"/>
                        <a:pt x="604" y="110"/>
                        <a:pt x="605" y="111"/>
                      </a:cubicBezTo>
                      <a:cubicBezTo>
                        <a:pt x="603" y="109"/>
                        <a:pt x="607" y="113"/>
                        <a:pt x="605" y="110"/>
                      </a:cubicBezTo>
                      <a:cubicBezTo>
                        <a:pt x="609" y="115"/>
                        <a:pt x="613" y="119"/>
                        <a:pt x="616" y="121"/>
                      </a:cubicBezTo>
                      <a:cubicBezTo>
                        <a:pt x="611" y="117"/>
                        <a:pt x="618" y="123"/>
                        <a:pt x="615" y="119"/>
                      </a:cubicBezTo>
                      <a:cubicBezTo>
                        <a:pt x="613" y="118"/>
                        <a:pt x="609" y="114"/>
                        <a:pt x="606" y="110"/>
                      </a:cubicBezTo>
                      <a:cubicBezTo>
                        <a:pt x="605" y="110"/>
                        <a:pt x="606" y="111"/>
                        <a:pt x="605" y="110"/>
                      </a:cubicBezTo>
                      <a:cubicBezTo>
                        <a:pt x="603" y="108"/>
                        <a:pt x="607" y="112"/>
                        <a:pt x="609" y="113"/>
                      </a:cubicBezTo>
                      <a:cubicBezTo>
                        <a:pt x="606" y="111"/>
                        <a:pt x="604" y="109"/>
                        <a:pt x="602" y="106"/>
                      </a:cubicBezTo>
                      <a:cubicBezTo>
                        <a:pt x="603" y="106"/>
                        <a:pt x="603" y="107"/>
                        <a:pt x="605" y="108"/>
                      </a:cubicBezTo>
                      <a:cubicBezTo>
                        <a:pt x="607" y="110"/>
                        <a:pt x="606" y="110"/>
                        <a:pt x="609" y="112"/>
                      </a:cubicBezTo>
                      <a:cubicBezTo>
                        <a:pt x="609" y="112"/>
                        <a:pt x="608" y="112"/>
                        <a:pt x="608" y="112"/>
                      </a:cubicBezTo>
                      <a:cubicBezTo>
                        <a:pt x="610" y="114"/>
                        <a:pt x="610" y="114"/>
                        <a:pt x="612" y="115"/>
                      </a:cubicBezTo>
                      <a:cubicBezTo>
                        <a:pt x="611" y="116"/>
                        <a:pt x="611" y="116"/>
                        <a:pt x="611" y="116"/>
                      </a:cubicBezTo>
                      <a:cubicBezTo>
                        <a:pt x="613" y="117"/>
                        <a:pt x="615" y="119"/>
                        <a:pt x="618" y="122"/>
                      </a:cubicBezTo>
                      <a:cubicBezTo>
                        <a:pt x="616" y="120"/>
                        <a:pt x="615" y="118"/>
                        <a:pt x="613" y="116"/>
                      </a:cubicBezTo>
                      <a:cubicBezTo>
                        <a:pt x="611" y="114"/>
                        <a:pt x="609" y="112"/>
                        <a:pt x="608" y="110"/>
                      </a:cubicBezTo>
                      <a:cubicBezTo>
                        <a:pt x="608" y="110"/>
                        <a:pt x="606" y="108"/>
                        <a:pt x="607" y="109"/>
                      </a:cubicBezTo>
                      <a:cubicBezTo>
                        <a:pt x="610" y="112"/>
                        <a:pt x="610" y="112"/>
                        <a:pt x="612" y="114"/>
                      </a:cubicBezTo>
                      <a:cubicBezTo>
                        <a:pt x="612" y="114"/>
                        <a:pt x="612" y="114"/>
                        <a:pt x="612" y="114"/>
                      </a:cubicBezTo>
                      <a:cubicBezTo>
                        <a:pt x="614" y="116"/>
                        <a:pt x="615" y="117"/>
                        <a:pt x="615" y="118"/>
                      </a:cubicBezTo>
                      <a:cubicBezTo>
                        <a:pt x="615" y="119"/>
                        <a:pt x="616" y="119"/>
                        <a:pt x="618" y="122"/>
                      </a:cubicBezTo>
                      <a:cubicBezTo>
                        <a:pt x="619" y="123"/>
                        <a:pt x="620" y="123"/>
                        <a:pt x="621" y="124"/>
                      </a:cubicBezTo>
                      <a:cubicBezTo>
                        <a:pt x="620" y="123"/>
                        <a:pt x="621" y="124"/>
                        <a:pt x="622" y="125"/>
                      </a:cubicBezTo>
                      <a:cubicBezTo>
                        <a:pt x="623" y="126"/>
                        <a:pt x="624" y="127"/>
                        <a:pt x="623" y="126"/>
                      </a:cubicBezTo>
                      <a:cubicBezTo>
                        <a:pt x="625" y="128"/>
                        <a:pt x="629" y="133"/>
                        <a:pt x="630" y="135"/>
                      </a:cubicBezTo>
                      <a:cubicBezTo>
                        <a:pt x="630" y="135"/>
                        <a:pt x="629" y="134"/>
                        <a:pt x="630" y="135"/>
                      </a:cubicBezTo>
                      <a:cubicBezTo>
                        <a:pt x="628" y="133"/>
                        <a:pt x="626" y="131"/>
                        <a:pt x="624" y="129"/>
                      </a:cubicBezTo>
                      <a:cubicBezTo>
                        <a:pt x="622" y="126"/>
                        <a:pt x="620" y="124"/>
                        <a:pt x="618" y="122"/>
                      </a:cubicBezTo>
                      <a:cubicBezTo>
                        <a:pt x="618" y="122"/>
                        <a:pt x="619" y="123"/>
                        <a:pt x="619" y="124"/>
                      </a:cubicBezTo>
                      <a:cubicBezTo>
                        <a:pt x="619" y="123"/>
                        <a:pt x="620" y="124"/>
                        <a:pt x="621" y="125"/>
                      </a:cubicBezTo>
                      <a:cubicBezTo>
                        <a:pt x="621" y="126"/>
                        <a:pt x="621" y="126"/>
                        <a:pt x="621" y="126"/>
                      </a:cubicBezTo>
                      <a:cubicBezTo>
                        <a:pt x="622" y="127"/>
                        <a:pt x="624" y="129"/>
                        <a:pt x="624" y="129"/>
                      </a:cubicBezTo>
                      <a:cubicBezTo>
                        <a:pt x="621" y="126"/>
                        <a:pt x="621" y="126"/>
                        <a:pt x="621" y="126"/>
                      </a:cubicBezTo>
                      <a:cubicBezTo>
                        <a:pt x="621" y="127"/>
                        <a:pt x="622" y="128"/>
                        <a:pt x="623" y="129"/>
                      </a:cubicBezTo>
                      <a:cubicBezTo>
                        <a:pt x="625" y="131"/>
                        <a:pt x="626" y="132"/>
                        <a:pt x="627" y="133"/>
                      </a:cubicBezTo>
                      <a:cubicBezTo>
                        <a:pt x="626" y="132"/>
                        <a:pt x="625" y="132"/>
                        <a:pt x="625" y="131"/>
                      </a:cubicBezTo>
                      <a:cubicBezTo>
                        <a:pt x="626" y="132"/>
                        <a:pt x="626" y="132"/>
                        <a:pt x="627" y="133"/>
                      </a:cubicBezTo>
                      <a:cubicBezTo>
                        <a:pt x="629" y="135"/>
                        <a:pt x="627" y="134"/>
                        <a:pt x="628" y="135"/>
                      </a:cubicBezTo>
                      <a:cubicBezTo>
                        <a:pt x="629" y="136"/>
                        <a:pt x="628" y="136"/>
                        <a:pt x="629" y="137"/>
                      </a:cubicBezTo>
                      <a:cubicBezTo>
                        <a:pt x="630" y="137"/>
                        <a:pt x="630" y="137"/>
                        <a:pt x="631" y="139"/>
                      </a:cubicBezTo>
                      <a:cubicBezTo>
                        <a:pt x="631" y="139"/>
                        <a:pt x="631" y="139"/>
                        <a:pt x="632" y="140"/>
                      </a:cubicBezTo>
                      <a:cubicBezTo>
                        <a:pt x="634" y="142"/>
                        <a:pt x="636" y="145"/>
                        <a:pt x="638" y="148"/>
                      </a:cubicBezTo>
                      <a:cubicBezTo>
                        <a:pt x="640" y="151"/>
                        <a:pt x="642" y="154"/>
                        <a:pt x="645" y="157"/>
                      </a:cubicBezTo>
                      <a:cubicBezTo>
                        <a:pt x="645" y="158"/>
                        <a:pt x="646" y="160"/>
                        <a:pt x="647" y="161"/>
                      </a:cubicBezTo>
                      <a:cubicBezTo>
                        <a:pt x="647" y="160"/>
                        <a:pt x="646" y="159"/>
                        <a:pt x="646" y="158"/>
                      </a:cubicBezTo>
                      <a:cubicBezTo>
                        <a:pt x="644" y="155"/>
                        <a:pt x="639" y="149"/>
                        <a:pt x="638" y="147"/>
                      </a:cubicBezTo>
                      <a:cubicBezTo>
                        <a:pt x="639" y="149"/>
                        <a:pt x="642" y="151"/>
                        <a:pt x="642" y="153"/>
                      </a:cubicBezTo>
                      <a:cubicBezTo>
                        <a:pt x="642" y="152"/>
                        <a:pt x="642" y="152"/>
                        <a:pt x="643" y="153"/>
                      </a:cubicBezTo>
                      <a:cubicBezTo>
                        <a:pt x="646" y="156"/>
                        <a:pt x="648" y="161"/>
                        <a:pt x="651" y="165"/>
                      </a:cubicBezTo>
                      <a:cubicBezTo>
                        <a:pt x="654" y="169"/>
                        <a:pt x="657" y="173"/>
                        <a:pt x="659" y="177"/>
                      </a:cubicBezTo>
                      <a:cubicBezTo>
                        <a:pt x="658" y="175"/>
                        <a:pt x="659" y="176"/>
                        <a:pt x="658" y="175"/>
                      </a:cubicBezTo>
                      <a:cubicBezTo>
                        <a:pt x="656" y="173"/>
                        <a:pt x="654" y="169"/>
                        <a:pt x="653" y="167"/>
                      </a:cubicBezTo>
                      <a:cubicBezTo>
                        <a:pt x="650" y="162"/>
                        <a:pt x="645" y="155"/>
                        <a:pt x="642" y="151"/>
                      </a:cubicBezTo>
                      <a:cubicBezTo>
                        <a:pt x="642" y="150"/>
                        <a:pt x="637" y="144"/>
                        <a:pt x="638" y="144"/>
                      </a:cubicBezTo>
                      <a:cubicBezTo>
                        <a:pt x="637" y="142"/>
                        <a:pt x="634" y="139"/>
                        <a:pt x="634" y="138"/>
                      </a:cubicBezTo>
                      <a:cubicBezTo>
                        <a:pt x="635" y="140"/>
                        <a:pt x="635" y="140"/>
                        <a:pt x="636" y="141"/>
                      </a:cubicBezTo>
                      <a:cubicBezTo>
                        <a:pt x="635" y="139"/>
                        <a:pt x="634" y="138"/>
                        <a:pt x="632" y="136"/>
                      </a:cubicBezTo>
                      <a:cubicBezTo>
                        <a:pt x="632" y="136"/>
                        <a:pt x="633" y="137"/>
                        <a:pt x="632" y="135"/>
                      </a:cubicBezTo>
                      <a:cubicBezTo>
                        <a:pt x="630" y="132"/>
                        <a:pt x="627" y="129"/>
                        <a:pt x="625" y="127"/>
                      </a:cubicBezTo>
                      <a:cubicBezTo>
                        <a:pt x="622" y="124"/>
                        <a:pt x="620" y="121"/>
                        <a:pt x="618" y="118"/>
                      </a:cubicBezTo>
                      <a:cubicBezTo>
                        <a:pt x="619" y="118"/>
                        <a:pt x="623" y="123"/>
                        <a:pt x="625" y="125"/>
                      </a:cubicBezTo>
                      <a:cubicBezTo>
                        <a:pt x="623" y="123"/>
                        <a:pt x="627" y="128"/>
                        <a:pt x="627" y="127"/>
                      </a:cubicBezTo>
                      <a:cubicBezTo>
                        <a:pt x="625" y="126"/>
                        <a:pt x="626" y="125"/>
                        <a:pt x="627" y="127"/>
                      </a:cubicBezTo>
                      <a:cubicBezTo>
                        <a:pt x="628" y="128"/>
                        <a:pt x="629" y="129"/>
                        <a:pt x="629" y="129"/>
                      </a:cubicBezTo>
                      <a:cubicBezTo>
                        <a:pt x="630" y="131"/>
                        <a:pt x="631" y="132"/>
                        <a:pt x="631" y="132"/>
                      </a:cubicBezTo>
                      <a:cubicBezTo>
                        <a:pt x="628" y="129"/>
                        <a:pt x="631" y="131"/>
                        <a:pt x="630" y="130"/>
                      </a:cubicBezTo>
                      <a:cubicBezTo>
                        <a:pt x="629" y="129"/>
                        <a:pt x="629" y="129"/>
                        <a:pt x="628" y="128"/>
                      </a:cubicBezTo>
                      <a:cubicBezTo>
                        <a:pt x="628" y="127"/>
                        <a:pt x="625" y="125"/>
                        <a:pt x="624" y="124"/>
                      </a:cubicBezTo>
                      <a:cubicBezTo>
                        <a:pt x="623" y="123"/>
                        <a:pt x="621" y="121"/>
                        <a:pt x="619" y="118"/>
                      </a:cubicBezTo>
                      <a:cubicBezTo>
                        <a:pt x="618" y="117"/>
                        <a:pt x="617" y="116"/>
                        <a:pt x="616" y="115"/>
                      </a:cubicBezTo>
                      <a:cubicBezTo>
                        <a:pt x="615" y="114"/>
                        <a:pt x="614" y="113"/>
                        <a:pt x="614" y="112"/>
                      </a:cubicBezTo>
                      <a:cubicBezTo>
                        <a:pt x="615" y="114"/>
                        <a:pt x="617" y="115"/>
                        <a:pt x="618" y="117"/>
                      </a:cubicBezTo>
                      <a:cubicBezTo>
                        <a:pt x="619" y="117"/>
                        <a:pt x="621" y="118"/>
                        <a:pt x="623" y="121"/>
                      </a:cubicBezTo>
                      <a:cubicBezTo>
                        <a:pt x="624" y="122"/>
                        <a:pt x="623" y="121"/>
                        <a:pt x="622" y="121"/>
                      </a:cubicBezTo>
                      <a:cubicBezTo>
                        <a:pt x="624" y="122"/>
                        <a:pt x="626" y="124"/>
                        <a:pt x="627" y="126"/>
                      </a:cubicBezTo>
                      <a:cubicBezTo>
                        <a:pt x="626" y="125"/>
                        <a:pt x="624" y="123"/>
                        <a:pt x="625" y="124"/>
                      </a:cubicBezTo>
                      <a:cubicBezTo>
                        <a:pt x="628" y="127"/>
                        <a:pt x="631" y="130"/>
                        <a:pt x="634" y="133"/>
                      </a:cubicBezTo>
                      <a:cubicBezTo>
                        <a:pt x="634" y="133"/>
                        <a:pt x="634" y="133"/>
                        <a:pt x="633" y="132"/>
                      </a:cubicBezTo>
                      <a:cubicBezTo>
                        <a:pt x="636" y="135"/>
                        <a:pt x="638" y="138"/>
                        <a:pt x="641" y="140"/>
                      </a:cubicBezTo>
                      <a:cubicBezTo>
                        <a:pt x="643" y="143"/>
                        <a:pt x="644" y="145"/>
                        <a:pt x="645" y="147"/>
                      </a:cubicBezTo>
                      <a:cubicBezTo>
                        <a:pt x="647" y="149"/>
                        <a:pt x="650" y="153"/>
                        <a:pt x="651" y="154"/>
                      </a:cubicBezTo>
                      <a:cubicBezTo>
                        <a:pt x="649" y="152"/>
                        <a:pt x="649" y="151"/>
                        <a:pt x="648" y="150"/>
                      </a:cubicBezTo>
                      <a:cubicBezTo>
                        <a:pt x="650" y="152"/>
                        <a:pt x="651" y="153"/>
                        <a:pt x="652" y="154"/>
                      </a:cubicBezTo>
                      <a:cubicBezTo>
                        <a:pt x="652" y="155"/>
                        <a:pt x="655" y="159"/>
                        <a:pt x="656" y="161"/>
                      </a:cubicBezTo>
                      <a:cubicBezTo>
                        <a:pt x="656" y="162"/>
                        <a:pt x="654" y="158"/>
                        <a:pt x="654" y="158"/>
                      </a:cubicBezTo>
                      <a:cubicBezTo>
                        <a:pt x="656" y="162"/>
                        <a:pt x="660" y="167"/>
                        <a:pt x="663" y="172"/>
                      </a:cubicBezTo>
                      <a:cubicBezTo>
                        <a:pt x="664" y="175"/>
                        <a:pt x="666" y="178"/>
                        <a:pt x="667" y="180"/>
                      </a:cubicBezTo>
                      <a:cubicBezTo>
                        <a:pt x="668" y="182"/>
                        <a:pt x="670" y="185"/>
                        <a:pt x="671" y="187"/>
                      </a:cubicBezTo>
                      <a:cubicBezTo>
                        <a:pt x="669" y="186"/>
                        <a:pt x="667" y="180"/>
                        <a:pt x="666" y="180"/>
                      </a:cubicBezTo>
                      <a:cubicBezTo>
                        <a:pt x="668" y="183"/>
                        <a:pt x="670" y="186"/>
                        <a:pt x="672" y="190"/>
                      </a:cubicBezTo>
                      <a:cubicBezTo>
                        <a:pt x="672" y="191"/>
                        <a:pt x="671" y="190"/>
                        <a:pt x="670" y="187"/>
                      </a:cubicBezTo>
                      <a:cubicBezTo>
                        <a:pt x="670" y="187"/>
                        <a:pt x="668" y="184"/>
                        <a:pt x="667" y="182"/>
                      </a:cubicBezTo>
                      <a:cubicBezTo>
                        <a:pt x="666" y="180"/>
                        <a:pt x="665" y="178"/>
                        <a:pt x="667" y="180"/>
                      </a:cubicBezTo>
                      <a:cubicBezTo>
                        <a:pt x="664" y="176"/>
                        <a:pt x="662" y="172"/>
                        <a:pt x="661" y="170"/>
                      </a:cubicBezTo>
                      <a:cubicBezTo>
                        <a:pt x="660" y="168"/>
                        <a:pt x="660" y="169"/>
                        <a:pt x="659" y="167"/>
                      </a:cubicBezTo>
                      <a:cubicBezTo>
                        <a:pt x="659" y="167"/>
                        <a:pt x="659" y="168"/>
                        <a:pt x="660" y="168"/>
                      </a:cubicBezTo>
                      <a:cubicBezTo>
                        <a:pt x="658" y="166"/>
                        <a:pt x="656" y="162"/>
                        <a:pt x="653" y="158"/>
                      </a:cubicBezTo>
                      <a:cubicBezTo>
                        <a:pt x="651" y="156"/>
                        <a:pt x="650" y="154"/>
                        <a:pt x="649" y="152"/>
                      </a:cubicBezTo>
                      <a:cubicBezTo>
                        <a:pt x="647" y="150"/>
                        <a:pt x="646" y="148"/>
                        <a:pt x="645" y="147"/>
                      </a:cubicBezTo>
                      <a:cubicBezTo>
                        <a:pt x="645" y="147"/>
                        <a:pt x="645" y="147"/>
                        <a:pt x="644" y="146"/>
                      </a:cubicBezTo>
                      <a:cubicBezTo>
                        <a:pt x="644" y="145"/>
                        <a:pt x="642" y="144"/>
                        <a:pt x="642" y="144"/>
                      </a:cubicBezTo>
                      <a:cubicBezTo>
                        <a:pt x="644" y="146"/>
                        <a:pt x="644" y="146"/>
                        <a:pt x="644" y="147"/>
                      </a:cubicBezTo>
                      <a:cubicBezTo>
                        <a:pt x="645" y="147"/>
                        <a:pt x="647" y="150"/>
                        <a:pt x="647" y="151"/>
                      </a:cubicBezTo>
                      <a:cubicBezTo>
                        <a:pt x="647" y="151"/>
                        <a:pt x="646" y="149"/>
                        <a:pt x="646" y="149"/>
                      </a:cubicBezTo>
                      <a:cubicBezTo>
                        <a:pt x="646" y="150"/>
                        <a:pt x="647" y="151"/>
                        <a:pt x="647" y="151"/>
                      </a:cubicBezTo>
                      <a:cubicBezTo>
                        <a:pt x="646" y="150"/>
                        <a:pt x="646" y="149"/>
                        <a:pt x="646" y="150"/>
                      </a:cubicBezTo>
                      <a:cubicBezTo>
                        <a:pt x="648" y="152"/>
                        <a:pt x="651" y="156"/>
                        <a:pt x="652" y="158"/>
                      </a:cubicBezTo>
                      <a:cubicBezTo>
                        <a:pt x="650" y="156"/>
                        <a:pt x="651" y="157"/>
                        <a:pt x="650" y="156"/>
                      </a:cubicBezTo>
                      <a:cubicBezTo>
                        <a:pt x="648" y="152"/>
                        <a:pt x="644" y="148"/>
                        <a:pt x="643" y="147"/>
                      </a:cubicBezTo>
                      <a:cubicBezTo>
                        <a:pt x="646" y="151"/>
                        <a:pt x="645" y="151"/>
                        <a:pt x="647" y="153"/>
                      </a:cubicBezTo>
                      <a:cubicBezTo>
                        <a:pt x="645" y="151"/>
                        <a:pt x="646" y="152"/>
                        <a:pt x="645" y="150"/>
                      </a:cubicBezTo>
                      <a:cubicBezTo>
                        <a:pt x="644" y="150"/>
                        <a:pt x="646" y="152"/>
                        <a:pt x="647" y="154"/>
                      </a:cubicBezTo>
                      <a:cubicBezTo>
                        <a:pt x="646" y="152"/>
                        <a:pt x="646" y="153"/>
                        <a:pt x="645" y="152"/>
                      </a:cubicBezTo>
                      <a:cubicBezTo>
                        <a:pt x="647" y="154"/>
                        <a:pt x="649" y="158"/>
                        <a:pt x="647" y="156"/>
                      </a:cubicBezTo>
                      <a:cubicBezTo>
                        <a:pt x="649" y="158"/>
                        <a:pt x="651" y="162"/>
                        <a:pt x="651" y="162"/>
                      </a:cubicBezTo>
                      <a:cubicBezTo>
                        <a:pt x="650" y="161"/>
                        <a:pt x="647" y="156"/>
                        <a:pt x="647" y="157"/>
                      </a:cubicBezTo>
                      <a:cubicBezTo>
                        <a:pt x="651" y="162"/>
                        <a:pt x="654" y="167"/>
                        <a:pt x="657" y="171"/>
                      </a:cubicBezTo>
                      <a:cubicBezTo>
                        <a:pt x="659" y="176"/>
                        <a:pt x="661" y="180"/>
                        <a:pt x="665" y="186"/>
                      </a:cubicBezTo>
                      <a:cubicBezTo>
                        <a:pt x="664" y="186"/>
                        <a:pt x="665" y="188"/>
                        <a:pt x="666" y="190"/>
                      </a:cubicBezTo>
                      <a:cubicBezTo>
                        <a:pt x="665" y="189"/>
                        <a:pt x="664" y="187"/>
                        <a:pt x="663" y="185"/>
                      </a:cubicBezTo>
                      <a:cubicBezTo>
                        <a:pt x="662" y="184"/>
                        <a:pt x="662" y="184"/>
                        <a:pt x="661" y="182"/>
                      </a:cubicBezTo>
                      <a:cubicBezTo>
                        <a:pt x="660" y="180"/>
                        <a:pt x="661" y="182"/>
                        <a:pt x="660" y="179"/>
                      </a:cubicBezTo>
                      <a:cubicBezTo>
                        <a:pt x="660" y="179"/>
                        <a:pt x="660" y="180"/>
                        <a:pt x="660" y="180"/>
                      </a:cubicBezTo>
                      <a:cubicBezTo>
                        <a:pt x="658" y="177"/>
                        <a:pt x="657" y="176"/>
                        <a:pt x="655" y="171"/>
                      </a:cubicBezTo>
                      <a:cubicBezTo>
                        <a:pt x="654" y="170"/>
                        <a:pt x="652" y="168"/>
                        <a:pt x="653" y="170"/>
                      </a:cubicBezTo>
                      <a:cubicBezTo>
                        <a:pt x="656" y="174"/>
                        <a:pt x="657" y="177"/>
                        <a:pt x="660" y="181"/>
                      </a:cubicBezTo>
                      <a:cubicBezTo>
                        <a:pt x="659" y="179"/>
                        <a:pt x="660" y="184"/>
                        <a:pt x="662" y="185"/>
                      </a:cubicBezTo>
                      <a:cubicBezTo>
                        <a:pt x="661" y="184"/>
                        <a:pt x="660" y="182"/>
                        <a:pt x="660" y="182"/>
                      </a:cubicBezTo>
                      <a:cubicBezTo>
                        <a:pt x="660" y="182"/>
                        <a:pt x="660" y="181"/>
                        <a:pt x="661" y="182"/>
                      </a:cubicBezTo>
                      <a:cubicBezTo>
                        <a:pt x="662" y="185"/>
                        <a:pt x="663" y="187"/>
                        <a:pt x="663" y="187"/>
                      </a:cubicBezTo>
                      <a:cubicBezTo>
                        <a:pt x="663" y="186"/>
                        <a:pt x="662" y="184"/>
                        <a:pt x="662" y="184"/>
                      </a:cubicBezTo>
                      <a:cubicBezTo>
                        <a:pt x="663" y="187"/>
                        <a:pt x="662" y="185"/>
                        <a:pt x="663" y="187"/>
                      </a:cubicBezTo>
                      <a:cubicBezTo>
                        <a:pt x="664" y="188"/>
                        <a:pt x="667" y="194"/>
                        <a:pt x="668" y="196"/>
                      </a:cubicBezTo>
                      <a:cubicBezTo>
                        <a:pt x="668" y="196"/>
                        <a:pt x="668" y="196"/>
                        <a:pt x="668" y="196"/>
                      </a:cubicBezTo>
                      <a:cubicBezTo>
                        <a:pt x="666" y="193"/>
                        <a:pt x="664" y="192"/>
                        <a:pt x="666" y="193"/>
                      </a:cubicBezTo>
                      <a:cubicBezTo>
                        <a:pt x="668" y="199"/>
                        <a:pt x="670" y="200"/>
                        <a:pt x="671" y="201"/>
                      </a:cubicBezTo>
                      <a:cubicBezTo>
                        <a:pt x="671" y="203"/>
                        <a:pt x="671" y="202"/>
                        <a:pt x="671" y="203"/>
                      </a:cubicBezTo>
                      <a:cubicBezTo>
                        <a:pt x="672" y="203"/>
                        <a:pt x="673" y="207"/>
                        <a:pt x="675" y="209"/>
                      </a:cubicBezTo>
                      <a:cubicBezTo>
                        <a:pt x="674" y="208"/>
                        <a:pt x="674" y="206"/>
                        <a:pt x="674" y="208"/>
                      </a:cubicBezTo>
                      <a:cubicBezTo>
                        <a:pt x="677" y="212"/>
                        <a:pt x="680" y="221"/>
                        <a:pt x="682" y="225"/>
                      </a:cubicBezTo>
                      <a:cubicBezTo>
                        <a:pt x="681" y="225"/>
                        <a:pt x="680" y="223"/>
                        <a:pt x="681" y="226"/>
                      </a:cubicBezTo>
                      <a:cubicBezTo>
                        <a:pt x="682" y="225"/>
                        <a:pt x="682" y="227"/>
                        <a:pt x="683" y="229"/>
                      </a:cubicBezTo>
                      <a:cubicBezTo>
                        <a:pt x="684" y="231"/>
                        <a:pt x="684" y="233"/>
                        <a:pt x="685" y="234"/>
                      </a:cubicBezTo>
                      <a:cubicBezTo>
                        <a:pt x="685" y="234"/>
                        <a:pt x="684" y="231"/>
                        <a:pt x="684" y="231"/>
                      </a:cubicBezTo>
                      <a:cubicBezTo>
                        <a:pt x="686" y="235"/>
                        <a:pt x="686" y="233"/>
                        <a:pt x="687" y="236"/>
                      </a:cubicBezTo>
                      <a:cubicBezTo>
                        <a:pt x="687" y="238"/>
                        <a:pt x="688" y="241"/>
                        <a:pt x="689" y="244"/>
                      </a:cubicBezTo>
                      <a:cubicBezTo>
                        <a:pt x="690" y="248"/>
                        <a:pt x="691" y="251"/>
                        <a:pt x="692" y="252"/>
                      </a:cubicBezTo>
                      <a:cubicBezTo>
                        <a:pt x="692" y="251"/>
                        <a:pt x="691" y="248"/>
                        <a:pt x="691" y="247"/>
                      </a:cubicBezTo>
                      <a:cubicBezTo>
                        <a:pt x="691" y="248"/>
                        <a:pt x="691" y="247"/>
                        <a:pt x="692" y="248"/>
                      </a:cubicBezTo>
                      <a:cubicBezTo>
                        <a:pt x="692" y="250"/>
                        <a:pt x="694" y="254"/>
                        <a:pt x="694" y="255"/>
                      </a:cubicBezTo>
                      <a:cubicBezTo>
                        <a:pt x="693" y="252"/>
                        <a:pt x="693" y="251"/>
                        <a:pt x="694" y="254"/>
                      </a:cubicBezTo>
                      <a:cubicBezTo>
                        <a:pt x="693" y="251"/>
                        <a:pt x="692" y="248"/>
                        <a:pt x="692" y="246"/>
                      </a:cubicBezTo>
                      <a:cubicBezTo>
                        <a:pt x="691" y="243"/>
                        <a:pt x="690" y="240"/>
                        <a:pt x="688" y="237"/>
                      </a:cubicBezTo>
                      <a:cubicBezTo>
                        <a:pt x="688" y="237"/>
                        <a:pt x="688" y="237"/>
                        <a:pt x="688" y="236"/>
                      </a:cubicBezTo>
                      <a:cubicBezTo>
                        <a:pt x="688" y="235"/>
                        <a:pt x="686" y="232"/>
                        <a:pt x="686" y="232"/>
                      </a:cubicBezTo>
                      <a:cubicBezTo>
                        <a:pt x="687" y="232"/>
                        <a:pt x="688" y="236"/>
                        <a:pt x="688" y="236"/>
                      </a:cubicBezTo>
                      <a:cubicBezTo>
                        <a:pt x="688" y="234"/>
                        <a:pt x="685" y="227"/>
                        <a:pt x="685" y="227"/>
                      </a:cubicBezTo>
                      <a:cubicBezTo>
                        <a:pt x="684" y="223"/>
                        <a:pt x="684" y="223"/>
                        <a:pt x="684" y="223"/>
                      </a:cubicBezTo>
                      <a:cubicBezTo>
                        <a:pt x="683" y="224"/>
                        <a:pt x="680" y="214"/>
                        <a:pt x="681" y="216"/>
                      </a:cubicBezTo>
                      <a:cubicBezTo>
                        <a:pt x="680" y="213"/>
                        <a:pt x="677" y="208"/>
                        <a:pt x="677" y="207"/>
                      </a:cubicBezTo>
                      <a:cubicBezTo>
                        <a:pt x="678" y="209"/>
                        <a:pt x="679" y="211"/>
                        <a:pt x="680" y="213"/>
                      </a:cubicBezTo>
                      <a:cubicBezTo>
                        <a:pt x="681" y="215"/>
                        <a:pt x="682" y="217"/>
                        <a:pt x="683" y="219"/>
                      </a:cubicBezTo>
                      <a:cubicBezTo>
                        <a:pt x="682" y="217"/>
                        <a:pt x="682" y="217"/>
                        <a:pt x="681" y="215"/>
                      </a:cubicBezTo>
                      <a:cubicBezTo>
                        <a:pt x="681" y="216"/>
                        <a:pt x="680" y="214"/>
                        <a:pt x="680" y="213"/>
                      </a:cubicBezTo>
                      <a:cubicBezTo>
                        <a:pt x="680" y="213"/>
                        <a:pt x="679" y="210"/>
                        <a:pt x="678" y="209"/>
                      </a:cubicBezTo>
                      <a:cubicBezTo>
                        <a:pt x="679" y="209"/>
                        <a:pt x="678" y="208"/>
                        <a:pt x="678" y="207"/>
                      </a:cubicBezTo>
                      <a:cubicBezTo>
                        <a:pt x="679" y="209"/>
                        <a:pt x="680" y="211"/>
                        <a:pt x="681" y="212"/>
                      </a:cubicBezTo>
                      <a:cubicBezTo>
                        <a:pt x="681" y="214"/>
                        <a:pt x="682" y="216"/>
                        <a:pt x="683" y="218"/>
                      </a:cubicBezTo>
                      <a:cubicBezTo>
                        <a:pt x="683" y="218"/>
                        <a:pt x="681" y="213"/>
                        <a:pt x="681" y="213"/>
                      </a:cubicBezTo>
                      <a:cubicBezTo>
                        <a:pt x="681" y="213"/>
                        <a:pt x="682" y="215"/>
                        <a:pt x="682" y="215"/>
                      </a:cubicBezTo>
                      <a:cubicBezTo>
                        <a:pt x="682" y="214"/>
                        <a:pt x="680" y="210"/>
                        <a:pt x="679" y="209"/>
                      </a:cubicBezTo>
                      <a:cubicBezTo>
                        <a:pt x="680" y="210"/>
                        <a:pt x="682" y="214"/>
                        <a:pt x="682" y="214"/>
                      </a:cubicBezTo>
                      <a:cubicBezTo>
                        <a:pt x="683" y="216"/>
                        <a:pt x="684" y="219"/>
                        <a:pt x="685" y="221"/>
                      </a:cubicBezTo>
                      <a:cubicBezTo>
                        <a:pt x="684" y="219"/>
                        <a:pt x="686" y="224"/>
                        <a:pt x="687" y="225"/>
                      </a:cubicBezTo>
                      <a:cubicBezTo>
                        <a:pt x="685" y="221"/>
                        <a:pt x="683" y="216"/>
                        <a:pt x="682" y="213"/>
                      </a:cubicBezTo>
                      <a:cubicBezTo>
                        <a:pt x="680" y="209"/>
                        <a:pt x="677" y="203"/>
                        <a:pt x="676" y="200"/>
                      </a:cubicBezTo>
                      <a:cubicBezTo>
                        <a:pt x="677" y="202"/>
                        <a:pt x="678" y="204"/>
                        <a:pt x="679" y="204"/>
                      </a:cubicBezTo>
                      <a:cubicBezTo>
                        <a:pt x="678" y="202"/>
                        <a:pt x="676" y="199"/>
                        <a:pt x="675" y="196"/>
                      </a:cubicBezTo>
                      <a:cubicBezTo>
                        <a:pt x="675" y="197"/>
                        <a:pt x="676" y="198"/>
                        <a:pt x="676" y="197"/>
                      </a:cubicBezTo>
                      <a:cubicBezTo>
                        <a:pt x="675" y="195"/>
                        <a:pt x="674" y="195"/>
                        <a:pt x="674" y="194"/>
                      </a:cubicBezTo>
                      <a:cubicBezTo>
                        <a:pt x="673" y="193"/>
                        <a:pt x="672" y="190"/>
                        <a:pt x="673" y="192"/>
                      </a:cubicBezTo>
                      <a:cubicBezTo>
                        <a:pt x="676" y="197"/>
                        <a:pt x="678" y="201"/>
                        <a:pt x="680" y="206"/>
                      </a:cubicBezTo>
                      <a:cubicBezTo>
                        <a:pt x="681" y="208"/>
                        <a:pt x="682" y="210"/>
                        <a:pt x="683" y="212"/>
                      </a:cubicBezTo>
                      <a:cubicBezTo>
                        <a:pt x="684" y="215"/>
                        <a:pt x="685" y="217"/>
                        <a:pt x="686" y="220"/>
                      </a:cubicBezTo>
                      <a:cubicBezTo>
                        <a:pt x="684" y="217"/>
                        <a:pt x="683" y="213"/>
                        <a:pt x="682" y="211"/>
                      </a:cubicBezTo>
                      <a:cubicBezTo>
                        <a:pt x="681" y="208"/>
                        <a:pt x="680" y="206"/>
                        <a:pt x="679" y="205"/>
                      </a:cubicBezTo>
                      <a:cubicBezTo>
                        <a:pt x="681" y="208"/>
                        <a:pt x="681" y="210"/>
                        <a:pt x="682" y="211"/>
                      </a:cubicBezTo>
                      <a:cubicBezTo>
                        <a:pt x="683" y="215"/>
                        <a:pt x="683" y="215"/>
                        <a:pt x="685" y="218"/>
                      </a:cubicBezTo>
                      <a:cubicBezTo>
                        <a:pt x="683" y="216"/>
                        <a:pt x="684" y="217"/>
                        <a:pt x="685" y="218"/>
                      </a:cubicBezTo>
                      <a:cubicBezTo>
                        <a:pt x="686" y="221"/>
                        <a:pt x="686" y="220"/>
                        <a:pt x="687" y="224"/>
                      </a:cubicBezTo>
                      <a:cubicBezTo>
                        <a:pt x="687" y="224"/>
                        <a:pt x="688" y="226"/>
                        <a:pt x="689" y="227"/>
                      </a:cubicBezTo>
                      <a:cubicBezTo>
                        <a:pt x="690" y="229"/>
                        <a:pt x="690" y="231"/>
                        <a:pt x="690" y="231"/>
                      </a:cubicBezTo>
                      <a:cubicBezTo>
                        <a:pt x="689" y="227"/>
                        <a:pt x="687" y="223"/>
                        <a:pt x="686" y="220"/>
                      </a:cubicBezTo>
                      <a:cubicBezTo>
                        <a:pt x="684" y="216"/>
                        <a:pt x="683" y="212"/>
                        <a:pt x="682" y="209"/>
                      </a:cubicBezTo>
                      <a:cubicBezTo>
                        <a:pt x="681" y="207"/>
                        <a:pt x="682" y="210"/>
                        <a:pt x="681" y="208"/>
                      </a:cubicBezTo>
                      <a:cubicBezTo>
                        <a:pt x="681" y="207"/>
                        <a:pt x="680" y="206"/>
                        <a:pt x="680" y="206"/>
                      </a:cubicBezTo>
                      <a:cubicBezTo>
                        <a:pt x="682" y="208"/>
                        <a:pt x="680" y="205"/>
                        <a:pt x="680" y="203"/>
                      </a:cubicBezTo>
                      <a:cubicBezTo>
                        <a:pt x="682" y="207"/>
                        <a:pt x="681" y="206"/>
                        <a:pt x="682" y="209"/>
                      </a:cubicBezTo>
                      <a:cubicBezTo>
                        <a:pt x="683" y="210"/>
                        <a:pt x="685" y="213"/>
                        <a:pt x="685" y="214"/>
                      </a:cubicBezTo>
                      <a:cubicBezTo>
                        <a:pt x="685" y="214"/>
                        <a:pt x="684" y="213"/>
                        <a:pt x="684" y="213"/>
                      </a:cubicBezTo>
                      <a:cubicBezTo>
                        <a:pt x="685" y="214"/>
                        <a:pt x="685" y="215"/>
                        <a:pt x="685" y="216"/>
                      </a:cubicBezTo>
                      <a:cubicBezTo>
                        <a:pt x="685" y="216"/>
                        <a:pt x="686" y="216"/>
                        <a:pt x="686" y="217"/>
                      </a:cubicBezTo>
                      <a:cubicBezTo>
                        <a:pt x="686" y="218"/>
                        <a:pt x="687" y="220"/>
                        <a:pt x="688" y="224"/>
                      </a:cubicBezTo>
                      <a:cubicBezTo>
                        <a:pt x="688" y="225"/>
                        <a:pt x="688" y="223"/>
                        <a:pt x="688" y="224"/>
                      </a:cubicBezTo>
                      <a:cubicBezTo>
                        <a:pt x="689" y="227"/>
                        <a:pt x="691" y="231"/>
                        <a:pt x="692" y="234"/>
                      </a:cubicBezTo>
                      <a:cubicBezTo>
                        <a:pt x="692" y="235"/>
                        <a:pt x="693" y="237"/>
                        <a:pt x="694" y="240"/>
                      </a:cubicBezTo>
                      <a:cubicBezTo>
                        <a:pt x="694" y="240"/>
                        <a:pt x="694" y="242"/>
                        <a:pt x="695" y="244"/>
                      </a:cubicBezTo>
                      <a:cubicBezTo>
                        <a:pt x="696" y="245"/>
                        <a:pt x="696" y="247"/>
                        <a:pt x="696" y="247"/>
                      </a:cubicBezTo>
                      <a:cubicBezTo>
                        <a:pt x="696" y="247"/>
                        <a:pt x="696" y="248"/>
                        <a:pt x="697" y="249"/>
                      </a:cubicBezTo>
                      <a:cubicBezTo>
                        <a:pt x="697" y="249"/>
                        <a:pt x="696" y="246"/>
                        <a:pt x="695" y="243"/>
                      </a:cubicBezTo>
                      <a:cubicBezTo>
                        <a:pt x="694" y="240"/>
                        <a:pt x="693" y="237"/>
                        <a:pt x="693" y="236"/>
                      </a:cubicBezTo>
                      <a:cubicBezTo>
                        <a:pt x="695" y="240"/>
                        <a:pt x="694" y="238"/>
                        <a:pt x="693" y="236"/>
                      </a:cubicBezTo>
                      <a:cubicBezTo>
                        <a:pt x="695" y="239"/>
                        <a:pt x="696" y="242"/>
                        <a:pt x="696" y="245"/>
                      </a:cubicBezTo>
                      <a:cubicBezTo>
                        <a:pt x="697" y="248"/>
                        <a:pt x="698" y="250"/>
                        <a:pt x="698" y="250"/>
                      </a:cubicBezTo>
                      <a:cubicBezTo>
                        <a:pt x="698" y="252"/>
                        <a:pt x="700" y="257"/>
                        <a:pt x="700" y="256"/>
                      </a:cubicBezTo>
                      <a:cubicBezTo>
                        <a:pt x="699" y="252"/>
                        <a:pt x="699" y="255"/>
                        <a:pt x="700" y="255"/>
                      </a:cubicBezTo>
                      <a:cubicBezTo>
                        <a:pt x="700" y="254"/>
                        <a:pt x="698" y="250"/>
                        <a:pt x="698" y="249"/>
                      </a:cubicBezTo>
                      <a:cubicBezTo>
                        <a:pt x="698" y="249"/>
                        <a:pt x="700" y="254"/>
                        <a:pt x="699" y="252"/>
                      </a:cubicBezTo>
                      <a:cubicBezTo>
                        <a:pt x="698" y="248"/>
                        <a:pt x="698" y="248"/>
                        <a:pt x="697" y="246"/>
                      </a:cubicBezTo>
                      <a:cubicBezTo>
                        <a:pt x="697" y="245"/>
                        <a:pt x="697" y="245"/>
                        <a:pt x="697" y="243"/>
                      </a:cubicBezTo>
                      <a:cubicBezTo>
                        <a:pt x="696" y="242"/>
                        <a:pt x="696" y="244"/>
                        <a:pt x="696" y="241"/>
                      </a:cubicBezTo>
                      <a:cubicBezTo>
                        <a:pt x="696" y="239"/>
                        <a:pt x="692" y="230"/>
                        <a:pt x="690" y="225"/>
                      </a:cubicBezTo>
                      <a:cubicBezTo>
                        <a:pt x="693" y="230"/>
                        <a:pt x="695" y="236"/>
                        <a:pt x="696" y="240"/>
                      </a:cubicBezTo>
                      <a:cubicBezTo>
                        <a:pt x="698" y="245"/>
                        <a:pt x="699" y="250"/>
                        <a:pt x="701" y="254"/>
                      </a:cubicBezTo>
                      <a:cubicBezTo>
                        <a:pt x="700" y="253"/>
                        <a:pt x="700" y="253"/>
                        <a:pt x="701" y="254"/>
                      </a:cubicBezTo>
                      <a:cubicBezTo>
                        <a:pt x="701" y="256"/>
                        <a:pt x="701" y="256"/>
                        <a:pt x="701" y="256"/>
                      </a:cubicBezTo>
                      <a:cubicBezTo>
                        <a:pt x="701" y="256"/>
                        <a:pt x="701" y="257"/>
                        <a:pt x="701" y="257"/>
                      </a:cubicBezTo>
                      <a:cubicBezTo>
                        <a:pt x="702" y="260"/>
                        <a:pt x="702" y="261"/>
                        <a:pt x="703" y="264"/>
                      </a:cubicBezTo>
                      <a:cubicBezTo>
                        <a:pt x="704" y="267"/>
                        <a:pt x="705" y="273"/>
                        <a:pt x="706" y="278"/>
                      </a:cubicBezTo>
                      <a:cubicBezTo>
                        <a:pt x="707" y="283"/>
                        <a:pt x="708" y="289"/>
                        <a:pt x="709" y="291"/>
                      </a:cubicBezTo>
                      <a:cubicBezTo>
                        <a:pt x="709" y="293"/>
                        <a:pt x="710" y="298"/>
                        <a:pt x="711" y="302"/>
                      </a:cubicBezTo>
                      <a:cubicBezTo>
                        <a:pt x="711" y="307"/>
                        <a:pt x="712" y="312"/>
                        <a:pt x="712" y="314"/>
                      </a:cubicBezTo>
                      <a:cubicBezTo>
                        <a:pt x="712" y="314"/>
                        <a:pt x="712" y="313"/>
                        <a:pt x="712" y="314"/>
                      </a:cubicBezTo>
                      <a:cubicBezTo>
                        <a:pt x="712" y="317"/>
                        <a:pt x="713" y="321"/>
                        <a:pt x="713" y="324"/>
                      </a:cubicBezTo>
                      <a:cubicBezTo>
                        <a:pt x="713" y="326"/>
                        <a:pt x="713" y="328"/>
                        <a:pt x="713" y="329"/>
                      </a:cubicBezTo>
                      <a:cubicBezTo>
                        <a:pt x="713" y="330"/>
                        <a:pt x="713" y="331"/>
                        <a:pt x="713" y="331"/>
                      </a:cubicBezTo>
                      <a:cubicBezTo>
                        <a:pt x="714" y="332"/>
                        <a:pt x="714" y="330"/>
                        <a:pt x="714" y="332"/>
                      </a:cubicBezTo>
                      <a:cubicBezTo>
                        <a:pt x="714" y="334"/>
                        <a:pt x="714" y="334"/>
                        <a:pt x="714" y="336"/>
                      </a:cubicBezTo>
                      <a:cubicBezTo>
                        <a:pt x="714" y="339"/>
                        <a:pt x="714" y="345"/>
                        <a:pt x="714" y="350"/>
                      </a:cubicBezTo>
                      <a:cubicBezTo>
                        <a:pt x="715" y="349"/>
                        <a:pt x="714" y="347"/>
                        <a:pt x="714" y="347"/>
                      </a:cubicBezTo>
                      <a:close/>
                      <a:moveTo>
                        <a:pt x="658" y="164"/>
                      </a:moveTo>
                      <a:cubicBezTo>
                        <a:pt x="657" y="163"/>
                        <a:pt x="658" y="165"/>
                        <a:pt x="659" y="166"/>
                      </a:cubicBezTo>
                      <a:cubicBezTo>
                        <a:pt x="660" y="167"/>
                        <a:pt x="661" y="168"/>
                        <a:pt x="660" y="167"/>
                      </a:cubicBezTo>
                      <a:cubicBezTo>
                        <a:pt x="661" y="168"/>
                        <a:pt x="661" y="169"/>
                        <a:pt x="661" y="169"/>
                      </a:cubicBezTo>
                      <a:cubicBezTo>
                        <a:pt x="661" y="169"/>
                        <a:pt x="659" y="166"/>
                        <a:pt x="658" y="164"/>
                      </a:cubicBezTo>
                      <a:close/>
                      <a:moveTo>
                        <a:pt x="597" y="102"/>
                      </a:moveTo>
                      <a:cubicBezTo>
                        <a:pt x="595" y="100"/>
                        <a:pt x="593" y="98"/>
                        <a:pt x="593" y="98"/>
                      </a:cubicBezTo>
                      <a:cubicBezTo>
                        <a:pt x="592" y="97"/>
                        <a:pt x="595" y="100"/>
                        <a:pt x="597" y="102"/>
                      </a:cubicBezTo>
                      <a:cubicBezTo>
                        <a:pt x="595" y="99"/>
                        <a:pt x="590" y="95"/>
                        <a:pt x="587" y="93"/>
                      </a:cubicBezTo>
                      <a:cubicBezTo>
                        <a:pt x="587" y="92"/>
                        <a:pt x="587" y="92"/>
                        <a:pt x="586" y="92"/>
                      </a:cubicBezTo>
                      <a:cubicBezTo>
                        <a:pt x="587" y="92"/>
                        <a:pt x="589" y="94"/>
                        <a:pt x="588" y="93"/>
                      </a:cubicBezTo>
                      <a:cubicBezTo>
                        <a:pt x="590" y="94"/>
                        <a:pt x="595" y="99"/>
                        <a:pt x="595" y="99"/>
                      </a:cubicBezTo>
                      <a:cubicBezTo>
                        <a:pt x="597" y="100"/>
                        <a:pt x="599" y="102"/>
                        <a:pt x="601" y="104"/>
                      </a:cubicBezTo>
                      <a:cubicBezTo>
                        <a:pt x="601" y="104"/>
                        <a:pt x="604" y="107"/>
                        <a:pt x="606" y="109"/>
                      </a:cubicBezTo>
                      <a:cubicBezTo>
                        <a:pt x="605" y="108"/>
                        <a:pt x="603" y="107"/>
                        <a:pt x="602" y="105"/>
                      </a:cubicBezTo>
                      <a:cubicBezTo>
                        <a:pt x="600" y="104"/>
                        <a:pt x="598" y="103"/>
                        <a:pt x="597" y="102"/>
                      </a:cubicBezTo>
                      <a:close/>
                      <a:moveTo>
                        <a:pt x="634" y="147"/>
                      </a:moveTo>
                      <a:cubicBezTo>
                        <a:pt x="633" y="144"/>
                        <a:pt x="632" y="144"/>
                        <a:pt x="629" y="140"/>
                      </a:cubicBezTo>
                      <a:cubicBezTo>
                        <a:pt x="631" y="142"/>
                        <a:pt x="631" y="142"/>
                        <a:pt x="629" y="140"/>
                      </a:cubicBezTo>
                      <a:cubicBezTo>
                        <a:pt x="630" y="140"/>
                        <a:pt x="631" y="141"/>
                        <a:pt x="632" y="143"/>
                      </a:cubicBezTo>
                      <a:cubicBezTo>
                        <a:pt x="632" y="144"/>
                        <a:pt x="633" y="144"/>
                        <a:pt x="635" y="147"/>
                      </a:cubicBezTo>
                      <a:cubicBezTo>
                        <a:pt x="635" y="147"/>
                        <a:pt x="635" y="147"/>
                        <a:pt x="634" y="147"/>
                      </a:cubicBezTo>
                      <a:close/>
                      <a:moveTo>
                        <a:pt x="573" y="84"/>
                      </a:moveTo>
                      <a:cubicBezTo>
                        <a:pt x="576" y="87"/>
                        <a:pt x="577" y="87"/>
                        <a:pt x="580" y="90"/>
                      </a:cubicBezTo>
                      <a:cubicBezTo>
                        <a:pt x="579" y="89"/>
                        <a:pt x="574" y="85"/>
                        <a:pt x="573" y="84"/>
                      </a:cubicBezTo>
                      <a:close/>
                      <a:moveTo>
                        <a:pt x="393" y="19"/>
                      </a:moveTo>
                      <a:cubicBezTo>
                        <a:pt x="394" y="18"/>
                        <a:pt x="395" y="18"/>
                        <a:pt x="398" y="19"/>
                      </a:cubicBezTo>
                      <a:cubicBezTo>
                        <a:pt x="398" y="19"/>
                        <a:pt x="398" y="19"/>
                        <a:pt x="398" y="19"/>
                      </a:cubicBezTo>
                      <a:cubicBezTo>
                        <a:pt x="396" y="19"/>
                        <a:pt x="395" y="19"/>
                        <a:pt x="393" y="19"/>
                      </a:cubicBezTo>
                      <a:close/>
                      <a:moveTo>
                        <a:pt x="374" y="20"/>
                      </a:moveTo>
                      <a:cubicBezTo>
                        <a:pt x="373" y="20"/>
                        <a:pt x="373" y="20"/>
                        <a:pt x="371" y="20"/>
                      </a:cubicBezTo>
                      <a:cubicBezTo>
                        <a:pt x="370" y="20"/>
                        <a:pt x="369" y="20"/>
                        <a:pt x="367" y="20"/>
                      </a:cubicBezTo>
                      <a:cubicBezTo>
                        <a:pt x="366" y="20"/>
                        <a:pt x="365" y="20"/>
                        <a:pt x="363" y="20"/>
                      </a:cubicBezTo>
                      <a:cubicBezTo>
                        <a:pt x="364" y="20"/>
                        <a:pt x="365" y="20"/>
                        <a:pt x="367" y="19"/>
                      </a:cubicBezTo>
                      <a:cubicBezTo>
                        <a:pt x="369" y="19"/>
                        <a:pt x="370" y="20"/>
                        <a:pt x="372" y="19"/>
                      </a:cubicBezTo>
                      <a:cubicBezTo>
                        <a:pt x="374" y="19"/>
                        <a:pt x="374" y="20"/>
                        <a:pt x="374" y="20"/>
                      </a:cubicBezTo>
                      <a:close/>
                      <a:moveTo>
                        <a:pt x="406" y="23"/>
                      </a:moveTo>
                      <a:cubicBezTo>
                        <a:pt x="402" y="22"/>
                        <a:pt x="404" y="22"/>
                        <a:pt x="400" y="22"/>
                      </a:cubicBezTo>
                      <a:cubicBezTo>
                        <a:pt x="402" y="22"/>
                        <a:pt x="406" y="22"/>
                        <a:pt x="406" y="23"/>
                      </a:cubicBezTo>
                      <a:close/>
                      <a:moveTo>
                        <a:pt x="503" y="52"/>
                      </a:moveTo>
                      <a:cubicBezTo>
                        <a:pt x="503" y="53"/>
                        <a:pt x="500" y="51"/>
                        <a:pt x="499" y="51"/>
                      </a:cubicBezTo>
                      <a:cubicBezTo>
                        <a:pt x="498" y="50"/>
                        <a:pt x="500" y="51"/>
                        <a:pt x="499" y="50"/>
                      </a:cubicBezTo>
                      <a:cubicBezTo>
                        <a:pt x="500" y="51"/>
                        <a:pt x="501" y="51"/>
                        <a:pt x="503" y="52"/>
                      </a:cubicBezTo>
                      <a:close/>
                      <a:moveTo>
                        <a:pt x="520" y="66"/>
                      </a:moveTo>
                      <a:cubicBezTo>
                        <a:pt x="519" y="66"/>
                        <a:pt x="517" y="65"/>
                        <a:pt x="518" y="65"/>
                      </a:cubicBezTo>
                      <a:cubicBezTo>
                        <a:pt x="516" y="64"/>
                        <a:pt x="515" y="64"/>
                        <a:pt x="514" y="63"/>
                      </a:cubicBezTo>
                      <a:cubicBezTo>
                        <a:pt x="513" y="63"/>
                        <a:pt x="514" y="63"/>
                        <a:pt x="514" y="63"/>
                      </a:cubicBezTo>
                      <a:cubicBezTo>
                        <a:pt x="512" y="62"/>
                        <a:pt x="511" y="62"/>
                        <a:pt x="509" y="61"/>
                      </a:cubicBezTo>
                      <a:cubicBezTo>
                        <a:pt x="509" y="61"/>
                        <a:pt x="511" y="61"/>
                        <a:pt x="512" y="62"/>
                      </a:cubicBezTo>
                      <a:cubicBezTo>
                        <a:pt x="510" y="60"/>
                        <a:pt x="508" y="59"/>
                        <a:pt x="505" y="58"/>
                      </a:cubicBezTo>
                      <a:cubicBezTo>
                        <a:pt x="503" y="57"/>
                        <a:pt x="506" y="59"/>
                        <a:pt x="504" y="58"/>
                      </a:cubicBezTo>
                      <a:cubicBezTo>
                        <a:pt x="502" y="57"/>
                        <a:pt x="502" y="57"/>
                        <a:pt x="500" y="56"/>
                      </a:cubicBezTo>
                      <a:cubicBezTo>
                        <a:pt x="502" y="57"/>
                        <a:pt x="506" y="58"/>
                        <a:pt x="507" y="59"/>
                      </a:cubicBezTo>
                      <a:cubicBezTo>
                        <a:pt x="509" y="60"/>
                        <a:pt x="510" y="60"/>
                        <a:pt x="511" y="61"/>
                      </a:cubicBezTo>
                      <a:cubicBezTo>
                        <a:pt x="511" y="60"/>
                        <a:pt x="517" y="64"/>
                        <a:pt x="516" y="62"/>
                      </a:cubicBezTo>
                      <a:cubicBezTo>
                        <a:pt x="514" y="61"/>
                        <a:pt x="517" y="63"/>
                        <a:pt x="514" y="62"/>
                      </a:cubicBezTo>
                      <a:cubicBezTo>
                        <a:pt x="515" y="62"/>
                        <a:pt x="513" y="61"/>
                        <a:pt x="513" y="61"/>
                      </a:cubicBezTo>
                      <a:cubicBezTo>
                        <a:pt x="509" y="59"/>
                        <a:pt x="504" y="56"/>
                        <a:pt x="501" y="55"/>
                      </a:cubicBezTo>
                      <a:cubicBezTo>
                        <a:pt x="500" y="54"/>
                        <a:pt x="500" y="55"/>
                        <a:pt x="500" y="55"/>
                      </a:cubicBezTo>
                      <a:cubicBezTo>
                        <a:pt x="496" y="53"/>
                        <a:pt x="493" y="52"/>
                        <a:pt x="490" y="51"/>
                      </a:cubicBezTo>
                      <a:cubicBezTo>
                        <a:pt x="487" y="49"/>
                        <a:pt x="485" y="48"/>
                        <a:pt x="482" y="47"/>
                      </a:cubicBezTo>
                      <a:cubicBezTo>
                        <a:pt x="481" y="46"/>
                        <a:pt x="485" y="48"/>
                        <a:pt x="486" y="48"/>
                      </a:cubicBezTo>
                      <a:cubicBezTo>
                        <a:pt x="488" y="49"/>
                        <a:pt x="484" y="48"/>
                        <a:pt x="483" y="47"/>
                      </a:cubicBezTo>
                      <a:cubicBezTo>
                        <a:pt x="485" y="48"/>
                        <a:pt x="490" y="50"/>
                        <a:pt x="489" y="50"/>
                      </a:cubicBezTo>
                      <a:cubicBezTo>
                        <a:pt x="491" y="51"/>
                        <a:pt x="491" y="50"/>
                        <a:pt x="493" y="51"/>
                      </a:cubicBezTo>
                      <a:cubicBezTo>
                        <a:pt x="494" y="52"/>
                        <a:pt x="492" y="51"/>
                        <a:pt x="493" y="51"/>
                      </a:cubicBezTo>
                      <a:cubicBezTo>
                        <a:pt x="495" y="52"/>
                        <a:pt x="496" y="52"/>
                        <a:pt x="501" y="54"/>
                      </a:cubicBezTo>
                      <a:cubicBezTo>
                        <a:pt x="500" y="54"/>
                        <a:pt x="498" y="53"/>
                        <a:pt x="497" y="52"/>
                      </a:cubicBezTo>
                      <a:cubicBezTo>
                        <a:pt x="498" y="53"/>
                        <a:pt x="502" y="54"/>
                        <a:pt x="503" y="55"/>
                      </a:cubicBezTo>
                      <a:cubicBezTo>
                        <a:pt x="504" y="56"/>
                        <a:pt x="502" y="54"/>
                        <a:pt x="503" y="55"/>
                      </a:cubicBezTo>
                      <a:cubicBezTo>
                        <a:pt x="506" y="56"/>
                        <a:pt x="508" y="57"/>
                        <a:pt x="511" y="59"/>
                      </a:cubicBezTo>
                      <a:cubicBezTo>
                        <a:pt x="513" y="60"/>
                        <a:pt x="509" y="58"/>
                        <a:pt x="510" y="58"/>
                      </a:cubicBezTo>
                      <a:cubicBezTo>
                        <a:pt x="510" y="58"/>
                        <a:pt x="511" y="59"/>
                        <a:pt x="514" y="60"/>
                      </a:cubicBezTo>
                      <a:cubicBezTo>
                        <a:pt x="514" y="60"/>
                        <a:pt x="513" y="60"/>
                        <a:pt x="513" y="60"/>
                      </a:cubicBezTo>
                      <a:cubicBezTo>
                        <a:pt x="513" y="60"/>
                        <a:pt x="515" y="60"/>
                        <a:pt x="517" y="62"/>
                      </a:cubicBezTo>
                      <a:cubicBezTo>
                        <a:pt x="515" y="61"/>
                        <a:pt x="513" y="60"/>
                        <a:pt x="511" y="59"/>
                      </a:cubicBezTo>
                      <a:cubicBezTo>
                        <a:pt x="513" y="60"/>
                        <a:pt x="514" y="61"/>
                        <a:pt x="518" y="63"/>
                      </a:cubicBezTo>
                      <a:cubicBezTo>
                        <a:pt x="517" y="62"/>
                        <a:pt x="515" y="61"/>
                        <a:pt x="518" y="63"/>
                      </a:cubicBezTo>
                      <a:cubicBezTo>
                        <a:pt x="518" y="63"/>
                        <a:pt x="518" y="62"/>
                        <a:pt x="517" y="62"/>
                      </a:cubicBezTo>
                      <a:cubicBezTo>
                        <a:pt x="520" y="63"/>
                        <a:pt x="523" y="65"/>
                        <a:pt x="527" y="67"/>
                      </a:cubicBezTo>
                      <a:cubicBezTo>
                        <a:pt x="525" y="66"/>
                        <a:pt x="521" y="64"/>
                        <a:pt x="520" y="63"/>
                      </a:cubicBezTo>
                      <a:cubicBezTo>
                        <a:pt x="520" y="64"/>
                        <a:pt x="523" y="65"/>
                        <a:pt x="523" y="65"/>
                      </a:cubicBezTo>
                      <a:cubicBezTo>
                        <a:pt x="524" y="65"/>
                        <a:pt x="524" y="65"/>
                        <a:pt x="524" y="65"/>
                      </a:cubicBezTo>
                      <a:cubicBezTo>
                        <a:pt x="524" y="65"/>
                        <a:pt x="524" y="66"/>
                        <a:pt x="524" y="66"/>
                      </a:cubicBezTo>
                      <a:cubicBezTo>
                        <a:pt x="523" y="65"/>
                        <a:pt x="521" y="64"/>
                        <a:pt x="520" y="64"/>
                      </a:cubicBezTo>
                      <a:cubicBezTo>
                        <a:pt x="520" y="64"/>
                        <a:pt x="521" y="64"/>
                        <a:pt x="521" y="65"/>
                      </a:cubicBezTo>
                      <a:cubicBezTo>
                        <a:pt x="522" y="65"/>
                        <a:pt x="525" y="66"/>
                        <a:pt x="529" y="68"/>
                      </a:cubicBezTo>
                      <a:cubicBezTo>
                        <a:pt x="529" y="68"/>
                        <a:pt x="528" y="68"/>
                        <a:pt x="527" y="67"/>
                      </a:cubicBezTo>
                      <a:cubicBezTo>
                        <a:pt x="526" y="67"/>
                        <a:pt x="525" y="66"/>
                        <a:pt x="526" y="66"/>
                      </a:cubicBezTo>
                      <a:cubicBezTo>
                        <a:pt x="528" y="67"/>
                        <a:pt x="528" y="67"/>
                        <a:pt x="529" y="68"/>
                      </a:cubicBezTo>
                      <a:cubicBezTo>
                        <a:pt x="529" y="68"/>
                        <a:pt x="527" y="67"/>
                        <a:pt x="527" y="67"/>
                      </a:cubicBezTo>
                      <a:cubicBezTo>
                        <a:pt x="529" y="68"/>
                        <a:pt x="529" y="68"/>
                        <a:pt x="531" y="69"/>
                      </a:cubicBezTo>
                      <a:cubicBezTo>
                        <a:pt x="530" y="69"/>
                        <a:pt x="529" y="68"/>
                        <a:pt x="530" y="69"/>
                      </a:cubicBezTo>
                      <a:cubicBezTo>
                        <a:pt x="532" y="70"/>
                        <a:pt x="531" y="70"/>
                        <a:pt x="531" y="69"/>
                      </a:cubicBezTo>
                      <a:cubicBezTo>
                        <a:pt x="533" y="71"/>
                        <a:pt x="533" y="70"/>
                        <a:pt x="535" y="71"/>
                      </a:cubicBezTo>
                      <a:cubicBezTo>
                        <a:pt x="535" y="72"/>
                        <a:pt x="534" y="71"/>
                        <a:pt x="535" y="72"/>
                      </a:cubicBezTo>
                      <a:cubicBezTo>
                        <a:pt x="535" y="72"/>
                        <a:pt x="533" y="70"/>
                        <a:pt x="533" y="70"/>
                      </a:cubicBezTo>
                      <a:cubicBezTo>
                        <a:pt x="533" y="71"/>
                        <a:pt x="533" y="71"/>
                        <a:pt x="533" y="71"/>
                      </a:cubicBezTo>
                      <a:cubicBezTo>
                        <a:pt x="530" y="69"/>
                        <a:pt x="529" y="69"/>
                        <a:pt x="528" y="69"/>
                      </a:cubicBezTo>
                      <a:cubicBezTo>
                        <a:pt x="527" y="68"/>
                        <a:pt x="526" y="68"/>
                        <a:pt x="526" y="67"/>
                      </a:cubicBezTo>
                      <a:cubicBezTo>
                        <a:pt x="522" y="65"/>
                        <a:pt x="523" y="66"/>
                        <a:pt x="519" y="64"/>
                      </a:cubicBezTo>
                      <a:cubicBezTo>
                        <a:pt x="520" y="64"/>
                        <a:pt x="520" y="65"/>
                        <a:pt x="522" y="66"/>
                      </a:cubicBezTo>
                      <a:cubicBezTo>
                        <a:pt x="519" y="65"/>
                        <a:pt x="518" y="63"/>
                        <a:pt x="515" y="62"/>
                      </a:cubicBezTo>
                      <a:cubicBezTo>
                        <a:pt x="516" y="63"/>
                        <a:pt x="522" y="66"/>
                        <a:pt x="526" y="68"/>
                      </a:cubicBezTo>
                      <a:cubicBezTo>
                        <a:pt x="528" y="69"/>
                        <a:pt x="529" y="70"/>
                        <a:pt x="530" y="71"/>
                      </a:cubicBezTo>
                      <a:cubicBezTo>
                        <a:pt x="526" y="68"/>
                        <a:pt x="519" y="65"/>
                        <a:pt x="519" y="66"/>
                      </a:cubicBezTo>
                      <a:cubicBezTo>
                        <a:pt x="517" y="65"/>
                        <a:pt x="516" y="63"/>
                        <a:pt x="513" y="62"/>
                      </a:cubicBezTo>
                      <a:cubicBezTo>
                        <a:pt x="514" y="63"/>
                        <a:pt x="517" y="65"/>
                        <a:pt x="520" y="66"/>
                      </a:cubicBezTo>
                      <a:close/>
                      <a:moveTo>
                        <a:pt x="487" y="49"/>
                      </a:moveTo>
                      <a:cubicBezTo>
                        <a:pt x="488" y="49"/>
                        <a:pt x="489" y="49"/>
                        <a:pt x="490" y="50"/>
                      </a:cubicBezTo>
                      <a:cubicBezTo>
                        <a:pt x="489" y="49"/>
                        <a:pt x="490" y="50"/>
                        <a:pt x="490" y="50"/>
                      </a:cubicBezTo>
                      <a:cubicBezTo>
                        <a:pt x="488" y="49"/>
                        <a:pt x="488" y="49"/>
                        <a:pt x="487" y="49"/>
                      </a:cubicBezTo>
                      <a:close/>
                      <a:moveTo>
                        <a:pt x="592" y="118"/>
                      </a:moveTo>
                      <a:cubicBezTo>
                        <a:pt x="591" y="118"/>
                        <a:pt x="592" y="118"/>
                        <a:pt x="592" y="119"/>
                      </a:cubicBezTo>
                      <a:cubicBezTo>
                        <a:pt x="592" y="119"/>
                        <a:pt x="591" y="118"/>
                        <a:pt x="591" y="118"/>
                      </a:cubicBezTo>
                      <a:cubicBezTo>
                        <a:pt x="589" y="116"/>
                        <a:pt x="590" y="116"/>
                        <a:pt x="592" y="118"/>
                      </a:cubicBezTo>
                      <a:close/>
                      <a:moveTo>
                        <a:pt x="53" y="392"/>
                      </a:moveTo>
                      <a:cubicBezTo>
                        <a:pt x="53" y="391"/>
                        <a:pt x="53" y="390"/>
                        <a:pt x="53" y="388"/>
                      </a:cubicBezTo>
                      <a:cubicBezTo>
                        <a:pt x="53" y="387"/>
                        <a:pt x="53" y="390"/>
                        <a:pt x="53" y="389"/>
                      </a:cubicBezTo>
                      <a:cubicBezTo>
                        <a:pt x="53" y="390"/>
                        <a:pt x="53" y="390"/>
                        <a:pt x="53" y="392"/>
                      </a:cubicBezTo>
                      <a:close/>
                      <a:moveTo>
                        <a:pt x="54" y="463"/>
                      </a:moveTo>
                      <a:cubicBezTo>
                        <a:pt x="54" y="464"/>
                        <a:pt x="52" y="456"/>
                        <a:pt x="53" y="458"/>
                      </a:cubicBezTo>
                      <a:cubicBezTo>
                        <a:pt x="52" y="458"/>
                        <a:pt x="52" y="455"/>
                        <a:pt x="52" y="455"/>
                      </a:cubicBezTo>
                      <a:cubicBezTo>
                        <a:pt x="52" y="456"/>
                        <a:pt x="53" y="459"/>
                        <a:pt x="53" y="459"/>
                      </a:cubicBezTo>
                      <a:cubicBezTo>
                        <a:pt x="53" y="460"/>
                        <a:pt x="53" y="460"/>
                        <a:pt x="53" y="460"/>
                      </a:cubicBezTo>
                      <a:cubicBezTo>
                        <a:pt x="54" y="461"/>
                        <a:pt x="54" y="462"/>
                        <a:pt x="54" y="463"/>
                      </a:cubicBezTo>
                      <a:close/>
                      <a:moveTo>
                        <a:pt x="51" y="462"/>
                      </a:moveTo>
                      <a:cubicBezTo>
                        <a:pt x="51" y="461"/>
                        <a:pt x="50" y="457"/>
                        <a:pt x="50" y="458"/>
                      </a:cubicBezTo>
                      <a:cubicBezTo>
                        <a:pt x="51" y="460"/>
                        <a:pt x="51" y="460"/>
                        <a:pt x="51" y="462"/>
                      </a:cubicBezTo>
                      <a:close/>
                      <a:moveTo>
                        <a:pt x="62" y="512"/>
                      </a:moveTo>
                      <a:cubicBezTo>
                        <a:pt x="61" y="511"/>
                        <a:pt x="61" y="510"/>
                        <a:pt x="60" y="508"/>
                      </a:cubicBezTo>
                      <a:cubicBezTo>
                        <a:pt x="61" y="508"/>
                        <a:pt x="61" y="509"/>
                        <a:pt x="61" y="510"/>
                      </a:cubicBezTo>
                      <a:cubicBezTo>
                        <a:pt x="62" y="510"/>
                        <a:pt x="61" y="510"/>
                        <a:pt x="61" y="509"/>
                      </a:cubicBezTo>
                      <a:cubicBezTo>
                        <a:pt x="61" y="509"/>
                        <a:pt x="61" y="510"/>
                        <a:pt x="62" y="510"/>
                      </a:cubicBezTo>
                      <a:cubicBezTo>
                        <a:pt x="62" y="511"/>
                        <a:pt x="62" y="511"/>
                        <a:pt x="62" y="511"/>
                      </a:cubicBezTo>
                      <a:cubicBezTo>
                        <a:pt x="62" y="510"/>
                        <a:pt x="62" y="512"/>
                        <a:pt x="62" y="512"/>
                      </a:cubicBezTo>
                      <a:close/>
                      <a:moveTo>
                        <a:pt x="23" y="484"/>
                      </a:moveTo>
                      <a:cubicBezTo>
                        <a:pt x="22" y="481"/>
                        <a:pt x="22" y="479"/>
                        <a:pt x="21" y="475"/>
                      </a:cubicBezTo>
                      <a:cubicBezTo>
                        <a:pt x="21" y="475"/>
                        <a:pt x="20" y="472"/>
                        <a:pt x="21" y="475"/>
                      </a:cubicBezTo>
                      <a:cubicBezTo>
                        <a:pt x="22" y="477"/>
                        <a:pt x="22" y="477"/>
                        <a:pt x="22" y="478"/>
                      </a:cubicBezTo>
                      <a:cubicBezTo>
                        <a:pt x="22" y="480"/>
                        <a:pt x="23" y="481"/>
                        <a:pt x="23" y="483"/>
                      </a:cubicBezTo>
                      <a:cubicBezTo>
                        <a:pt x="23" y="483"/>
                        <a:pt x="23" y="484"/>
                        <a:pt x="23" y="484"/>
                      </a:cubicBezTo>
                      <a:close/>
                      <a:moveTo>
                        <a:pt x="10" y="266"/>
                      </a:moveTo>
                      <a:cubicBezTo>
                        <a:pt x="11" y="263"/>
                        <a:pt x="11" y="263"/>
                        <a:pt x="11" y="263"/>
                      </a:cubicBezTo>
                      <a:cubicBezTo>
                        <a:pt x="11" y="263"/>
                        <a:pt x="12" y="260"/>
                        <a:pt x="12" y="259"/>
                      </a:cubicBezTo>
                      <a:cubicBezTo>
                        <a:pt x="11" y="262"/>
                        <a:pt x="12" y="260"/>
                        <a:pt x="11" y="265"/>
                      </a:cubicBezTo>
                      <a:cubicBezTo>
                        <a:pt x="11" y="264"/>
                        <a:pt x="10" y="266"/>
                        <a:pt x="10" y="266"/>
                      </a:cubicBezTo>
                      <a:close/>
                      <a:moveTo>
                        <a:pt x="602" y="92"/>
                      </a:moveTo>
                      <a:cubicBezTo>
                        <a:pt x="603" y="93"/>
                        <a:pt x="605" y="95"/>
                        <a:pt x="605" y="95"/>
                      </a:cubicBezTo>
                      <a:cubicBezTo>
                        <a:pt x="602" y="93"/>
                        <a:pt x="603" y="93"/>
                        <a:pt x="602" y="92"/>
                      </a:cubicBezTo>
                      <a:close/>
                      <a:moveTo>
                        <a:pt x="711" y="298"/>
                      </a:moveTo>
                      <a:cubicBezTo>
                        <a:pt x="710" y="298"/>
                        <a:pt x="710" y="295"/>
                        <a:pt x="710" y="293"/>
                      </a:cubicBezTo>
                      <a:cubicBezTo>
                        <a:pt x="710" y="293"/>
                        <a:pt x="710" y="296"/>
                        <a:pt x="711" y="298"/>
                      </a:cubicBezTo>
                      <a:close/>
                      <a:moveTo>
                        <a:pt x="704" y="267"/>
                      </a:moveTo>
                      <a:cubicBezTo>
                        <a:pt x="704" y="264"/>
                        <a:pt x="703" y="263"/>
                        <a:pt x="703" y="260"/>
                      </a:cubicBezTo>
                      <a:cubicBezTo>
                        <a:pt x="703" y="260"/>
                        <a:pt x="703" y="260"/>
                        <a:pt x="703" y="260"/>
                      </a:cubicBezTo>
                      <a:cubicBezTo>
                        <a:pt x="704" y="263"/>
                        <a:pt x="704" y="265"/>
                        <a:pt x="704" y="267"/>
                      </a:cubicBezTo>
                      <a:close/>
                      <a:moveTo>
                        <a:pt x="692" y="234"/>
                      </a:moveTo>
                      <a:cubicBezTo>
                        <a:pt x="691" y="231"/>
                        <a:pt x="691" y="232"/>
                        <a:pt x="690" y="228"/>
                      </a:cubicBezTo>
                      <a:cubicBezTo>
                        <a:pt x="690" y="227"/>
                        <a:pt x="691" y="231"/>
                        <a:pt x="691" y="230"/>
                      </a:cubicBezTo>
                      <a:cubicBezTo>
                        <a:pt x="691" y="230"/>
                        <a:pt x="689" y="225"/>
                        <a:pt x="690" y="226"/>
                      </a:cubicBezTo>
                      <a:cubicBezTo>
                        <a:pt x="691" y="229"/>
                        <a:pt x="691" y="231"/>
                        <a:pt x="693" y="234"/>
                      </a:cubicBezTo>
                      <a:cubicBezTo>
                        <a:pt x="693" y="236"/>
                        <a:pt x="692" y="234"/>
                        <a:pt x="692" y="234"/>
                      </a:cubicBezTo>
                      <a:close/>
                      <a:moveTo>
                        <a:pt x="688" y="224"/>
                      </a:moveTo>
                      <a:cubicBezTo>
                        <a:pt x="688" y="223"/>
                        <a:pt x="687" y="221"/>
                        <a:pt x="687" y="219"/>
                      </a:cubicBezTo>
                      <a:cubicBezTo>
                        <a:pt x="687" y="219"/>
                        <a:pt x="689" y="224"/>
                        <a:pt x="688" y="224"/>
                      </a:cubicBezTo>
                      <a:close/>
                      <a:moveTo>
                        <a:pt x="687" y="217"/>
                      </a:moveTo>
                      <a:cubicBezTo>
                        <a:pt x="688" y="218"/>
                        <a:pt x="685" y="212"/>
                        <a:pt x="685" y="212"/>
                      </a:cubicBezTo>
                      <a:cubicBezTo>
                        <a:pt x="685" y="211"/>
                        <a:pt x="687" y="215"/>
                        <a:pt x="687" y="217"/>
                      </a:cubicBezTo>
                      <a:close/>
                      <a:moveTo>
                        <a:pt x="683" y="204"/>
                      </a:moveTo>
                      <a:cubicBezTo>
                        <a:pt x="682" y="203"/>
                        <a:pt x="680" y="199"/>
                        <a:pt x="679" y="197"/>
                      </a:cubicBezTo>
                      <a:cubicBezTo>
                        <a:pt x="680" y="196"/>
                        <a:pt x="682" y="203"/>
                        <a:pt x="683" y="204"/>
                      </a:cubicBezTo>
                      <a:close/>
                      <a:moveTo>
                        <a:pt x="678" y="206"/>
                      </a:moveTo>
                      <a:cubicBezTo>
                        <a:pt x="678" y="205"/>
                        <a:pt x="676" y="201"/>
                        <a:pt x="676" y="200"/>
                      </a:cubicBezTo>
                      <a:cubicBezTo>
                        <a:pt x="677" y="202"/>
                        <a:pt x="678" y="205"/>
                        <a:pt x="678" y="206"/>
                      </a:cubicBezTo>
                      <a:close/>
                      <a:moveTo>
                        <a:pt x="672" y="201"/>
                      </a:moveTo>
                      <a:cubicBezTo>
                        <a:pt x="671" y="200"/>
                        <a:pt x="671" y="201"/>
                        <a:pt x="671" y="201"/>
                      </a:cubicBezTo>
                      <a:cubicBezTo>
                        <a:pt x="669" y="197"/>
                        <a:pt x="669" y="197"/>
                        <a:pt x="668" y="195"/>
                      </a:cubicBezTo>
                      <a:cubicBezTo>
                        <a:pt x="666" y="192"/>
                        <a:pt x="665" y="188"/>
                        <a:pt x="668" y="193"/>
                      </a:cubicBezTo>
                      <a:cubicBezTo>
                        <a:pt x="667" y="192"/>
                        <a:pt x="671" y="199"/>
                        <a:pt x="672" y="201"/>
                      </a:cubicBezTo>
                      <a:close/>
                      <a:moveTo>
                        <a:pt x="672" y="193"/>
                      </a:moveTo>
                      <a:cubicBezTo>
                        <a:pt x="672" y="193"/>
                        <a:pt x="670" y="190"/>
                        <a:pt x="670" y="188"/>
                      </a:cubicBezTo>
                      <a:cubicBezTo>
                        <a:pt x="670" y="188"/>
                        <a:pt x="672" y="192"/>
                        <a:pt x="672" y="193"/>
                      </a:cubicBezTo>
                      <a:close/>
                      <a:moveTo>
                        <a:pt x="671" y="197"/>
                      </a:moveTo>
                      <a:cubicBezTo>
                        <a:pt x="671" y="197"/>
                        <a:pt x="669" y="193"/>
                        <a:pt x="669" y="195"/>
                      </a:cubicBezTo>
                      <a:cubicBezTo>
                        <a:pt x="669" y="194"/>
                        <a:pt x="668" y="193"/>
                        <a:pt x="667" y="191"/>
                      </a:cubicBezTo>
                      <a:cubicBezTo>
                        <a:pt x="667" y="190"/>
                        <a:pt x="670" y="195"/>
                        <a:pt x="671" y="197"/>
                      </a:cubicBezTo>
                      <a:close/>
                      <a:moveTo>
                        <a:pt x="671" y="186"/>
                      </a:moveTo>
                      <a:cubicBezTo>
                        <a:pt x="672" y="188"/>
                        <a:pt x="669" y="182"/>
                        <a:pt x="670" y="185"/>
                      </a:cubicBezTo>
                      <a:cubicBezTo>
                        <a:pt x="669" y="182"/>
                        <a:pt x="668" y="181"/>
                        <a:pt x="667" y="179"/>
                      </a:cubicBezTo>
                      <a:cubicBezTo>
                        <a:pt x="667" y="179"/>
                        <a:pt x="667" y="179"/>
                        <a:pt x="667" y="179"/>
                      </a:cubicBezTo>
                      <a:cubicBezTo>
                        <a:pt x="666" y="176"/>
                        <a:pt x="665" y="175"/>
                        <a:pt x="663" y="172"/>
                      </a:cubicBezTo>
                      <a:cubicBezTo>
                        <a:pt x="663" y="172"/>
                        <a:pt x="663" y="172"/>
                        <a:pt x="663" y="172"/>
                      </a:cubicBezTo>
                      <a:cubicBezTo>
                        <a:pt x="661" y="170"/>
                        <a:pt x="663" y="172"/>
                        <a:pt x="663" y="171"/>
                      </a:cubicBezTo>
                      <a:cubicBezTo>
                        <a:pt x="669" y="181"/>
                        <a:pt x="669" y="181"/>
                        <a:pt x="669" y="181"/>
                      </a:cubicBezTo>
                      <a:cubicBezTo>
                        <a:pt x="668" y="181"/>
                        <a:pt x="670" y="184"/>
                        <a:pt x="671" y="186"/>
                      </a:cubicBezTo>
                      <a:close/>
                      <a:moveTo>
                        <a:pt x="668" y="186"/>
                      </a:moveTo>
                      <a:cubicBezTo>
                        <a:pt x="668" y="185"/>
                        <a:pt x="667" y="183"/>
                        <a:pt x="667" y="183"/>
                      </a:cubicBezTo>
                      <a:cubicBezTo>
                        <a:pt x="667" y="182"/>
                        <a:pt x="667" y="183"/>
                        <a:pt x="668" y="185"/>
                      </a:cubicBezTo>
                      <a:cubicBezTo>
                        <a:pt x="669" y="186"/>
                        <a:pt x="669" y="186"/>
                        <a:pt x="668" y="186"/>
                      </a:cubicBezTo>
                      <a:close/>
                      <a:moveTo>
                        <a:pt x="665" y="180"/>
                      </a:moveTo>
                      <a:cubicBezTo>
                        <a:pt x="663" y="178"/>
                        <a:pt x="659" y="170"/>
                        <a:pt x="657" y="166"/>
                      </a:cubicBezTo>
                      <a:cubicBezTo>
                        <a:pt x="655" y="163"/>
                        <a:pt x="655" y="163"/>
                        <a:pt x="653" y="160"/>
                      </a:cubicBezTo>
                      <a:cubicBezTo>
                        <a:pt x="654" y="160"/>
                        <a:pt x="655" y="163"/>
                        <a:pt x="655" y="164"/>
                      </a:cubicBezTo>
                      <a:cubicBezTo>
                        <a:pt x="658" y="167"/>
                        <a:pt x="660" y="172"/>
                        <a:pt x="663" y="176"/>
                      </a:cubicBezTo>
                      <a:cubicBezTo>
                        <a:pt x="663" y="177"/>
                        <a:pt x="664" y="178"/>
                        <a:pt x="665" y="180"/>
                      </a:cubicBezTo>
                      <a:close/>
                      <a:moveTo>
                        <a:pt x="659" y="170"/>
                      </a:moveTo>
                      <a:cubicBezTo>
                        <a:pt x="659" y="171"/>
                        <a:pt x="658" y="169"/>
                        <a:pt x="657" y="168"/>
                      </a:cubicBezTo>
                      <a:cubicBezTo>
                        <a:pt x="656" y="167"/>
                        <a:pt x="655" y="165"/>
                        <a:pt x="655" y="165"/>
                      </a:cubicBezTo>
                      <a:cubicBezTo>
                        <a:pt x="656" y="165"/>
                        <a:pt x="657" y="167"/>
                        <a:pt x="659" y="170"/>
                      </a:cubicBezTo>
                      <a:close/>
                      <a:moveTo>
                        <a:pt x="652" y="163"/>
                      </a:moveTo>
                      <a:cubicBezTo>
                        <a:pt x="650" y="160"/>
                        <a:pt x="652" y="162"/>
                        <a:pt x="651" y="160"/>
                      </a:cubicBezTo>
                      <a:cubicBezTo>
                        <a:pt x="651" y="161"/>
                        <a:pt x="653" y="163"/>
                        <a:pt x="653" y="164"/>
                      </a:cubicBezTo>
                      <a:cubicBezTo>
                        <a:pt x="653" y="164"/>
                        <a:pt x="652" y="163"/>
                        <a:pt x="652" y="163"/>
                      </a:cubicBezTo>
                      <a:cubicBezTo>
                        <a:pt x="652" y="162"/>
                        <a:pt x="652" y="162"/>
                        <a:pt x="652" y="163"/>
                      </a:cubicBezTo>
                      <a:close/>
                      <a:moveTo>
                        <a:pt x="651" y="159"/>
                      </a:moveTo>
                      <a:cubicBezTo>
                        <a:pt x="651" y="160"/>
                        <a:pt x="649" y="157"/>
                        <a:pt x="648" y="156"/>
                      </a:cubicBezTo>
                      <a:cubicBezTo>
                        <a:pt x="648" y="156"/>
                        <a:pt x="648" y="156"/>
                        <a:pt x="649" y="157"/>
                      </a:cubicBezTo>
                      <a:cubicBezTo>
                        <a:pt x="646" y="153"/>
                        <a:pt x="649" y="156"/>
                        <a:pt x="651" y="159"/>
                      </a:cubicBezTo>
                      <a:close/>
                      <a:moveTo>
                        <a:pt x="647" y="152"/>
                      </a:moveTo>
                      <a:cubicBezTo>
                        <a:pt x="645" y="149"/>
                        <a:pt x="649" y="155"/>
                        <a:pt x="647" y="153"/>
                      </a:cubicBezTo>
                      <a:cubicBezTo>
                        <a:pt x="648" y="154"/>
                        <a:pt x="650" y="156"/>
                        <a:pt x="651" y="158"/>
                      </a:cubicBezTo>
                      <a:cubicBezTo>
                        <a:pt x="651" y="158"/>
                        <a:pt x="650" y="156"/>
                        <a:pt x="649" y="156"/>
                      </a:cubicBezTo>
                      <a:cubicBezTo>
                        <a:pt x="649" y="155"/>
                        <a:pt x="649" y="155"/>
                        <a:pt x="648" y="155"/>
                      </a:cubicBezTo>
                      <a:cubicBezTo>
                        <a:pt x="648" y="154"/>
                        <a:pt x="649" y="155"/>
                        <a:pt x="647" y="152"/>
                      </a:cubicBezTo>
                      <a:close/>
                      <a:moveTo>
                        <a:pt x="649" y="150"/>
                      </a:moveTo>
                      <a:cubicBezTo>
                        <a:pt x="649" y="151"/>
                        <a:pt x="648" y="150"/>
                        <a:pt x="648" y="149"/>
                      </a:cubicBezTo>
                      <a:cubicBezTo>
                        <a:pt x="646" y="147"/>
                        <a:pt x="646" y="146"/>
                        <a:pt x="646" y="145"/>
                      </a:cubicBezTo>
                      <a:cubicBezTo>
                        <a:pt x="647" y="147"/>
                        <a:pt x="648" y="149"/>
                        <a:pt x="649" y="150"/>
                      </a:cubicBezTo>
                      <a:close/>
                      <a:moveTo>
                        <a:pt x="645" y="146"/>
                      </a:moveTo>
                      <a:cubicBezTo>
                        <a:pt x="644" y="144"/>
                        <a:pt x="642" y="142"/>
                        <a:pt x="641" y="139"/>
                      </a:cubicBezTo>
                      <a:cubicBezTo>
                        <a:pt x="639" y="136"/>
                        <a:pt x="637" y="134"/>
                        <a:pt x="635" y="132"/>
                      </a:cubicBezTo>
                      <a:cubicBezTo>
                        <a:pt x="637" y="133"/>
                        <a:pt x="638" y="136"/>
                        <a:pt x="640" y="138"/>
                      </a:cubicBezTo>
                      <a:cubicBezTo>
                        <a:pt x="642" y="140"/>
                        <a:pt x="643" y="143"/>
                        <a:pt x="645" y="144"/>
                      </a:cubicBezTo>
                      <a:cubicBezTo>
                        <a:pt x="643" y="143"/>
                        <a:pt x="646" y="147"/>
                        <a:pt x="645" y="146"/>
                      </a:cubicBezTo>
                      <a:close/>
                      <a:moveTo>
                        <a:pt x="633" y="145"/>
                      </a:moveTo>
                      <a:cubicBezTo>
                        <a:pt x="633" y="145"/>
                        <a:pt x="633" y="145"/>
                        <a:pt x="633" y="145"/>
                      </a:cubicBezTo>
                      <a:cubicBezTo>
                        <a:pt x="631" y="143"/>
                        <a:pt x="630" y="141"/>
                        <a:pt x="630" y="141"/>
                      </a:cubicBezTo>
                      <a:cubicBezTo>
                        <a:pt x="631" y="142"/>
                        <a:pt x="632" y="144"/>
                        <a:pt x="633" y="145"/>
                      </a:cubicBezTo>
                      <a:close/>
                      <a:moveTo>
                        <a:pt x="634" y="131"/>
                      </a:moveTo>
                      <a:cubicBezTo>
                        <a:pt x="632" y="128"/>
                        <a:pt x="633" y="130"/>
                        <a:pt x="631" y="127"/>
                      </a:cubicBezTo>
                      <a:cubicBezTo>
                        <a:pt x="631" y="126"/>
                        <a:pt x="634" y="131"/>
                        <a:pt x="634" y="131"/>
                      </a:cubicBezTo>
                      <a:close/>
                      <a:moveTo>
                        <a:pt x="633" y="131"/>
                      </a:moveTo>
                      <a:cubicBezTo>
                        <a:pt x="633" y="132"/>
                        <a:pt x="630" y="128"/>
                        <a:pt x="630" y="128"/>
                      </a:cubicBezTo>
                      <a:cubicBezTo>
                        <a:pt x="630" y="128"/>
                        <a:pt x="631" y="129"/>
                        <a:pt x="633" y="131"/>
                      </a:cubicBezTo>
                      <a:close/>
                      <a:moveTo>
                        <a:pt x="630" y="141"/>
                      </a:moveTo>
                      <a:cubicBezTo>
                        <a:pt x="628" y="139"/>
                        <a:pt x="627" y="138"/>
                        <a:pt x="626" y="136"/>
                      </a:cubicBezTo>
                      <a:cubicBezTo>
                        <a:pt x="626" y="136"/>
                        <a:pt x="627" y="137"/>
                        <a:pt x="627" y="137"/>
                      </a:cubicBezTo>
                      <a:cubicBezTo>
                        <a:pt x="625" y="135"/>
                        <a:pt x="622" y="131"/>
                        <a:pt x="623" y="132"/>
                      </a:cubicBezTo>
                      <a:cubicBezTo>
                        <a:pt x="624" y="133"/>
                        <a:pt x="624" y="134"/>
                        <a:pt x="625" y="134"/>
                      </a:cubicBezTo>
                      <a:cubicBezTo>
                        <a:pt x="626" y="136"/>
                        <a:pt x="627" y="137"/>
                        <a:pt x="629" y="139"/>
                      </a:cubicBezTo>
                      <a:cubicBezTo>
                        <a:pt x="629" y="140"/>
                        <a:pt x="628" y="139"/>
                        <a:pt x="627" y="138"/>
                      </a:cubicBezTo>
                      <a:cubicBezTo>
                        <a:pt x="627" y="137"/>
                        <a:pt x="631" y="142"/>
                        <a:pt x="630" y="141"/>
                      </a:cubicBezTo>
                      <a:close/>
                      <a:moveTo>
                        <a:pt x="628" y="139"/>
                      </a:moveTo>
                      <a:cubicBezTo>
                        <a:pt x="627" y="139"/>
                        <a:pt x="627" y="138"/>
                        <a:pt x="626" y="138"/>
                      </a:cubicBezTo>
                      <a:cubicBezTo>
                        <a:pt x="624" y="135"/>
                        <a:pt x="625" y="135"/>
                        <a:pt x="622" y="132"/>
                      </a:cubicBezTo>
                      <a:cubicBezTo>
                        <a:pt x="622" y="132"/>
                        <a:pt x="624" y="133"/>
                        <a:pt x="624" y="133"/>
                      </a:cubicBezTo>
                      <a:cubicBezTo>
                        <a:pt x="626" y="136"/>
                        <a:pt x="624" y="134"/>
                        <a:pt x="628" y="139"/>
                      </a:cubicBezTo>
                      <a:close/>
                      <a:moveTo>
                        <a:pt x="621" y="146"/>
                      </a:moveTo>
                      <a:cubicBezTo>
                        <a:pt x="621" y="146"/>
                        <a:pt x="620" y="145"/>
                        <a:pt x="621" y="146"/>
                      </a:cubicBezTo>
                      <a:cubicBezTo>
                        <a:pt x="620" y="145"/>
                        <a:pt x="620" y="145"/>
                        <a:pt x="620" y="145"/>
                      </a:cubicBezTo>
                      <a:cubicBezTo>
                        <a:pt x="620" y="145"/>
                        <a:pt x="620" y="145"/>
                        <a:pt x="619" y="144"/>
                      </a:cubicBezTo>
                      <a:cubicBezTo>
                        <a:pt x="620" y="145"/>
                        <a:pt x="620" y="145"/>
                        <a:pt x="621" y="146"/>
                      </a:cubicBezTo>
                      <a:close/>
                      <a:moveTo>
                        <a:pt x="621" y="130"/>
                      </a:moveTo>
                      <a:cubicBezTo>
                        <a:pt x="620" y="129"/>
                        <a:pt x="614" y="123"/>
                        <a:pt x="612" y="120"/>
                      </a:cubicBezTo>
                      <a:cubicBezTo>
                        <a:pt x="615" y="122"/>
                        <a:pt x="617" y="126"/>
                        <a:pt x="621" y="130"/>
                      </a:cubicBezTo>
                      <a:close/>
                      <a:moveTo>
                        <a:pt x="621" y="118"/>
                      </a:moveTo>
                      <a:cubicBezTo>
                        <a:pt x="620" y="118"/>
                        <a:pt x="618" y="116"/>
                        <a:pt x="616" y="114"/>
                      </a:cubicBezTo>
                      <a:cubicBezTo>
                        <a:pt x="614" y="112"/>
                        <a:pt x="612" y="110"/>
                        <a:pt x="610" y="108"/>
                      </a:cubicBezTo>
                      <a:cubicBezTo>
                        <a:pt x="610" y="107"/>
                        <a:pt x="612" y="109"/>
                        <a:pt x="613" y="110"/>
                      </a:cubicBezTo>
                      <a:cubicBezTo>
                        <a:pt x="617" y="114"/>
                        <a:pt x="619" y="116"/>
                        <a:pt x="621" y="118"/>
                      </a:cubicBezTo>
                      <a:close/>
                      <a:moveTo>
                        <a:pt x="614" y="137"/>
                      </a:moveTo>
                      <a:cubicBezTo>
                        <a:pt x="613" y="136"/>
                        <a:pt x="608" y="130"/>
                        <a:pt x="607" y="129"/>
                      </a:cubicBezTo>
                      <a:cubicBezTo>
                        <a:pt x="608" y="130"/>
                        <a:pt x="613" y="136"/>
                        <a:pt x="614" y="137"/>
                      </a:cubicBezTo>
                      <a:close/>
                      <a:moveTo>
                        <a:pt x="610" y="118"/>
                      </a:moveTo>
                      <a:cubicBezTo>
                        <a:pt x="610" y="118"/>
                        <a:pt x="611" y="118"/>
                        <a:pt x="612" y="120"/>
                      </a:cubicBezTo>
                      <a:cubicBezTo>
                        <a:pt x="611" y="119"/>
                        <a:pt x="609" y="117"/>
                        <a:pt x="608" y="116"/>
                      </a:cubicBezTo>
                      <a:cubicBezTo>
                        <a:pt x="607" y="115"/>
                        <a:pt x="609" y="116"/>
                        <a:pt x="610" y="118"/>
                      </a:cubicBezTo>
                      <a:close/>
                      <a:moveTo>
                        <a:pt x="610" y="107"/>
                      </a:moveTo>
                      <a:cubicBezTo>
                        <a:pt x="610" y="107"/>
                        <a:pt x="610" y="107"/>
                        <a:pt x="610" y="107"/>
                      </a:cubicBezTo>
                      <a:cubicBezTo>
                        <a:pt x="607" y="105"/>
                        <a:pt x="608" y="105"/>
                        <a:pt x="607" y="105"/>
                      </a:cubicBezTo>
                      <a:cubicBezTo>
                        <a:pt x="608" y="105"/>
                        <a:pt x="609" y="106"/>
                        <a:pt x="610" y="107"/>
                      </a:cubicBezTo>
                      <a:close/>
                      <a:moveTo>
                        <a:pt x="607" y="115"/>
                      </a:moveTo>
                      <a:cubicBezTo>
                        <a:pt x="606" y="114"/>
                        <a:pt x="603" y="111"/>
                        <a:pt x="602" y="110"/>
                      </a:cubicBezTo>
                      <a:cubicBezTo>
                        <a:pt x="604" y="111"/>
                        <a:pt x="605" y="113"/>
                        <a:pt x="607" y="115"/>
                      </a:cubicBezTo>
                      <a:close/>
                      <a:moveTo>
                        <a:pt x="604" y="125"/>
                      </a:moveTo>
                      <a:cubicBezTo>
                        <a:pt x="604" y="126"/>
                        <a:pt x="602" y="124"/>
                        <a:pt x="601" y="122"/>
                      </a:cubicBezTo>
                      <a:cubicBezTo>
                        <a:pt x="600" y="121"/>
                        <a:pt x="603" y="124"/>
                        <a:pt x="604" y="125"/>
                      </a:cubicBezTo>
                      <a:close/>
                      <a:moveTo>
                        <a:pt x="605" y="107"/>
                      </a:moveTo>
                      <a:cubicBezTo>
                        <a:pt x="606" y="108"/>
                        <a:pt x="605" y="107"/>
                        <a:pt x="604" y="107"/>
                      </a:cubicBezTo>
                      <a:cubicBezTo>
                        <a:pt x="601" y="104"/>
                        <a:pt x="602" y="104"/>
                        <a:pt x="605" y="107"/>
                      </a:cubicBezTo>
                      <a:close/>
                      <a:moveTo>
                        <a:pt x="595" y="101"/>
                      </a:moveTo>
                      <a:cubicBezTo>
                        <a:pt x="597" y="102"/>
                        <a:pt x="600" y="104"/>
                        <a:pt x="601" y="105"/>
                      </a:cubicBezTo>
                      <a:cubicBezTo>
                        <a:pt x="603" y="107"/>
                        <a:pt x="602" y="107"/>
                        <a:pt x="604" y="109"/>
                      </a:cubicBezTo>
                      <a:cubicBezTo>
                        <a:pt x="603" y="108"/>
                        <a:pt x="602" y="107"/>
                        <a:pt x="601" y="106"/>
                      </a:cubicBezTo>
                      <a:cubicBezTo>
                        <a:pt x="600" y="105"/>
                        <a:pt x="599" y="105"/>
                        <a:pt x="598" y="104"/>
                      </a:cubicBezTo>
                      <a:cubicBezTo>
                        <a:pt x="601" y="106"/>
                        <a:pt x="602" y="107"/>
                        <a:pt x="605" y="110"/>
                      </a:cubicBezTo>
                      <a:cubicBezTo>
                        <a:pt x="605" y="110"/>
                        <a:pt x="604" y="110"/>
                        <a:pt x="604" y="109"/>
                      </a:cubicBezTo>
                      <a:cubicBezTo>
                        <a:pt x="602" y="108"/>
                        <a:pt x="602" y="108"/>
                        <a:pt x="601" y="106"/>
                      </a:cubicBezTo>
                      <a:cubicBezTo>
                        <a:pt x="603" y="109"/>
                        <a:pt x="595" y="102"/>
                        <a:pt x="593" y="100"/>
                      </a:cubicBezTo>
                      <a:cubicBezTo>
                        <a:pt x="594" y="100"/>
                        <a:pt x="595" y="101"/>
                        <a:pt x="597" y="103"/>
                      </a:cubicBezTo>
                      <a:cubicBezTo>
                        <a:pt x="597" y="103"/>
                        <a:pt x="597" y="103"/>
                        <a:pt x="598" y="103"/>
                      </a:cubicBezTo>
                      <a:cubicBezTo>
                        <a:pt x="598" y="103"/>
                        <a:pt x="595" y="101"/>
                        <a:pt x="594" y="100"/>
                      </a:cubicBezTo>
                      <a:cubicBezTo>
                        <a:pt x="593" y="98"/>
                        <a:pt x="595" y="100"/>
                        <a:pt x="592" y="98"/>
                      </a:cubicBezTo>
                      <a:cubicBezTo>
                        <a:pt x="593" y="98"/>
                        <a:pt x="595" y="100"/>
                        <a:pt x="595" y="101"/>
                      </a:cubicBezTo>
                      <a:close/>
                      <a:moveTo>
                        <a:pt x="591" y="128"/>
                      </a:moveTo>
                      <a:cubicBezTo>
                        <a:pt x="591" y="128"/>
                        <a:pt x="590" y="127"/>
                        <a:pt x="591" y="128"/>
                      </a:cubicBezTo>
                      <a:cubicBezTo>
                        <a:pt x="590" y="127"/>
                        <a:pt x="588" y="126"/>
                        <a:pt x="587" y="125"/>
                      </a:cubicBezTo>
                      <a:cubicBezTo>
                        <a:pt x="586" y="123"/>
                        <a:pt x="591" y="128"/>
                        <a:pt x="589" y="126"/>
                      </a:cubicBezTo>
                      <a:cubicBezTo>
                        <a:pt x="589" y="126"/>
                        <a:pt x="591" y="128"/>
                        <a:pt x="591" y="128"/>
                      </a:cubicBezTo>
                      <a:close/>
                      <a:moveTo>
                        <a:pt x="590" y="97"/>
                      </a:moveTo>
                      <a:cubicBezTo>
                        <a:pt x="590" y="98"/>
                        <a:pt x="590" y="98"/>
                        <a:pt x="591" y="98"/>
                      </a:cubicBezTo>
                      <a:cubicBezTo>
                        <a:pt x="591" y="98"/>
                        <a:pt x="589" y="96"/>
                        <a:pt x="590" y="97"/>
                      </a:cubicBezTo>
                      <a:cubicBezTo>
                        <a:pt x="593" y="100"/>
                        <a:pt x="592" y="99"/>
                        <a:pt x="595" y="102"/>
                      </a:cubicBezTo>
                      <a:cubicBezTo>
                        <a:pt x="592" y="100"/>
                        <a:pt x="589" y="97"/>
                        <a:pt x="586" y="94"/>
                      </a:cubicBezTo>
                      <a:cubicBezTo>
                        <a:pt x="583" y="91"/>
                        <a:pt x="579" y="88"/>
                        <a:pt x="575" y="85"/>
                      </a:cubicBezTo>
                      <a:cubicBezTo>
                        <a:pt x="575" y="85"/>
                        <a:pt x="575" y="85"/>
                        <a:pt x="574" y="84"/>
                      </a:cubicBezTo>
                      <a:cubicBezTo>
                        <a:pt x="575" y="85"/>
                        <a:pt x="577" y="86"/>
                        <a:pt x="577" y="86"/>
                      </a:cubicBezTo>
                      <a:cubicBezTo>
                        <a:pt x="578" y="87"/>
                        <a:pt x="578" y="87"/>
                        <a:pt x="578" y="87"/>
                      </a:cubicBezTo>
                      <a:cubicBezTo>
                        <a:pt x="579" y="88"/>
                        <a:pt x="580" y="88"/>
                        <a:pt x="582" y="90"/>
                      </a:cubicBezTo>
                      <a:cubicBezTo>
                        <a:pt x="584" y="92"/>
                        <a:pt x="589" y="95"/>
                        <a:pt x="590" y="97"/>
                      </a:cubicBezTo>
                      <a:close/>
                      <a:moveTo>
                        <a:pt x="591" y="96"/>
                      </a:moveTo>
                      <a:cubicBezTo>
                        <a:pt x="590" y="95"/>
                        <a:pt x="591" y="96"/>
                        <a:pt x="591" y="97"/>
                      </a:cubicBezTo>
                      <a:cubicBezTo>
                        <a:pt x="589" y="94"/>
                        <a:pt x="581" y="89"/>
                        <a:pt x="579" y="87"/>
                      </a:cubicBezTo>
                      <a:cubicBezTo>
                        <a:pt x="583" y="89"/>
                        <a:pt x="588" y="94"/>
                        <a:pt x="591" y="96"/>
                      </a:cubicBezTo>
                      <a:close/>
                      <a:moveTo>
                        <a:pt x="585" y="89"/>
                      </a:moveTo>
                      <a:cubicBezTo>
                        <a:pt x="586" y="90"/>
                        <a:pt x="583" y="87"/>
                        <a:pt x="581" y="85"/>
                      </a:cubicBezTo>
                      <a:cubicBezTo>
                        <a:pt x="581" y="85"/>
                        <a:pt x="584" y="88"/>
                        <a:pt x="585" y="89"/>
                      </a:cubicBezTo>
                      <a:close/>
                      <a:moveTo>
                        <a:pt x="586" y="91"/>
                      </a:moveTo>
                      <a:cubicBezTo>
                        <a:pt x="586" y="92"/>
                        <a:pt x="586" y="92"/>
                        <a:pt x="586" y="92"/>
                      </a:cubicBezTo>
                      <a:cubicBezTo>
                        <a:pt x="582" y="89"/>
                        <a:pt x="582" y="88"/>
                        <a:pt x="586" y="91"/>
                      </a:cubicBezTo>
                      <a:close/>
                      <a:moveTo>
                        <a:pt x="579" y="116"/>
                      </a:moveTo>
                      <a:cubicBezTo>
                        <a:pt x="578" y="115"/>
                        <a:pt x="577" y="115"/>
                        <a:pt x="576" y="113"/>
                      </a:cubicBezTo>
                      <a:cubicBezTo>
                        <a:pt x="574" y="112"/>
                        <a:pt x="575" y="113"/>
                        <a:pt x="576" y="113"/>
                      </a:cubicBezTo>
                      <a:cubicBezTo>
                        <a:pt x="577" y="114"/>
                        <a:pt x="578" y="115"/>
                        <a:pt x="579" y="116"/>
                      </a:cubicBezTo>
                      <a:close/>
                      <a:moveTo>
                        <a:pt x="579" y="87"/>
                      </a:moveTo>
                      <a:cubicBezTo>
                        <a:pt x="581" y="88"/>
                        <a:pt x="579" y="86"/>
                        <a:pt x="580" y="87"/>
                      </a:cubicBezTo>
                      <a:cubicBezTo>
                        <a:pt x="582" y="88"/>
                        <a:pt x="582" y="89"/>
                        <a:pt x="579" y="87"/>
                      </a:cubicBezTo>
                      <a:close/>
                      <a:moveTo>
                        <a:pt x="580" y="84"/>
                      </a:moveTo>
                      <a:cubicBezTo>
                        <a:pt x="580" y="84"/>
                        <a:pt x="576" y="81"/>
                        <a:pt x="576" y="81"/>
                      </a:cubicBezTo>
                      <a:cubicBezTo>
                        <a:pt x="578" y="82"/>
                        <a:pt x="580" y="83"/>
                        <a:pt x="580" y="84"/>
                      </a:cubicBezTo>
                      <a:close/>
                      <a:moveTo>
                        <a:pt x="573" y="110"/>
                      </a:moveTo>
                      <a:cubicBezTo>
                        <a:pt x="574" y="111"/>
                        <a:pt x="572" y="110"/>
                        <a:pt x="573" y="111"/>
                      </a:cubicBezTo>
                      <a:cubicBezTo>
                        <a:pt x="574" y="112"/>
                        <a:pt x="570" y="108"/>
                        <a:pt x="570" y="109"/>
                      </a:cubicBezTo>
                      <a:cubicBezTo>
                        <a:pt x="569" y="108"/>
                        <a:pt x="569" y="108"/>
                        <a:pt x="568" y="107"/>
                      </a:cubicBezTo>
                      <a:cubicBezTo>
                        <a:pt x="567" y="106"/>
                        <a:pt x="569" y="107"/>
                        <a:pt x="568" y="107"/>
                      </a:cubicBezTo>
                      <a:cubicBezTo>
                        <a:pt x="567" y="106"/>
                        <a:pt x="567" y="106"/>
                        <a:pt x="566" y="105"/>
                      </a:cubicBezTo>
                      <a:cubicBezTo>
                        <a:pt x="566" y="105"/>
                        <a:pt x="566" y="105"/>
                        <a:pt x="566" y="105"/>
                      </a:cubicBezTo>
                      <a:cubicBezTo>
                        <a:pt x="564" y="103"/>
                        <a:pt x="565" y="105"/>
                        <a:pt x="562" y="102"/>
                      </a:cubicBezTo>
                      <a:cubicBezTo>
                        <a:pt x="562" y="102"/>
                        <a:pt x="564" y="103"/>
                        <a:pt x="566" y="105"/>
                      </a:cubicBezTo>
                      <a:cubicBezTo>
                        <a:pt x="565" y="104"/>
                        <a:pt x="565" y="103"/>
                        <a:pt x="564" y="103"/>
                      </a:cubicBezTo>
                      <a:cubicBezTo>
                        <a:pt x="566" y="104"/>
                        <a:pt x="567" y="105"/>
                        <a:pt x="569" y="107"/>
                      </a:cubicBezTo>
                      <a:cubicBezTo>
                        <a:pt x="568" y="107"/>
                        <a:pt x="571" y="109"/>
                        <a:pt x="573" y="110"/>
                      </a:cubicBezTo>
                      <a:close/>
                      <a:moveTo>
                        <a:pt x="574" y="96"/>
                      </a:moveTo>
                      <a:cubicBezTo>
                        <a:pt x="573" y="97"/>
                        <a:pt x="572" y="95"/>
                        <a:pt x="570" y="94"/>
                      </a:cubicBezTo>
                      <a:cubicBezTo>
                        <a:pt x="569" y="93"/>
                        <a:pt x="572" y="95"/>
                        <a:pt x="574" y="96"/>
                      </a:cubicBezTo>
                      <a:close/>
                      <a:moveTo>
                        <a:pt x="574" y="83"/>
                      </a:moveTo>
                      <a:cubicBezTo>
                        <a:pt x="575" y="84"/>
                        <a:pt x="572" y="82"/>
                        <a:pt x="571" y="81"/>
                      </a:cubicBezTo>
                      <a:cubicBezTo>
                        <a:pt x="571" y="81"/>
                        <a:pt x="573" y="82"/>
                        <a:pt x="574" y="83"/>
                      </a:cubicBezTo>
                      <a:close/>
                      <a:moveTo>
                        <a:pt x="572" y="84"/>
                      </a:moveTo>
                      <a:cubicBezTo>
                        <a:pt x="571" y="82"/>
                        <a:pt x="570" y="82"/>
                        <a:pt x="568" y="80"/>
                      </a:cubicBezTo>
                      <a:cubicBezTo>
                        <a:pt x="568" y="80"/>
                        <a:pt x="573" y="84"/>
                        <a:pt x="572" y="84"/>
                      </a:cubicBezTo>
                      <a:close/>
                      <a:moveTo>
                        <a:pt x="571" y="99"/>
                      </a:moveTo>
                      <a:cubicBezTo>
                        <a:pt x="571" y="99"/>
                        <a:pt x="570" y="98"/>
                        <a:pt x="569" y="98"/>
                      </a:cubicBezTo>
                      <a:cubicBezTo>
                        <a:pt x="569" y="98"/>
                        <a:pt x="569" y="98"/>
                        <a:pt x="570" y="99"/>
                      </a:cubicBezTo>
                      <a:cubicBezTo>
                        <a:pt x="569" y="99"/>
                        <a:pt x="568" y="97"/>
                        <a:pt x="567" y="97"/>
                      </a:cubicBezTo>
                      <a:cubicBezTo>
                        <a:pt x="568" y="97"/>
                        <a:pt x="569" y="98"/>
                        <a:pt x="571" y="99"/>
                      </a:cubicBezTo>
                      <a:close/>
                      <a:moveTo>
                        <a:pt x="548" y="61"/>
                      </a:moveTo>
                      <a:cubicBezTo>
                        <a:pt x="550" y="62"/>
                        <a:pt x="541" y="57"/>
                        <a:pt x="546" y="59"/>
                      </a:cubicBezTo>
                      <a:cubicBezTo>
                        <a:pt x="545" y="58"/>
                        <a:pt x="544" y="58"/>
                        <a:pt x="543" y="58"/>
                      </a:cubicBezTo>
                      <a:cubicBezTo>
                        <a:pt x="543" y="58"/>
                        <a:pt x="544" y="58"/>
                        <a:pt x="544" y="58"/>
                      </a:cubicBezTo>
                      <a:cubicBezTo>
                        <a:pt x="541" y="57"/>
                        <a:pt x="538" y="55"/>
                        <a:pt x="538" y="55"/>
                      </a:cubicBezTo>
                      <a:cubicBezTo>
                        <a:pt x="536" y="54"/>
                        <a:pt x="536" y="54"/>
                        <a:pt x="533" y="52"/>
                      </a:cubicBezTo>
                      <a:cubicBezTo>
                        <a:pt x="533" y="52"/>
                        <a:pt x="534" y="52"/>
                        <a:pt x="535" y="53"/>
                      </a:cubicBezTo>
                      <a:cubicBezTo>
                        <a:pt x="536" y="54"/>
                        <a:pt x="537" y="54"/>
                        <a:pt x="537" y="54"/>
                      </a:cubicBezTo>
                      <a:cubicBezTo>
                        <a:pt x="535" y="53"/>
                        <a:pt x="533" y="52"/>
                        <a:pt x="532" y="51"/>
                      </a:cubicBezTo>
                      <a:cubicBezTo>
                        <a:pt x="531" y="51"/>
                        <a:pt x="534" y="52"/>
                        <a:pt x="533" y="52"/>
                      </a:cubicBezTo>
                      <a:cubicBezTo>
                        <a:pt x="530" y="51"/>
                        <a:pt x="530" y="50"/>
                        <a:pt x="527" y="49"/>
                      </a:cubicBezTo>
                      <a:cubicBezTo>
                        <a:pt x="526" y="48"/>
                        <a:pt x="530" y="50"/>
                        <a:pt x="529" y="50"/>
                      </a:cubicBezTo>
                      <a:cubicBezTo>
                        <a:pt x="529" y="49"/>
                        <a:pt x="527" y="48"/>
                        <a:pt x="526" y="48"/>
                      </a:cubicBezTo>
                      <a:cubicBezTo>
                        <a:pt x="524" y="47"/>
                        <a:pt x="528" y="49"/>
                        <a:pt x="526" y="48"/>
                      </a:cubicBezTo>
                      <a:cubicBezTo>
                        <a:pt x="523" y="47"/>
                        <a:pt x="524" y="47"/>
                        <a:pt x="520" y="45"/>
                      </a:cubicBezTo>
                      <a:cubicBezTo>
                        <a:pt x="520" y="45"/>
                        <a:pt x="521" y="45"/>
                        <a:pt x="521" y="45"/>
                      </a:cubicBezTo>
                      <a:cubicBezTo>
                        <a:pt x="518" y="43"/>
                        <a:pt x="519" y="45"/>
                        <a:pt x="518" y="44"/>
                      </a:cubicBezTo>
                      <a:cubicBezTo>
                        <a:pt x="511" y="40"/>
                        <a:pt x="503" y="37"/>
                        <a:pt x="496" y="34"/>
                      </a:cubicBezTo>
                      <a:cubicBezTo>
                        <a:pt x="495" y="34"/>
                        <a:pt x="489" y="31"/>
                        <a:pt x="489" y="31"/>
                      </a:cubicBezTo>
                      <a:cubicBezTo>
                        <a:pt x="487" y="31"/>
                        <a:pt x="488" y="31"/>
                        <a:pt x="484" y="30"/>
                      </a:cubicBezTo>
                      <a:cubicBezTo>
                        <a:pt x="483" y="29"/>
                        <a:pt x="478" y="27"/>
                        <a:pt x="474" y="26"/>
                      </a:cubicBezTo>
                      <a:cubicBezTo>
                        <a:pt x="473" y="26"/>
                        <a:pt x="471" y="25"/>
                        <a:pt x="470" y="25"/>
                      </a:cubicBezTo>
                      <a:cubicBezTo>
                        <a:pt x="469" y="24"/>
                        <a:pt x="468" y="24"/>
                        <a:pt x="467" y="24"/>
                      </a:cubicBezTo>
                      <a:cubicBezTo>
                        <a:pt x="464" y="23"/>
                        <a:pt x="462" y="23"/>
                        <a:pt x="461" y="22"/>
                      </a:cubicBezTo>
                      <a:cubicBezTo>
                        <a:pt x="461" y="22"/>
                        <a:pt x="462" y="22"/>
                        <a:pt x="463" y="23"/>
                      </a:cubicBezTo>
                      <a:cubicBezTo>
                        <a:pt x="463" y="22"/>
                        <a:pt x="463" y="22"/>
                        <a:pt x="462" y="22"/>
                      </a:cubicBezTo>
                      <a:cubicBezTo>
                        <a:pt x="460" y="22"/>
                        <a:pt x="452" y="20"/>
                        <a:pt x="449" y="19"/>
                      </a:cubicBezTo>
                      <a:cubicBezTo>
                        <a:pt x="445" y="18"/>
                        <a:pt x="441" y="17"/>
                        <a:pt x="436" y="16"/>
                      </a:cubicBezTo>
                      <a:cubicBezTo>
                        <a:pt x="436" y="16"/>
                        <a:pt x="438" y="16"/>
                        <a:pt x="438" y="16"/>
                      </a:cubicBezTo>
                      <a:cubicBezTo>
                        <a:pt x="439" y="16"/>
                        <a:pt x="442" y="17"/>
                        <a:pt x="443" y="17"/>
                      </a:cubicBezTo>
                      <a:cubicBezTo>
                        <a:pt x="443" y="17"/>
                        <a:pt x="442" y="17"/>
                        <a:pt x="440" y="16"/>
                      </a:cubicBezTo>
                      <a:cubicBezTo>
                        <a:pt x="443" y="17"/>
                        <a:pt x="448" y="18"/>
                        <a:pt x="453" y="19"/>
                      </a:cubicBezTo>
                      <a:cubicBezTo>
                        <a:pt x="452" y="19"/>
                        <a:pt x="452" y="19"/>
                        <a:pt x="453" y="19"/>
                      </a:cubicBezTo>
                      <a:cubicBezTo>
                        <a:pt x="454" y="20"/>
                        <a:pt x="456" y="20"/>
                        <a:pt x="457" y="21"/>
                      </a:cubicBezTo>
                      <a:cubicBezTo>
                        <a:pt x="459" y="21"/>
                        <a:pt x="464" y="22"/>
                        <a:pt x="468" y="23"/>
                      </a:cubicBezTo>
                      <a:cubicBezTo>
                        <a:pt x="472" y="24"/>
                        <a:pt x="475" y="25"/>
                        <a:pt x="474" y="25"/>
                      </a:cubicBezTo>
                      <a:cubicBezTo>
                        <a:pt x="480" y="27"/>
                        <a:pt x="482" y="27"/>
                        <a:pt x="488" y="29"/>
                      </a:cubicBezTo>
                      <a:cubicBezTo>
                        <a:pt x="489" y="29"/>
                        <a:pt x="491" y="30"/>
                        <a:pt x="492" y="31"/>
                      </a:cubicBezTo>
                      <a:cubicBezTo>
                        <a:pt x="493" y="31"/>
                        <a:pt x="502" y="34"/>
                        <a:pt x="506" y="36"/>
                      </a:cubicBezTo>
                      <a:cubicBezTo>
                        <a:pt x="508" y="37"/>
                        <a:pt x="508" y="37"/>
                        <a:pt x="509" y="37"/>
                      </a:cubicBezTo>
                      <a:cubicBezTo>
                        <a:pt x="512" y="39"/>
                        <a:pt x="516" y="41"/>
                        <a:pt x="520" y="43"/>
                      </a:cubicBezTo>
                      <a:cubicBezTo>
                        <a:pt x="524" y="45"/>
                        <a:pt x="527" y="46"/>
                        <a:pt x="531" y="48"/>
                      </a:cubicBezTo>
                      <a:cubicBezTo>
                        <a:pt x="531" y="49"/>
                        <a:pt x="535" y="51"/>
                        <a:pt x="539" y="53"/>
                      </a:cubicBezTo>
                      <a:cubicBezTo>
                        <a:pt x="540" y="54"/>
                        <a:pt x="543" y="56"/>
                        <a:pt x="546" y="58"/>
                      </a:cubicBezTo>
                      <a:cubicBezTo>
                        <a:pt x="548" y="59"/>
                        <a:pt x="549" y="59"/>
                        <a:pt x="551" y="60"/>
                      </a:cubicBezTo>
                      <a:cubicBezTo>
                        <a:pt x="552" y="61"/>
                        <a:pt x="553" y="62"/>
                        <a:pt x="554" y="62"/>
                      </a:cubicBezTo>
                      <a:cubicBezTo>
                        <a:pt x="557" y="64"/>
                        <a:pt x="554" y="62"/>
                        <a:pt x="555" y="63"/>
                      </a:cubicBezTo>
                      <a:cubicBezTo>
                        <a:pt x="557" y="65"/>
                        <a:pt x="563" y="68"/>
                        <a:pt x="565" y="70"/>
                      </a:cubicBezTo>
                      <a:cubicBezTo>
                        <a:pt x="562" y="68"/>
                        <a:pt x="569" y="73"/>
                        <a:pt x="571" y="75"/>
                      </a:cubicBezTo>
                      <a:cubicBezTo>
                        <a:pt x="569" y="74"/>
                        <a:pt x="565" y="71"/>
                        <a:pt x="563" y="69"/>
                      </a:cubicBezTo>
                      <a:cubicBezTo>
                        <a:pt x="562" y="69"/>
                        <a:pt x="562" y="69"/>
                        <a:pt x="560" y="67"/>
                      </a:cubicBezTo>
                      <a:cubicBezTo>
                        <a:pt x="560" y="67"/>
                        <a:pt x="560" y="68"/>
                        <a:pt x="560" y="67"/>
                      </a:cubicBezTo>
                      <a:cubicBezTo>
                        <a:pt x="550" y="61"/>
                        <a:pt x="541" y="55"/>
                        <a:pt x="533" y="51"/>
                      </a:cubicBezTo>
                      <a:cubicBezTo>
                        <a:pt x="531" y="50"/>
                        <a:pt x="526" y="47"/>
                        <a:pt x="526" y="47"/>
                      </a:cubicBezTo>
                      <a:cubicBezTo>
                        <a:pt x="529" y="49"/>
                        <a:pt x="533" y="51"/>
                        <a:pt x="536" y="53"/>
                      </a:cubicBezTo>
                      <a:cubicBezTo>
                        <a:pt x="540" y="55"/>
                        <a:pt x="544" y="57"/>
                        <a:pt x="547" y="59"/>
                      </a:cubicBezTo>
                      <a:cubicBezTo>
                        <a:pt x="546" y="59"/>
                        <a:pt x="546" y="59"/>
                        <a:pt x="546" y="59"/>
                      </a:cubicBezTo>
                      <a:cubicBezTo>
                        <a:pt x="546" y="59"/>
                        <a:pt x="548" y="60"/>
                        <a:pt x="549" y="61"/>
                      </a:cubicBezTo>
                      <a:cubicBezTo>
                        <a:pt x="551" y="62"/>
                        <a:pt x="552" y="63"/>
                        <a:pt x="552" y="63"/>
                      </a:cubicBezTo>
                      <a:cubicBezTo>
                        <a:pt x="554" y="64"/>
                        <a:pt x="556" y="66"/>
                        <a:pt x="558" y="66"/>
                      </a:cubicBezTo>
                      <a:cubicBezTo>
                        <a:pt x="561" y="68"/>
                        <a:pt x="564" y="70"/>
                        <a:pt x="564" y="71"/>
                      </a:cubicBezTo>
                      <a:cubicBezTo>
                        <a:pt x="562" y="69"/>
                        <a:pt x="561" y="69"/>
                        <a:pt x="560" y="68"/>
                      </a:cubicBezTo>
                      <a:cubicBezTo>
                        <a:pt x="562" y="69"/>
                        <a:pt x="563" y="70"/>
                        <a:pt x="565" y="72"/>
                      </a:cubicBezTo>
                      <a:cubicBezTo>
                        <a:pt x="565" y="72"/>
                        <a:pt x="564" y="71"/>
                        <a:pt x="566" y="72"/>
                      </a:cubicBezTo>
                      <a:cubicBezTo>
                        <a:pt x="569" y="74"/>
                        <a:pt x="570" y="75"/>
                        <a:pt x="572" y="77"/>
                      </a:cubicBezTo>
                      <a:cubicBezTo>
                        <a:pt x="570" y="76"/>
                        <a:pt x="568" y="74"/>
                        <a:pt x="567" y="74"/>
                      </a:cubicBezTo>
                      <a:cubicBezTo>
                        <a:pt x="565" y="73"/>
                        <a:pt x="565" y="72"/>
                        <a:pt x="565" y="72"/>
                      </a:cubicBezTo>
                      <a:cubicBezTo>
                        <a:pt x="561" y="70"/>
                        <a:pt x="561" y="70"/>
                        <a:pt x="556" y="66"/>
                      </a:cubicBezTo>
                      <a:cubicBezTo>
                        <a:pt x="556" y="67"/>
                        <a:pt x="557" y="68"/>
                        <a:pt x="556" y="67"/>
                      </a:cubicBezTo>
                      <a:cubicBezTo>
                        <a:pt x="552" y="64"/>
                        <a:pt x="553" y="65"/>
                        <a:pt x="551" y="63"/>
                      </a:cubicBezTo>
                      <a:cubicBezTo>
                        <a:pt x="553" y="64"/>
                        <a:pt x="552" y="64"/>
                        <a:pt x="554" y="65"/>
                      </a:cubicBezTo>
                      <a:cubicBezTo>
                        <a:pt x="555" y="66"/>
                        <a:pt x="554" y="65"/>
                        <a:pt x="555" y="66"/>
                      </a:cubicBezTo>
                      <a:cubicBezTo>
                        <a:pt x="552" y="63"/>
                        <a:pt x="549" y="62"/>
                        <a:pt x="545" y="59"/>
                      </a:cubicBezTo>
                      <a:cubicBezTo>
                        <a:pt x="545" y="59"/>
                        <a:pt x="549" y="61"/>
                        <a:pt x="548" y="61"/>
                      </a:cubicBezTo>
                      <a:close/>
                      <a:moveTo>
                        <a:pt x="568" y="76"/>
                      </a:moveTo>
                      <a:cubicBezTo>
                        <a:pt x="568" y="75"/>
                        <a:pt x="566" y="74"/>
                        <a:pt x="564" y="73"/>
                      </a:cubicBezTo>
                      <a:cubicBezTo>
                        <a:pt x="565" y="73"/>
                        <a:pt x="567" y="74"/>
                        <a:pt x="568" y="76"/>
                      </a:cubicBezTo>
                      <a:close/>
                      <a:moveTo>
                        <a:pt x="567" y="80"/>
                      </a:moveTo>
                      <a:cubicBezTo>
                        <a:pt x="566" y="79"/>
                        <a:pt x="565" y="79"/>
                        <a:pt x="566" y="79"/>
                      </a:cubicBezTo>
                      <a:cubicBezTo>
                        <a:pt x="564" y="78"/>
                        <a:pt x="564" y="78"/>
                        <a:pt x="564" y="78"/>
                      </a:cubicBezTo>
                      <a:cubicBezTo>
                        <a:pt x="563" y="77"/>
                        <a:pt x="565" y="78"/>
                        <a:pt x="564" y="78"/>
                      </a:cubicBezTo>
                      <a:cubicBezTo>
                        <a:pt x="563" y="77"/>
                        <a:pt x="563" y="77"/>
                        <a:pt x="561" y="75"/>
                      </a:cubicBezTo>
                      <a:cubicBezTo>
                        <a:pt x="561" y="75"/>
                        <a:pt x="562" y="76"/>
                        <a:pt x="562" y="76"/>
                      </a:cubicBezTo>
                      <a:cubicBezTo>
                        <a:pt x="562" y="75"/>
                        <a:pt x="560" y="75"/>
                        <a:pt x="558" y="73"/>
                      </a:cubicBezTo>
                      <a:cubicBezTo>
                        <a:pt x="561" y="74"/>
                        <a:pt x="565" y="77"/>
                        <a:pt x="567" y="79"/>
                      </a:cubicBezTo>
                      <a:cubicBezTo>
                        <a:pt x="565" y="78"/>
                        <a:pt x="568" y="81"/>
                        <a:pt x="567" y="80"/>
                      </a:cubicBezTo>
                      <a:close/>
                      <a:moveTo>
                        <a:pt x="566" y="78"/>
                      </a:moveTo>
                      <a:cubicBezTo>
                        <a:pt x="566" y="78"/>
                        <a:pt x="560" y="73"/>
                        <a:pt x="559" y="73"/>
                      </a:cubicBezTo>
                      <a:cubicBezTo>
                        <a:pt x="562" y="75"/>
                        <a:pt x="564" y="76"/>
                        <a:pt x="566" y="78"/>
                      </a:cubicBezTo>
                      <a:close/>
                      <a:moveTo>
                        <a:pt x="565" y="73"/>
                      </a:moveTo>
                      <a:cubicBezTo>
                        <a:pt x="565" y="73"/>
                        <a:pt x="564" y="73"/>
                        <a:pt x="563" y="72"/>
                      </a:cubicBezTo>
                      <a:cubicBezTo>
                        <a:pt x="562" y="71"/>
                        <a:pt x="561" y="70"/>
                        <a:pt x="562" y="70"/>
                      </a:cubicBezTo>
                      <a:cubicBezTo>
                        <a:pt x="564" y="72"/>
                        <a:pt x="563" y="72"/>
                        <a:pt x="565" y="73"/>
                      </a:cubicBezTo>
                      <a:close/>
                      <a:moveTo>
                        <a:pt x="560" y="100"/>
                      </a:moveTo>
                      <a:cubicBezTo>
                        <a:pt x="562" y="101"/>
                        <a:pt x="562" y="101"/>
                        <a:pt x="563" y="102"/>
                      </a:cubicBezTo>
                      <a:cubicBezTo>
                        <a:pt x="563" y="102"/>
                        <a:pt x="562" y="101"/>
                        <a:pt x="561" y="101"/>
                      </a:cubicBezTo>
                      <a:cubicBezTo>
                        <a:pt x="560" y="100"/>
                        <a:pt x="561" y="101"/>
                        <a:pt x="559" y="99"/>
                      </a:cubicBezTo>
                      <a:cubicBezTo>
                        <a:pt x="559" y="99"/>
                        <a:pt x="559" y="99"/>
                        <a:pt x="559" y="99"/>
                      </a:cubicBezTo>
                      <a:cubicBezTo>
                        <a:pt x="560" y="100"/>
                        <a:pt x="561" y="100"/>
                        <a:pt x="560" y="100"/>
                      </a:cubicBezTo>
                      <a:close/>
                      <a:moveTo>
                        <a:pt x="563" y="72"/>
                      </a:moveTo>
                      <a:cubicBezTo>
                        <a:pt x="563" y="72"/>
                        <a:pt x="560" y="70"/>
                        <a:pt x="559" y="69"/>
                      </a:cubicBezTo>
                      <a:cubicBezTo>
                        <a:pt x="559" y="69"/>
                        <a:pt x="560" y="69"/>
                        <a:pt x="560" y="69"/>
                      </a:cubicBezTo>
                      <a:cubicBezTo>
                        <a:pt x="561" y="70"/>
                        <a:pt x="560" y="70"/>
                        <a:pt x="563" y="72"/>
                      </a:cubicBezTo>
                      <a:close/>
                      <a:moveTo>
                        <a:pt x="553" y="81"/>
                      </a:moveTo>
                      <a:cubicBezTo>
                        <a:pt x="554" y="81"/>
                        <a:pt x="555" y="82"/>
                        <a:pt x="556" y="83"/>
                      </a:cubicBezTo>
                      <a:cubicBezTo>
                        <a:pt x="557" y="84"/>
                        <a:pt x="557" y="84"/>
                        <a:pt x="558" y="85"/>
                      </a:cubicBezTo>
                      <a:cubicBezTo>
                        <a:pt x="558" y="85"/>
                        <a:pt x="555" y="83"/>
                        <a:pt x="554" y="82"/>
                      </a:cubicBezTo>
                      <a:cubicBezTo>
                        <a:pt x="554" y="82"/>
                        <a:pt x="552" y="81"/>
                        <a:pt x="553" y="81"/>
                      </a:cubicBezTo>
                      <a:cubicBezTo>
                        <a:pt x="551" y="80"/>
                        <a:pt x="550" y="80"/>
                        <a:pt x="548" y="78"/>
                      </a:cubicBezTo>
                      <a:cubicBezTo>
                        <a:pt x="548" y="78"/>
                        <a:pt x="552" y="80"/>
                        <a:pt x="549" y="78"/>
                      </a:cubicBezTo>
                      <a:cubicBezTo>
                        <a:pt x="549" y="78"/>
                        <a:pt x="550" y="79"/>
                        <a:pt x="552" y="80"/>
                      </a:cubicBezTo>
                      <a:cubicBezTo>
                        <a:pt x="552" y="80"/>
                        <a:pt x="551" y="79"/>
                        <a:pt x="551" y="80"/>
                      </a:cubicBezTo>
                      <a:cubicBezTo>
                        <a:pt x="553" y="81"/>
                        <a:pt x="554" y="81"/>
                        <a:pt x="557" y="83"/>
                      </a:cubicBezTo>
                      <a:cubicBezTo>
                        <a:pt x="553" y="81"/>
                        <a:pt x="557" y="83"/>
                        <a:pt x="553" y="81"/>
                      </a:cubicBezTo>
                      <a:close/>
                      <a:moveTo>
                        <a:pt x="552" y="64"/>
                      </a:moveTo>
                      <a:cubicBezTo>
                        <a:pt x="553" y="65"/>
                        <a:pt x="549" y="62"/>
                        <a:pt x="547" y="61"/>
                      </a:cubicBezTo>
                      <a:cubicBezTo>
                        <a:pt x="547" y="61"/>
                        <a:pt x="548" y="62"/>
                        <a:pt x="549" y="62"/>
                      </a:cubicBezTo>
                      <a:cubicBezTo>
                        <a:pt x="550" y="63"/>
                        <a:pt x="551" y="64"/>
                        <a:pt x="552" y="64"/>
                      </a:cubicBezTo>
                      <a:close/>
                      <a:moveTo>
                        <a:pt x="548" y="78"/>
                      </a:moveTo>
                      <a:cubicBezTo>
                        <a:pt x="547" y="77"/>
                        <a:pt x="547" y="77"/>
                        <a:pt x="547" y="77"/>
                      </a:cubicBezTo>
                      <a:cubicBezTo>
                        <a:pt x="544" y="76"/>
                        <a:pt x="545" y="76"/>
                        <a:pt x="543" y="75"/>
                      </a:cubicBezTo>
                      <a:cubicBezTo>
                        <a:pt x="543" y="75"/>
                        <a:pt x="548" y="77"/>
                        <a:pt x="545" y="76"/>
                      </a:cubicBezTo>
                      <a:cubicBezTo>
                        <a:pt x="546" y="76"/>
                        <a:pt x="547" y="77"/>
                        <a:pt x="548" y="78"/>
                      </a:cubicBezTo>
                      <a:close/>
                      <a:moveTo>
                        <a:pt x="542" y="74"/>
                      </a:moveTo>
                      <a:cubicBezTo>
                        <a:pt x="542" y="74"/>
                        <a:pt x="539" y="72"/>
                        <a:pt x="540" y="73"/>
                      </a:cubicBezTo>
                      <a:cubicBezTo>
                        <a:pt x="539" y="72"/>
                        <a:pt x="540" y="73"/>
                        <a:pt x="537" y="71"/>
                      </a:cubicBezTo>
                      <a:cubicBezTo>
                        <a:pt x="540" y="73"/>
                        <a:pt x="537" y="71"/>
                        <a:pt x="536" y="70"/>
                      </a:cubicBezTo>
                      <a:cubicBezTo>
                        <a:pt x="537" y="71"/>
                        <a:pt x="540" y="72"/>
                        <a:pt x="542" y="74"/>
                      </a:cubicBezTo>
                      <a:close/>
                      <a:moveTo>
                        <a:pt x="537" y="70"/>
                      </a:moveTo>
                      <a:cubicBezTo>
                        <a:pt x="537" y="70"/>
                        <a:pt x="538" y="71"/>
                        <a:pt x="540" y="72"/>
                      </a:cubicBezTo>
                      <a:cubicBezTo>
                        <a:pt x="540" y="72"/>
                        <a:pt x="540" y="72"/>
                        <a:pt x="540" y="72"/>
                      </a:cubicBezTo>
                      <a:cubicBezTo>
                        <a:pt x="539" y="72"/>
                        <a:pt x="539" y="72"/>
                        <a:pt x="538" y="71"/>
                      </a:cubicBezTo>
                      <a:cubicBezTo>
                        <a:pt x="539" y="71"/>
                        <a:pt x="539" y="71"/>
                        <a:pt x="537" y="70"/>
                      </a:cubicBezTo>
                      <a:close/>
                      <a:moveTo>
                        <a:pt x="538" y="56"/>
                      </a:moveTo>
                      <a:cubicBezTo>
                        <a:pt x="539" y="56"/>
                        <a:pt x="535" y="54"/>
                        <a:pt x="534" y="53"/>
                      </a:cubicBezTo>
                      <a:cubicBezTo>
                        <a:pt x="534" y="53"/>
                        <a:pt x="536" y="54"/>
                        <a:pt x="538" y="56"/>
                      </a:cubicBezTo>
                      <a:close/>
                      <a:moveTo>
                        <a:pt x="537" y="85"/>
                      </a:moveTo>
                      <a:cubicBezTo>
                        <a:pt x="538" y="85"/>
                        <a:pt x="536" y="84"/>
                        <a:pt x="537" y="85"/>
                      </a:cubicBezTo>
                      <a:cubicBezTo>
                        <a:pt x="535" y="84"/>
                        <a:pt x="531" y="82"/>
                        <a:pt x="531" y="81"/>
                      </a:cubicBezTo>
                      <a:cubicBezTo>
                        <a:pt x="536" y="85"/>
                        <a:pt x="535" y="83"/>
                        <a:pt x="537" y="85"/>
                      </a:cubicBezTo>
                      <a:close/>
                      <a:moveTo>
                        <a:pt x="535" y="74"/>
                      </a:moveTo>
                      <a:cubicBezTo>
                        <a:pt x="535" y="73"/>
                        <a:pt x="534" y="73"/>
                        <a:pt x="535" y="74"/>
                      </a:cubicBezTo>
                      <a:cubicBezTo>
                        <a:pt x="533" y="73"/>
                        <a:pt x="533" y="73"/>
                        <a:pt x="532" y="72"/>
                      </a:cubicBezTo>
                      <a:cubicBezTo>
                        <a:pt x="532" y="72"/>
                        <a:pt x="533" y="72"/>
                        <a:pt x="535" y="74"/>
                      </a:cubicBezTo>
                      <a:close/>
                      <a:moveTo>
                        <a:pt x="531" y="67"/>
                      </a:moveTo>
                      <a:cubicBezTo>
                        <a:pt x="532" y="68"/>
                        <a:pt x="528" y="66"/>
                        <a:pt x="528" y="66"/>
                      </a:cubicBezTo>
                      <a:cubicBezTo>
                        <a:pt x="525" y="64"/>
                        <a:pt x="528" y="65"/>
                        <a:pt x="526" y="65"/>
                      </a:cubicBezTo>
                      <a:cubicBezTo>
                        <a:pt x="525" y="64"/>
                        <a:pt x="522" y="63"/>
                        <a:pt x="520" y="61"/>
                      </a:cubicBezTo>
                      <a:cubicBezTo>
                        <a:pt x="524" y="63"/>
                        <a:pt x="528" y="65"/>
                        <a:pt x="531" y="67"/>
                      </a:cubicBezTo>
                      <a:close/>
                      <a:moveTo>
                        <a:pt x="529" y="66"/>
                      </a:moveTo>
                      <a:cubicBezTo>
                        <a:pt x="526" y="65"/>
                        <a:pt x="522" y="62"/>
                        <a:pt x="519" y="61"/>
                      </a:cubicBezTo>
                      <a:cubicBezTo>
                        <a:pt x="521" y="62"/>
                        <a:pt x="526" y="65"/>
                        <a:pt x="529" y="66"/>
                      </a:cubicBezTo>
                      <a:close/>
                      <a:moveTo>
                        <a:pt x="528" y="80"/>
                      </a:moveTo>
                      <a:cubicBezTo>
                        <a:pt x="526" y="79"/>
                        <a:pt x="527" y="79"/>
                        <a:pt x="525" y="78"/>
                      </a:cubicBezTo>
                      <a:cubicBezTo>
                        <a:pt x="526" y="78"/>
                        <a:pt x="530" y="81"/>
                        <a:pt x="528" y="80"/>
                      </a:cubicBezTo>
                      <a:close/>
                      <a:moveTo>
                        <a:pt x="520" y="68"/>
                      </a:moveTo>
                      <a:cubicBezTo>
                        <a:pt x="516" y="66"/>
                        <a:pt x="518" y="67"/>
                        <a:pt x="514" y="64"/>
                      </a:cubicBezTo>
                      <a:cubicBezTo>
                        <a:pt x="518" y="66"/>
                        <a:pt x="521" y="68"/>
                        <a:pt x="520" y="68"/>
                      </a:cubicBezTo>
                      <a:close/>
                      <a:moveTo>
                        <a:pt x="517" y="59"/>
                      </a:moveTo>
                      <a:cubicBezTo>
                        <a:pt x="516" y="59"/>
                        <a:pt x="515" y="59"/>
                        <a:pt x="514" y="58"/>
                      </a:cubicBezTo>
                      <a:cubicBezTo>
                        <a:pt x="512" y="57"/>
                        <a:pt x="511" y="57"/>
                        <a:pt x="510" y="56"/>
                      </a:cubicBezTo>
                      <a:cubicBezTo>
                        <a:pt x="510" y="56"/>
                        <a:pt x="506" y="54"/>
                        <a:pt x="502" y="52"/>
                      </a:cubicBezTo>
                      <a:cubicBezTo>
                        <a:pt x="502" y="52"/>
                        <a:pt x="502" y="53"/>
                        <a:pt x="502" y="52"/>
                      </a:cubicBezTo>
                      <a:cubicBezTo>
                        <a:pt x="505" y="53"/>
                        <a:pt x="504" y="54"/>
                        <a:pt x="506" y="54"/>
                      </a:cubicBezTo>
                      <a:cubicBezTo>
                        <a:pt x="506" y="54"/>
                        <a:pt x="509" y="56"/>
                        <a:pt x="510" y="56"/>
                      </a:cubicBezTo>
                      <a:cubicBezTo>
                        <a:pt x="511" y="56"/>
                        <a:pt x="513" y="58"/>
                        <a:pt x="514" y="58"/>
                      </a:cubicBezTo>
                      <a:cubicBezTo>
                        <a:pt x="515" y="58"/>
                        <a:pt x="516" y="59"/>
                        <a:pt x="517" y="59"/>
                      </a:cubicBezTo>
                      <a:close/>
                      <a:moveTo>
                        <a:pt x="513" y="61"/>
                      </a:moveTo>
                      <a:cubicBezTo>
                        <a:pt x="513" y="61"/>
                        <a:pt x="512" y="60"/>
                        <a:pt x="511" y="60"/>
                      </a:cubicBezTo>
                      <a:cubicBezTo>
                        <a:pt x="510" y="59"/>
                        <a:pt x="514" y="61"/>
                        <a:pt x="513" y="61"/>
                      </a:cubicBezTo>
                      <a:close/>
                      <a:moveTo>
                        <a:pt x="509" y="60"/>
                      </a:moveTo>
                      <a:cubicBezTo>
                        <a:pt x="508" y="60"/>
                        <a:pt x="504" y="58"/>
                        <a:pt x="501" y="57"/>
                      </a:cubicBezTo>
                      <a:cubicBezTo>
                        <a:pt x="503" y="58"/>
                        <a:pt x="505" y="59"/>
                        <a:pt x="509" y="60"/>
                      </a:cubicBezTo>
                      <a:close/>
                      <a:moveTo>
                        <a:pt x="508" y="59"/>
                      </a:moveTo>
                      <a:cubicBezTo>
                        <a:pt x="509" y="59"/>
                        <a:pt x="505" y="58"/>
                        <a:pt x="504" y="57"/>
                      </a:cubicBezTo>
                      <a:cubicBezTo>
                        <a:pt x="504" y="57"/>
                        <a:pt x="506" y="58"/>
                        <a:pt x="508" y="59"/>
                      </a:cubicBezTo>
                      <a:close/>
                      <a:moveTo>
                        <a:pt x="498" y="51"/>
                      </a:moveTo>
                      <a:cubicBezTo>
                        <a:pt x="497" y="50"/>
                        <a:pt x="496" y="50"/>
                        <a:pt x="496" y="50"/>
                      </a:cubicBezTo>
                      <a:cubicBezTo>
                        <a:pt x="493" y="49"/>
                        <a:pt x="498" y="50"/>
                        <a:pt x="498" y="51"/>
                      </a:cubicBezTo>
                      <a:close/>
                      <a:moveTo>
                        <a:pt x="497" y="53"/>
                      </a:moveTo>
                      <a:cubicBezTo>
                        <a:pt x="496" y="52"/>
                        <a:pt x="494" y="51"/>
                        <a:pt x="493" y="51"/>
                      </a:cubicBezTo>
                      <a:cubicBezTo>
                        <a:pt x="495" y="52"/>
                        <a:pt x="495" y="52"/>
                        <a:pt x="497" y="53"/>
                      </a:cubicBezTo>
                      <a:close/>
                      <a:moveTo>
                        <a:pt x="497" y="56"/>
                      </a:moveTo>
                      <a:cubicBezTo>
                        <a:pt x="495" y="55"/>
                        <a:pt x="491" y="54"/>
                        <a:pt x="487" y="53"/>
                      </a:cubicBezTo>
                      <a:cubicBezTo>
                        <a:pt x="487" y="52"/>
                        <a:pt x="492" y="54"/>
                        <a:pt x="491" y="54"/>
                      </a:cubicBezTo>
                      <a:cubicBezTo>
                        <a:pt x="493" y="54"/>
                        <a:pt x="495" y="55"/>
                        <a:pt x="497" y="56"/>
                      </a:cubicBezTo>
                      <a:close/>
                      <a:moveTo>
                        <a:pt x="490" y="53"/>
                      </a:moveTo>
                      <a:cubicBezTo>
                        <a:pt x="488" y="53"/>
                        <a:pt x="483" y="51"/>
                        <a:pt x="483" y="51"/>
                      </a:cubicBezTo>
                      <a:cubicBezTo>
                        <a:pt x="486" y="52"/>
                        <a:pt x="487" y="52"/>
                        <a:pt x="490" y="53"/>
                      </a:cubicBezTo>
                      <a:close/>
                      <a:moveTo>
                        <a:pt x="480" y="47"/>
                      </a:moveTo>
                      <a:cubicBezTo>
                        <a:pt x="478" y="46"/>
                        <a:pt x="478" y="46"/>
                        <a:pt x="475" y="45"/>
                      </a:cubicBezTo>
                      <a:cubicBezTo>
                        <a:pt x="475" y="44"/>
                        <a:pt x="476" y="45"/>
                        <a:pt x="476" y="45"/>
                      </a:cubicBezTo>
                      <a:cubicBezTo>
                        <a:pt x="480" y="46"/>
                        <a:pt x="480" y="46"/>
                        <a:pt x="480" y="46"/>
                      </a:cubicBezTo>
                      <a:cubicBezTo>
                        <a:pt x="481" y="46"/>
                        <a:pt x="481" y="47"/>
                        <a:pt x="480" y="47"/>
                      </a:cubicBezTo>
                      <a:close/>
                      <a:moveTo>
                        <a:pt x="477" y="33"/>
                      </a:moveTo>
                      <a:cubicBezTo>
                        <a:pt x="478" y="34"/>
                        <a:pt x="475" y="32"/>
                        <a:pt x="476" y="33"/>
                      </a:cubicBezTo>
                      <a:cubicBezTo>
                        <a:pt x="474" y="32"/>
                        <a:pt x="475" y="32"/>
                        <a:pt x="477" y="33"/>
                      </a:cubicBezTo>
                      <a:close/>
                      <a:moveTo>
                        <a:pt x="473" y="32"/>
                      </a:moveTo>
                      <a:cubicBezTo>
                        <a:pt x="468" y="30"/>
                        <a:pt x="470" y="31"/>
                        <a:pt x="464" y="29"/>
                      </a:cubicBezTo>
                      <a:cubicBezTo>
                        <a:pt x="464" y="29"/>
                        <a:pt x="463" y="29"/>
                        <a:pt x="463" y="29"/>
                      </a:cubicBezTo>
                      <a:cubicBezTo>
                        <a:pt x="465" y="29"/>
                        <a:pt x="467" y="30"/>
                        <a:pt x="469" y="30"/>
                      </a:cubicBezTo>
                      <a:cubicBezTo>
                        <a:pt x="470" y="31"/>
                        <a:pt x="472" y="31"/>
                        <a:pt x="474" y="32"/>
                      </a:cubicBezTo>
                      <a:cubicBezTo>
                        <a:pt x="474" y="32"/>
                        <a:pt x="474" y="32"/>
                        <a:pt x="471" y="32"/>
                      </a:cubicBezTo>
                      <a:cubicBezTo>
                        <a:pt x="471" y="31"/>
                        <a:pt x="472" y="31"/>
                        <a:pt x="473" y="32"/>
                      </a:cubicBezTo>
                      <a:close/>
                      <a:moveTo>
                        <a:pt x="471" y="43"/>
                      </a:moveTo>
                      <a:cubicBezTo>
                        <a:pt x="472" y="44"/>
                        <a:pt x="472" y="44"/>
                        <a:pt x="472" y="44"/>
                      </a:cubicBezTo>
                      <a:cubicBezTo>
                        <a:pt x="470" y="43"/>
                        <a:pt x="469" y="43"/>
                        <a:pt x="468" y="43"/>
                      </a:cubicBezTo>
                      <a:cubicBezTo>
                        <a:pt x="468" y="42"/>
                        <a:pt x="471" y="44"/>
                        <a:pt x="471" y="43"/>
                      </a:cubicBezTo>
                      <a:close/>
                      <a:moveTo>
                        <a:pt x="470" y="40"/>
                      </a:moveTo>
                      <a:cubicBezTo>
                        <a:pt x="472" y="41"/>
                        <a:pt x="468" y="40"/>
                        <a:pt x="468" y="40"/>
                      </a:cubicBezTo>
                      <a:cubicBezTo>
                        <a:pt x="466" y="39"/>
                        <a:pt x="469" y="40"/>
                        <a:pt x="468" y="40"/>
                      </a:cubicBezTo>
                      <a:cubicBezTo>
                        <a:pt x="466" y="39"/>
                        <a:pt x="466" y="39"/>
                        <a:pt x="465" y="39"/>
                      </a:cubicBezTo>
                      <a:cubicBezTo>
                        <a:pt x="467" y="39"/>
                        <a:pt x="469" y="40"/>
                        <a:pt x="470" y="40"/>
                      </a:cubicBezTo>
                      <a:close/>
                      <a:moveTo>
                        <a:pt x="464" y="38"/>
                      </a:moveTo>
                      <a:cubicBezTo>
                        <a:pt x="466" y="39"/>
                        <a:pt x="462" y="38"/>
                        <a:pt x="462" y="38"/>
                      </a:cubicBezTo>
                      <a:cubicBezTo>
                        <a:pt x="461" y="38"/>
                        <a:pt x="462" y="38"/>
                        <a:pt x="463" y="38"/>
                      </a:cubicBezTo>
                      <a:cubicBezTo>
                        <a:pt x="462" y="38"/>
                        <a:pt x="461" y="37"/>
                        <a:pt x="460" y="37"/>
                      </a:cubicBezTo>
                      <a:cubicBezTo>
                        <a:pt x="460" y="37"/>
                        <a:pt x="460" y="37"/>
                        <a:pt x="461" y="38"/>
                      </a:cubicBezTo>
                      <a:cubicBezTo>
                        <a:pt x="461" y="38"/>
                        <a:pt x="454" y="35"/>
                        <a:pt x="458" y="37"/>
                      </a:cubicBezTo>
                      <a:cubicBezTo>
                        <a:pt x="457" y="36"/>
                        <a:pt x="454" y="35"/>
                        <a:pt x="455" y="36"/>
                      </a:cubicBezTo>
                      <a:cubicBezTo>
                        <a:pt x="454" y="36"/>
                        <a:pt x="453" y="36"/>
                        <a:pt x="452" y="35"/>
                      </a:cubicBezTo>
                      <a:cubicBezTo>
                        <a:pt x="452" y="35"/>
                        <a:pt x="454" y="35"/>
                        <a:pt x="454" y="35"/>
                      </a:cubicBezTo>
                      <a:cubicBezTo>
                        <a:pt x="457" y="36"/>
                        <a:pt x="460" y="37"/>
                        <a:pt x="464" y="38"/>
                      </a:cubicBezTo>
                      <a:cubicBezTo>
                        <a:pt x="465" y="38"/>
                        <a:pt x="462" y="38"/>
                        <a:pt x="464" y="38"/>
                      </a:cubicBezTo>
                      <a:close/>
                      <a:moveTo>
                        <a:pt x="456" y="20"/>
                      </a:moveTo>
                      <a:cubicBezTo>
                        <a:pt x="456" y="19"/>
                        <a:pt x="456" y="19"/>
                        <a:pt x="456" y="19"/>
                      </a:cubicBezTo>
                      <a:cubicBezTo>
                        <a:pt x="459" y="20"/>
                        <a:pt x="459" y="21"/>
                        <a:pt x="456" y="20"/>
                      </a:cubicBezTo>
                      <a:close/>
                      <a:moveTo>
                        <a:pt x="455" y="19"/>
                      </a:moveTo>
                      <a:cubicBezTo>
                        <a:pt x="453" y="18"/>
                        <a:pt x="452" y="19"/>
                        <a:pt x="449" y="18"/>
                      </a:cubicBezTo>
                      <a:cubicBezTo>
                        <a:pt x="451" y="18"/>
                        <a:pt x="449" y="18"/>
                        <a:pt x="449" y="17"/>
                      </a:cubicBezTo>
                      <a:cubicBezTo>
                        <a:pt x="452" y="18"/>
                        <a:pt x="455" y="19"/>
                        <a:pt x="455" y="19"/>
                      </a:cubicBezTo>
                      <a:close/>
                      <a:moveTo>
                        <a:pt x="456" y="35"/>
                      </a:moveTo>
                      <a:cubicBezTo>
                        <a:pt x="456" y="35"/>
                        <a:pt x="455" y="35"/>
                        <a:pt x="455" y="35"/>
                      </a:cubicBezTo>
                      <a:cubicBezTo>
                        <a:pt x="453" y="35"/>
                        <a:pt x="454" y="35"/>
                        <a:pt x="452" y="34"/>
                      </a:cubicBezTo>
                      <a:cubicBezTo>
                        <a:pt x="452" y="34"/>
                        <a:pt x="455" y="35"/>
                        <a:pt x="456" y="35"/>
                      </a:cubicBezTo>
                      <a:close/>
                      <a:moveTo>
                        <a:pt x="438" y="31"/>
                      </a:moveTo>
                      <a:cubicBezTo>
                        <a:pt x="437" y="31"/>
                        <a:pt x="433" y="30"/>
                        <a:pt x="434" y="30"/>
                      </a:cubicBezTo>
                      <a:cubicBezTo>
                        <a:pt x="436" y="31"/>
                        <a:pt x="436" y="31"/>
                        <a:pt x="438" y="31"/>
                      </a:cubicBezTo>
                      <a:close/>
                      <a:moveTo>
                        <a:pt x="431" y="29"/>
                      </a:moveTo>
                      <a:cubicBezTo>
                        <a:pt x="429" y="28"/>
                        <a:pt x="426" y="28"/>
                        <a:pt x="425" y="27"/>
                      </a:cubicBezTo>
                      <a:cubicBezTo>
                        <a:pt x="429" y="28"/>
                        <a:pt x="430" y="28"/>
                        <a:pt x="431" y="29"/>
                      </a:cubicBezTo>
                      <a:close/>
                      <a:moveTo>
                        <a:pt x="424" y="28"/>
                      </a:moveTo>
                      <a:cubicBezTo>
                        <a:pt x="422" y="27"/>
                        <a:pt x="422" y="27"/>
                        <a:pt x="420" y="27"/>
                      </a:cubicBezTo>
                      <a:cubicBezTo>
                        <a:pt x="421" y="27"/>
                        <a:pt x="422" y="27"/>
                        <a:pt x="424" y="27"/>
                      </a:cubicBezTo>
                      <a:cubicBezTo>
                        <a:pt x="425" y="28"/>
                        <a:pt x="423" y="27"/>
                        <a:pt x="424" y="28"/>
                      </a:cubicBezTo>
                      <a:close/>
                      <a:moveTo>
                        <a:pt x="408" y="4"/>
                      </a:moveTo>
                      <a:cubicBezTo>
                        <a:pt x="407" y="4"/>
                        <a:pt x="407" y="4"/>
                        <a:pt x="406" y="4"/>
                      </a:cubicBezTo>
                      <a:cubicBezTo>
                        <a:pt x="404" y="4"/>
                        <a:pt x="405" y="4"/>
                        <a:pt x="402" y="4"/>
                      </a:cubicBezTo>
                      <a:cubicBezTo>
                        <a:pt x="403" y="3"/>
                        <a:pt x="408" y="4"/>
                        <a:pt x="408" y="4"/>
                      </a:cubicBezTo>
                      <a:close/>
                      <a:moveTo>
                        <a:pt x="410" y="27"/>
                      </a:moveTo>
                      <a:cubicBezTo>
                        <a:pt x="410" y="27"/>
                        <a:pt x="406" y="26"/>
                        <a:pt x="407" y="26"/>
                      </a:cubicBezTo>
                      <a:cubicBezTo>
                        <a:pt x="409" y="27"/>
                        <a:pt x="407" y="27"/>
                        <a:pt x="410" y="27"/>
                      </a:cubicBezTo>
                      <a:close/>
                      <a:moveTo>
                        <a:pt x="409" y="25"/>
                      </a:moveTo>
                      <a:cubicBezTo>
                        <a:pt x="406" y="25"/>
                        <a:pt x="405" y="25"/>
                        <a:pt x="402" y="25"/>
                      </a:cubicBezTo>
                      <a:cubicBezTo>
                        <a:pt x="402" y="24"/>
                        <a:pt x="406" y="25"/>
                        <a:pt x="405" y="25"/>
                      </a:cubicBezTo>
                      <a:cubicBezTo>
                        <a:pt x="406" y="25"/>
                        <a:pt x="408" y="25"/>
                        <a:pt x="409" y="25"/>
                      </a:cubicBezTo>
                      <a:close/>
                      <a:moveTo>
                        <a:pt x="390" y="2"/>
                      </a:moveTo>
                      <a:cubicBezTo>
                        <a:pt x="391" y="2"/>
                        <a:pt x="385" y="2"/>
                        <a:pt x="386" y="2"/>
                      </a:cubicBezTo>
                      <a:cubicBezTo>
                        <a:pt x="388" y="2"/>
                        <a:pt x="388" y="2"/>
                        <a:pt x="390" y="2"/>
                      </a:cubicBezTo>
                      <a:close/>
                      <a:moveTo>
                        <a:pt x="402" y="24"/>
                      </a:moveTo>
                      <a:cubicBezTo>
                        <a:pt x="401" y="24"/>
                        <a:pt x="401" y="24"/>
                        <a:pt x="401" y="24"/>
                      </a:cubicBezTo>
                      <a:cubicBezTo>
                        <a:pt x="397" y="24"/>
                        <a:pt x="398" y="23"/>
                        <a:pt x="402" y="24"/>
                      </a:cubicBezTo>
                      <a:close/>
                      <a:moveTo>
                        <a:pt x="400" y="22"/>
                      </a:moveTo>
                      <a:cubicBezTo>
                        <a:pt x="399" y="23"/>
                        <a:pt x="397" y="22"/>
                        <a:pt x="396" y="22"/>
                      </a:cubicBezTo>
                      <a:cubicBezTo>
                        <a:pt x="396" y="22"/>
                        <a:pt x="399" y="22"/>
                        <a:pt x="400" y="22"/>
                      </a:cubicBezTo>
                      <a:close/>
                      <a:moveTo>
                        <a:pt x="392" y="19"/>
                      </a:moveTo>
                      <a:cubicBezTo>
                        <a:pt x="390" y="18"/>
                        <a:pt x="386" y="18"/>
                        <a:pt x="386" y="18"/>
                      </a:cubicBezTo>
                      <a:cubicBezTo>
                        <a:pt x="388" y="18"/>
                        <a:pt x="392" y="18"/>
                        <a:pt x="392" y="19"/>
                      </a:cubicBezTo>
                      <a:close/>
                      <a:moveTo>
                        <a:pt x="382" y="3"/>
                      </a:moveTo>
                      <a:cubicBezTo>
                        <a:pt x="380" y="2"/>
                        <a:pt x="376" y="3"/>
                        <a:pt x="377" y="2"/>
                      </a:cubicBezTo>
                      <a:cubicBezTo>
                        <a:pt x="380" y="2"/>
                        <a:pt x="382" y="2"/>
                        <a:pt x="382" y="3"/>
                      </a:cubicBezTo>
                      <a:close/>
                      <a:moveTo>
                        <a:pt x="392" y="23"/>
                      </a:moveTo>
                      <a:cubicBezTo>
                        <a:pt x="389" y="23"/>
                        <a:pt x="390" y="22"/>
                        <a:pt x="388" y="22"/>
                      </a:cubicBezTo>
                      <a:cubicBezTo>
                        <a:pt x="388" y="22"/>
                        <a:pt x="390" y="22"/>
                        <a:pt x="391" y="22"/>
                      </a:cubicBezTo>
                      <a:cubicBezTo>
                        <a:pt x="393" y="23"/>
                        <a:pt x="391" y="23"/>
                        <a:pt x="392" y="23"/>
                      </a:cubicBezTo>
                      <a:close/>
                      <a:moveTo>
                        <a:pt x="385" y="22"/>
                      </a:moveTo>
                      <a:cubicBezTo>
                        <a:pt x="385" y="22"/>
                        <a:pt x="381" y="22"/>
                        <a:pt x="379" y="22"/>
                      </a:cubicBezTo>
                      <a:cubicBezTo>
                        <a:pt x="380" y="22"/>
                        <a:pt x="384" y="22"/>
                        <a:pt x="385" y="22"/>
                      </a:cubicBezTo>
                      <a:close/>
                      <a:moveTo>
                        <a:pt x="380" y="18"/>
                      </a:moveTo>
                      <a:cubicBezTo>
                        <a:pt x="380" y="18"/>
                        <a:pt x="381" y="18"/>
                        <a:pt x="378" y="18"/>
                      </a:cubicBezTo>
                      <a:cubicBezTo>
                        <a:pt x="378" y="18"/>
                        <a:pt x="378" y="18"/>
                        <a:pt x="380" y="18"/>
                      </a:cubicBezTo>
                      <a:close/>
                      <a:moveTo>
                        <a:pt x="381" y="20"/>
                      </a:moveTo>
                      <a:cubicBezTo>
                        <a:pt x="381" y="20"/>
                        <a:pt x="377" y="20"/>
                        <a:pt x="377" y="20"/>
                      </a:cubicBezTo>
                      <a:cubicBezTo>
                        <a:pt x="377" y="20"/>
                        <a:pt x="377" y="19"/>
                        <a:pt x="380" y="20"/>
                      </a:cubicBezTo>
                      <a:cubicBezTo>
                        <a:pt x="379" y="20"/>
                        <a:pt x="379" y="20"/>
                        <a:pt x="381" y="20"/>
                      </a:cubicBezTo>
                      <a:close/>
                      <a:moveTo>
                        <a:pt x="362" y="19"/>
                      </a:moveTo>
                      <a:cubicBezTo>
                        <a:pt x="363" y="19"/>
                        <a:pt x="364" y="19"/>
                        <a:pt x="366" y="19"/>
                      </a:cubicBezTo>
                      <a:cubicBezTo>
                        <a:pt x="366" y="19"/>
                        <a:pt x="363" y="19"/>
                        <a:pt x="363" y="19"/>
                      </a:cubicBezTo>
                      <a:cubicBezTo>
                        <a:pt x="361" y="19"/>
                        <a:pt x="364" y="19"/>
                        <a:pt x="362" y="19"/>
                      </a:cubicBezTo>
                      <a:close/>
                      <a:moveTo>
                        <a:pt x="338" y="4"/>
                      </a:moveTo>
                      <a:cubicBezTo>
                        <a:pt x="337" y="4"/>
                        <a:pt x="336" y="4"/>
                        <a:pt x="334" y="4"/>
                      </a:cubicBezTo>
                      <a:cubicBezTo>
                        <a:pt x="332" y="4"/>
                        <a:pt x="337" y="4"/>
                        <a:pt x="338" y="4"/>
                      </a:cubicBezTo>
                      <a:close/>
                      <a:moveTo>
                        <a:pt x="333" y="21"/>
                      </a:moveTo>
                      <a:cubicBezTo>
                        <a:pt x="333" y="22"/>
                        <a:pt x="327" y="22"/>
                        <a:pt x="328" y="22"/>
                      </a:cubicBezTo>
                      <a:cubicBezTo>
                        <a:pt x="331" y="21"/>
                        <a:pt x="330" y="22"/>
                        <a:pt x="333" y="21"/>
                      </a:cubicBezTo>
                      <a:close/>
                      <a:moveTo>
                        <a:pt x="323" y="13"/>
                      </a:moveTo>
                      <a:cubicBezTo>
                        <a:pt x="323" y="13"/>
                        <a:pt x="322" y="13"/>
                        <a:pt x="322" y="13"/>
                      </a:cubicBezTo>
                      <a:cubicBezTo>
                        <a:pt x="321" y="13"/>
                        <a:pt x="319" y="13"/>
                        <a:pt x="317" y="13"/>
                      </a:cubicBezTo>
                      <a:cubicBezTo>
                        <a:pt x="318" y="13"/>
                        <a:pt x="321" y="13"/>
                        <a:pt x="323" y="13"/>
                      </a:cubicBezTo>
                      <a:close/>
                      <a:moveTo>
                        <a:pt x="286" y="20"/>
                      </a:moveTo>
                      <a:cubicBezTo>
                        <a:pt x="286" y="20"/>
                        <a:pt x="285" y="20"/>
                        <a:pt x="283" y="21"/>
                      </a:cubicBezTo>
                      <a:cubicBezTo>
                        <a:pt x="283" y="21"/>
                        <a:pt x="283" y="21"/>
                        <a:pt x="283" y="21"/>
                      </a:cubicBezTo>
                      <a:cubicBezTo>
                        <a:pt x="284" y="20"/>
                        <a:pt x="285" y="20"/>
                        <a:pt x="286" y="20"/>
                      </a:cubicBezTo>
                      <a:close/>
                      <a:moveTo>
                        <a:pt x="265" y="15"/>
                      </a:moveTo>
                      <a:cubicBezTo>
                        <a:pt x="261" y="17"/>
                        <a:pt x="258" y="17"/>
                        <a:pt x="253" y="19"/>
                      </a:cubicBezTo>
                      <a:cubicBezTo>
                        <a:pt x="253" y="19"/>
                        <a:pt x="257" y="18"/>
                        <a:pt x="258" y="17"/>
                      </a:cubicBezTo>
                      <a:cubicBezTo>
                        <a:pt x="258" y="17"/>
                        <a:pt x="256" y="18"/>
                        <a:pt x="255" y="18"/>
                      </a:cubicBezTo>
                      <a:cubicBezTo>
                        <a:pt x="259" y="17"/>
                        <a:pt x="263" y="15"/>
                        <a:pt x="265" y="15"/>
                      </a:cubicBezTo>
                      <a:close/>
                      <a:moveTo>
                        <a:pt x="206" y="36"/>
                      </a:moveTo>
                      <a:cubicBezTo>
                        <a:pt x="207" y="36"/>
                        <a:pt x="205" y="37"/>
                        <a:pt x="204" y="38"/>
                      </a:cubicBezTo>
                      <a:cubicBezTo>
                        <a:pt x="203" y="38"/>
                        <a:pt x="205" y="37"/>
                        <a:pt x="206" y="36"/>
                      </a:cubicBezTo>
                      <a:close/>
                      <a:moveTo>
                        <a:pt x="135" y="111"/>
                      </a:moveTo>
                      <a:cubicBezTo>
                        <a:pt x="134" y="111"/>
                        <a:pt x="136" y="110"/>
                        <a:pt x="135" y="110"/>
                      </a:cubicBezTo>
                      <a:cubicBezTo>
                        <a:pt x="137" y="109"/>
                        <a:pt x="137" y="109"/>
                        <a:pt x="135" y="111"/>
                      </a:cubicBezTo>
                      <a:close/>
                      <a:moveTo>
                        <a:pt x="101" y="112"/>
                      </a:moveTo>
                      <a:cubicBezTo>
                        <a:pt x="103" y="111"/>
                        <a:pt x="98" y="116"/>
                        <a:pt x="98" y="116"/>
                      </a:cubicBezTo>
                      <a:cubicBezTo>
                        <a:pt x="100" y="113"/>
                        <a:pt x="99" y="114"/>
                        <a:pt x="101" y="112"/>
                      </a:cubicBezTo>
                      <a:close/>
                      <a:moveTo>
                        <a:pt x="88" y="120"/>
                      </a:moveTo>
                      <a:cubicBezTo>
                        <a:pt x="87" y="121"/>
                        <a:pt x="88" y="120"/>
                        <a:pt x="86" y="123"/>
                      </a:cubicBezTo>
                      <a:cubicBezTo>
                        <a:pt x="85" y="123"/>
                        <a:pt x="86" y="122"/>
                        <a:pt x="88" y="120"/>
                      </a:cubicBezTo>
                      <a:close/>
                      <a:moveTo>
                        <a:pt x="41" y="192"/>
                      </a:moveTo>
                      <a:cubicBezTo>
                        <a:pt x="41" y="192"/>
                        <a:pt x="39" y="195"/>
                        <a:pt x="39" y="197"/>
                      </a:cubicBezTo>
                      <a:cubicBezTo>
                        <a:pt x="38" y="197"/>
                        <a:pt x="40" y="194"/>
                        <a:pt x="41" y="192"/>
                      </a:cubicBezTo>
                      <a:close/>
                      <a:moveTo>
                        <a:pt x="85" y="233"/>
                      </a:moveTo>
                      <a:cubicBezTo>
                        <a:pt x="86" y="230"/>
                        <a:pt x="88" y="228"/>
                        <a:pt x="88" y="226"/>
                      </a:cubicBezTo>
                      <a:cubicBezTo>
                        <a:pt x="91" y="222"/>
                        <a:pt x="87" y="230"/>
                        <a:pt x="86" y="232"/>
                      </a:cubicBezTo>
                      <a:cubicBezTo>
                        <a:pt x="87" y="231"/>
                        <a:pt x="86" y="231"/>
                        <a:pt x="86" y="232"/>
                      </a:cubicBezTo>
                      <a:cubicBezTo>
                        <a:pt x="85" y="233"/>
                        <a:pt x="86" y="232"/>
                        <a:pt x="85" y="233"/>
                      </a:cubicBezTo>
                      <a:close/>
                      <a:moveTo>
                        <a:pt x="27" y="236"/>
                      </a:moveTo>
                      <a:cubicBezTo>
                        <a:pt x="28" y="234"/>
                        <a:pt x="26" y="239"/>
                        <a:pt x="26" y="240"/>
                      </a:cubicBezTo>
                      <a:cubicBezTo>
                        <a:pt x="24" y="243"/>
                        <a:pt x="27" y="237"/>
                        <a:pt x="27" y="236"/>
                      </a:cubicBezTo>
                      <a:close/>
                      <a:moveTo>
                        <a:pt x="24" y="243"/>
                      </a:moveTo>
                      <a:cubicBezTo>
                        <a:pt x="24" y="243"/>
                        <a:pt x="25" y="241"/>
                        <a:pt x="25" y="242"/>
                      </a:cubicBezTo>
                      <a:cubicBezTo>
                        <a:pt x="24" y="246"/>
                        <a:pt x="22" y="250"/>
                        <a:pt x="21" y="253"/>
                      </a:cubicBezTo>
                      <a:cubicBezTo>
                        <a:pt x="20" y="256"/>
                        <a:pt x="19" y="259"/>
                        <a:pt x="18" y="263"/>
                      </a:cubicBezTo>
                      <a:cubicBezTo>
                        <a:pt x="19" y="260"/>
                        <a:pt x="18" y="266"/>
                        <a:pt x="19" y="263"/>
                      </a:cubicBezTo>
                      <a:cubicBezTo>
                        <a:pt x="19" y="261"/>
                        <a:pt x="20" y="259"/>
                        <a:pt x="20" y="258"/>
                      </a:cubicBezTo>
                      <a:cubicBezTo>
                        <a:pt x="21" y="256"/>
                        <a:pt x="21" y="258"/>
                        <a:pt x="22" y="254"/>
                      </a:cubicBezTo>
                      <a:cubicBezTo>
                        <a:pt x="22" y="255"/>
                        <a:pt x="22" y="256"/>
                        <a:pt x="22" y="256"/>
                      </a:cubicBezTo>
                      <a:cubicBezTo>
                        <a:pt x="21" y="260"/>
                        <a:pt x="22" y="256"/>
                        <a:pt x="21" y="259"/>
                      </a:cubicBezTo>
                      <a:cubicBezTo>
                        <a:pt x="20" y="259"/>
                        <a:pt x="21" y="258"/>
                        <a:pt x="20" y="258"/>
                      </a:cubicBezTo>
                      <a:cubicBezTo>
                        <a:pt x="21" y="259"/>
                        <a:pt x="20" y="260"/>
                        <a:pt x="20" y="261"/>
                      </a:cubicBezTo>
                      <a:cubicBezTo>
                        <a:pt x="19" y="263"/>
                        <a:pt x="19" y="264"/>
                        <a:pt x="19" y="265"/>
                      </a:cubicBezTo>
                      <a:cubicBezTo>
                        <a:pt x="19" y="264"/>
                        <a:pt x="17" y="269"/>
                        <a:pt x="18" y="266"/>
                      </a:cubicBezTo>
                      <a:cubicBezTo>
                        <a:pt x="17" y="266"/>
                        <a:pt x="17" y="269"/>
                        <a:pt x="16" y="271"/>
                      </a:cubicBezTo>
                      <a:cubicBezTo>
                        <a:pt x="16" y="271"/>
                        <a:pt x="16" y="270"/>
                        <a:pt x="16" y="270"/>
                      </a:cubicBezTo>
                      <a:cubicBezTo>
                        <a:pt x="17" y="268"/>
                        <a:pt x="17" y="266"/>
                        <a:pt x="18" y="265"/>
                      </a:cubicBezTo>
                      <a:cubicBezTo>
                        <a:pt x="17" y="266"/>
                        <a:pt x="16" y="269"/>
                        <a:pt x="16" y="269"/>
                      </a:cubicBezTo>
                      <a:cubicBezTo>
                        <a:pt x="17" y="267"/>
                        <a:pt x="17" y="265"/>
                        <a:pt x="18" y="262"/>
                      </a:cubicBezTo>
                      <a:cubicBezTo>
                        <a:pt x="17" y="264"/>
                        <a:pt x="17" y="264"/>
                        <a:pt x="16" y="269"/>
                      </a:cubicBezTo>
                      <a:cubicBezTo>
                        <a:pt x="15" y="270"/>
                        <a:pt x="16" y="267"/>
                        <a:pt x="17" y="265"/>
                      </a:cubicBezTo>
                      <a:cubicBezTo>
                        <a:pt x="16" y="265"/>
                        <a:pt x="16" y="267"/>
                        <a:pt x="16" y="266"/>
                      </a:cubicBezTo>
                      <a:cubicBezTo>
                        <a:pt x="15" y="268"/>
                        <a:pt x="15" y="270"/>
                        <a:pt x="14" y="272"/>
                      </a:cubicBezTo>
                      <a:cubicBezTo>
                        <a:pt x="14" y="272"/>
                        <a:pt x="15" y="267"/>
                        <a:pt x="14" y="270"/>
                      </a:cubicBezTo>
                      <a:cubicBezTo>
                        <a:pt x="15" y="267"/>
                        <a:pt x="15" y="267"/>
                        <a:pt x="16" y="266"/>
                      </a:cubicBezTo>
                      <a:cubicBezTo>
                        <a:pt x="16" y="265"/>
                        <a:pt x="16" y="266"/>
                        <a:pt x="15" y="266"/>
                      </a:cubicBezTo>
                      <a:cubicBezTo>
                        <a:pt x="16" y="264"/>
                        <a:pt x="16" y="264"/>
                        <a:pt x="16" y="265"/>
                      </a:cubicBezTo>
                      <a:cubicBezTo>
                        <a:pt x="16" y="263"/>
                        <a:pt x="16" y="262"/>
                        <a:pt x="17" y="261"/>
                      </a:cubicBezTo>
                      <a:cubicBezTo>
                        <a:pt x="17" y="260"/>
                        <a:pt x="17" y="261"/>
                        <a:pt x="17" y="261"/>
                      </a:cubicBezTo>
                      <a:cubicBezTo>
                        <a:pt x="19" y="257"/>
                        <a:pt x="20" y="252"/>
                        <a:pt x="22" y="246"/>
                      </a:cubicBezTo>
                      <a:cubicBezTo>
                        <a:pt x="22" y="247"/>
                        <a:pt x="21" y="248"/>
                        <a:pt x="21" y="248"/>
                      </a:cubicBezTo>
                      <a:cubicBezTo>
                        <a:pt x="22" y="246"/>
                        <a:pt x="22" y="246"/>
                        <a:pt x="23" y="243"/>
                      </a:cubicBezTo>
                      <a:cubicBezTo>
                        <a:pt x="23" y="244"/>
                        <a:pt x="25" y="240"/>
                        <a:pt x="26" y="238"/>
                      </a:cubicBezTo>
                      <a:cubicBezTo>
                        <a:pt x="26" y="238"/>
                        <a:pt x="26" y="240"/>
                        <a:pt x="24" y="243"/>
                      </a:cubicBezTo>
                      <a:close/>
                      <a:moveTo>
                        <a:pt x="24" y="249"/>
                      </a:moveTo>
                      <a:cubicBezTo>
                        <a:pt x="23" y="250"/>
                        <a:pt x="24" y="250"/>
                        <a:pt x="24" y="251"/>
                      </a:cubicBezTo>
                      <a:cubicBezTo>
                        <a:pt x="22" y="255"/>
                        <a:pt x="22" y="255"/>
                        <a:pt x="22" y="255"/>
                      </a:cubicBezTo>
                      <a:cubicBezTo>
                        <a:pt x="22" y="254"/>
                        <a:pt x="23" y="251"/>
                        <a:pt x="24" y="249"/>
                      </a:cubicBezTo>
                      <a:close/>
                      <a:moveTo>
                        <a:pt x="25" y="245"/>
                      </a:moveTo>
                      <a:cubicBezTo>
                        <a:pt x="25" y="245"/>
                        <a:pt x="25" y="247"/>
                        <a:pt x="24" y="249"/>
                      </a:cubicBezTo>
                      <a:cubicBezTo>
                        <a:pt x="24" y="249"/>
                        <a:pt x="24" y="249"/>
                        <a:pt x="24" y="249"/>
                      </a:cubicBezTo>
                      <a:cubicBezTo>
                        <a:pt x="25" y="247"/>
                        <a:pt x="25" y="247"/>
                        <a:pt x="25" y="245"/>
                      </a:cubicBezTo>
                      <a:close/>
                      <a:moveTo>
                        <a:pt x="15" y="251"/>
                      </a:moveTo>
                      <a:cubicBezTo>
                        <a:pt x="15" y="251"/>
                        <a:pt x="14" y="253"/>
                        <a:pt x="14" y="255"/>
                      </a:cubicBezTo>
                      <a:cubicBezTo>
                        <a:pt x="13" y="255"/>
                        <a:pt x="14" y="253"/>
                        <a:pt x="15" y="251"/>
                      </a:cubicBezTo>
                      <a:close/>
                      <a:moveTo>
                        <a:pt x="82" y="240"/>
                      </a:moveTo>
                      <a:cubicBezTo>
                        <a:pt x="81" y="242"/>
                        <a:pt x="80" y="245"/>
                        <a:pt x="79" y="247"/>
                      </a:cubicBezTo>
                      <a:cubicBezTo>
                        <a:pt x="78" y="249"/>
                        <a:pt x="77" y="251"/>
                        <a:pt x="77" y="253"/>
                      </a:cubicBezTo>
                      <a:cubicBezTo>
                        <a:pt x="77" y="252"/>
                        <a:pt x="78" y="249"/>
                        <a:pt x="79" y="247"/>
                      </a:cubicBezTo>
                      <a:cubicBezTo>
                        <a:pt x="80" y="244"/>
                        <a:pt x="81" y="242"/>
                        <a:pt x="82" y="240"/>
                      </a:cubicBezTo>
                      <a:close/>
                      <a:moveTo>
                        <a:pt x="19" y="254"/>
                      </a:moveTo>
                      <a:cubicBezTo>
                        <a:pt x="19" y="255"/>
                        <a:pt x="18" y="257"/>
                        <a:pt x="17" y="259"/>
                      </a:cubicBezTo>
                      <a:cubicBezTo>
                        <a:pt x="17" y="260"/>
                        <a:pt x="17" y="258"/>
                        <a:pt x="17" y="259"/>
                      </a:cubicBezTo>
                      <a:cubicBezTo>
                        <a:pt x="18" y="256"/>
                        <a:pt x="18" y="257"/>
                        <a:pt x="19" y="254"/>
                      </a:cubicBezTo>
                      <a:close/>
                      <a:moveTo>
                        <a:pt x="16" y="261"/>
                      </a:moveTo>
                      <a:cubicBezTo>
                        <a:pt x="16" y="261"/>
                        <a:pt x="16" y="262"/>
                        <a:pt x="16" y="262"/>
                      </a:cubicBezTo>
                      <a:cubicBezTo>
                        <a:pt x="15" y="264"/>
                        <a:pt x="15" y="266"/>
                        <a:pt x="14" y="268"/>
                      </a:cubicBezTo>
                      <a:cubicBezTo>
                        <a:pt x="15" y="265"/>
                        <a:pt x="15" y="263"/>
                        <a:pt x="16" y="261"/>
                      </a:cubicBezTo>
                      <a:close/>
                      <a:moveTo>
                        <a:pt x="17" y="269"/>
                      </a:moveTo>
                      <a:cubicBezTo>
                        <a:pt x="18" y="268"/>
                        <a:pt x="17" y="270"/>
                        <a:pt x="17" y="270"/>
                      </a:cubicBezTo>
                      <a:cubicBezTo>
                        <a:pt x="17" y="272"/>
                        <a:pt x="17" y="271"/>
                        <a:pt x="16" y="271"/>
                      </a:cubicBezTo>
                      <a:cubicBezTo>
                        <a:pt x="17" y="271"/>
                        <a:pt x="17" y="270"/>
                        <a:pt x="17" y="269"/>
                      </a:cubicBezTo>
                      <a:close/>
                      <a:moveTo>
                        <a:pt x="74" y="259"/>
                      </a:moveTo>
                      <a:cubicBezTo>
                        <a:pt x="75" y="259"/>
                        <a:pt x="74" y="262"/>
                        <a:pt x="73" y="263"/>
                      </a:cubicBezTo>
                      <a:cubicBezTo>
                        <a:pt x="73" y="262"/>
                        <a:pt x="74" y="260"/>
                        <a:pt x="74" y="259"/>
                      </a:cubicBezTo>
                      <a:close/>
                      <a:moveTo>
                        <a:pt x="60" y="299"/>
                      </a:moveTo>
                      <a:cubicBezTo>
                        <a:pt x="60" y="300"/>
                        <a:pt x="60" y="302"/>
                        <a:pt x="59" y="304"/>
                      </a:cubicBezTo>
                      <a:cubicBezTo>
                        <a:pt x="59" y="306"/>
                        <a:pt x="58" y="307"/>
                        <a:pt x="58" y="308"/>
                      </a:cubicBezTo>
                      <a:cubicBezTo>
                        <a:pt x="58" y="310"/>
                        <a:pt x="58" y="311"/>
                        <a:pt x="57" y="312"/>
                      </a:cubicBezTo>
                      <a:cubicBezTo>
                        <a:pt x="57" y="311"/>
                        <a:pt x="58" y="309"/>
                        <a:pt x="58" y="306"/>
                      </a:cubicBezTo>
                      <a:cubicBezTo>
                        <a:pt x="59" y="303"/>
                        <a:pt x="60" y="300"/>
                        <a:pt x="60" y="299"/>
                      </a:cubicBezTo>
                      <a:close/>
                      <a:moveTo>
                        <a:pt x="3" y="340"/>
                      </a:moveTo>
                      <a:cubicBezTo>
                        <a:pt x="3" y="343"/>
                        <a:pt x="3" y="349"/>
                        <a:pt x="2" y="350"/>
                      </a:cubicBezTo>
                      <a:cubicBezTo>
                        <a:pt x="2" y="348"/>
                        <a:pt x="2" y="345"/>
                        <a:pt x="2" y="346"/>
                      </a:cubicBezTo>
                      <a:cubicBezTo>
                        <a:pt x="2" y="344"/>
                        <a:pt x="2" y="343"/>
                        <a:pt x="2" y="341"/>
                      </a:cubicBezTo>
                      <a:cubicBezTo>
                        <a:pt x="3" y="341"/>
                        <a:pt x="3" y="340"/>
                        <a:pt x="3" y="340"/>
                      </a:cubicBezTo>
                      <a:close/>
                      <a:moveTo>
                        <a:pt x="57" y="317"/>
                      </a:moveTo>
                      <a:cubicBezTo>
                        <a:pt x="58" y="316"/>
                        <a:pt x="57" y="320"/>
                        <a:pt x="57" y="322"/>
                      </a:cubicBezTo>
                      <a:cubicBezTo>
                        <a:pt x="56" y="322"/>
                        <a:pt x="57" y="319"/>
                        <a:pt x="57" y="317"/>
                      </a:cubicBezTo>
                      <a:close/>
                      <a:moveTo>
                        <a:pt x="4" y="343"/>
                      </a:moveTo>
                      <a:cubicBezTo>
                        <a:pt x="4" y="343"/>
                        <a:pt x="3" y="346"/>
                        <a:pt x="3" y="348"/>
                      </a:cubicBezTo>
                      <a:cubicBezTo>
                        <a:pt x="3" y="347"/>
                        <a:pt x="3" y="344"/>
                        <a:pt x="4" y="343"/>
                      </a:cubicBezTo>
                      <a:close/>
                      <a:moveTo>
                        <a:pt x="56" y="323"/>
                      </a:moveTo>
                      <a:cubicBezTo>
                        <a:pt x="56" y="324"/>
                        <a:pt x="56" y="325"/>
                        <a:pt x="56" y="326"/>
                      </a:cubicBezTo>
                      <a:cubicBezTo>
                        <a:pt x="55" y="327"/>
                        <a:pt x="56" y="323"/>
                        <a:pt x="56" y="323"/>
                      </a:cubicBezTo>
                      <a:close/>
                      <a:moveTo>
                        <a:pt x="54" y="350"/>
                      </a:moveTo>
                      <a:cubicBezTo>
                        <a:pt x="54" y="349"/>
                        <a:pt x="53" y="354"/>
                        <a:pt x="53" y="353"/>
                      </a:cubicBezTo>
                      <a:cubicBezTo>
                        <a:pt x="53" y="352"/>
                        <a:pt x="53" y="352"/>
                        <a:pt x="54" y="350"/>
                      </a:cubicBezTo>
                      <a:close/>
                      <a:moveTo>
                        <a:pt x="51" y="356"/>
                      </a:moveTo>
                      <a:cubicBezTo>
                        <a:pt x="51" y="362"/>
                        <a:pt x="50" y="371"/>
                        <a:pt x="51" y="375"/>
                      </a:cubicBezTo>
                      <a:cubicBezTo>
                        <a:pt x="51" y="378"/>
                        <a:pt x="51" y="376"/>
                        <a:pt x="51" y="378"/>
                      </a:cubicBezTo>
                      <a:cubicBezTo>
                        <a:pt x="51" y="377"/>
                        <a:pt x="50" y="376"/>
                        <a:pt x="50" y="375"/>
                      </a:cubicBezTo>
                      <a:cubicBezTo>
                        <a:pt x="50" y="371"/>
                        <a:pt x="50" y="368"/>
                        <a:pt x="50" y="365"/>
                      </a:cubicBezTo>
                      <a:cubicBezTo>
                        <a:pt x="50" y="363"/>
                        <a:pt x="50" y="362"/>
                        <a:pt x="50" y="359"/>
                      </a:cubicBezTo>
                      <a:cubicBezTo>
                        <a:pt x="51" y="359"/>
                        <a:pt x="50" y="361"/>
                        <a:pt x="50" y="363"/>
                      </a:cubicBezTo>
                      <a:cubicBezTo>
                        <a:pt x="51" y="362"/>
                        <a:pt x="51" y="358"/>
                        <a:pt x="51" y="356"/>
                      </a:cubicBezTo>
                      <a:close/>
                      <a:moveTo>
                        <a:pt x="53" y="361"/>
                      </a:moveTo>
                      <a:cubicBezTo>
                        <a:pt x="53" y="361"/>
                        <a:pt x="53" y="362"/>
                        <a:pt x="53" y="361"/>
                      </a:cubicBezTo>
                      <a:cubicBezTo>
                        <a:pt x="53" y="363"/>
                        <a:pt x="53" y="363"/>
                        <a:pt x="53" y="363"/>
                      </a:cubicBezTo>
                      <a:cubicBezTo>
                        <a:pt x="52" y="364"/>
                        <a:pt x="53" y="355"/>
                        <a:pt x="53" y="361"/>
                      </a:cubicBezTo>
                      <a:close/>
                      <a:moveTo>
                        <a:pt x="52" y="362"/>
                      </a:moveTo>
                      <a:cubicBezTo>
                        <a:pt x="52" y="363"/>
                        <a:pt x="52" y="365"/>
                        <a:pt x="52" y="367"/>
                      </a:cubicBezTo>
                      <a:cubicBezTo>
                        <a:pt x="52" y="367"/>
                        <a:pt x="52" y="364"/>
                        <a:pt x="52" y="362"/>
                      </a:cubicBezTo>
                      <a:close/>
                      <a:moveTo>
                        <a:pt x="43" y="370"/>
                      </a:moveTo>
                      <a:cubicBezTo>
                        <a:pt x="43" y="368"/>
                        <a:pt x="43" y="372"/>
                        <a:pt x="43" y="371"/>
                      </a:cubicBezTo>
                      <a:cubicBezTo>
                        <a:pt x="43" y="372"/>
                        <a:pt x="43" y="374"/>
                        <a:pt x="43" y="374"/>
                      </a:cubicBezTo>
                      <a:cubicBezTo>
                        <a:pt x="43" y="372"/>
                        <a:pt x="43" y="371"/>
                        <a:pt x="43" y="370"/>
                      </a:cubicBezTo>
                      <a:close/>
                      <a:moveTo>
                        <a:pt x="42" y="376"/>
                      </a:moveTo>
                      <a:cubicBezTo>
                        <a:pt x="42" y="375"/>
                        <a:pt x="42" y="379"/>
                        <a:pt x="42" y="375"/>
                      </a:cubicBezTo>
                      <a:cubicBezTo>
                        <a:pt x="43" y="382"/>
                        <a:pt x="42" y="381"/>
                        <a:pt x="42" y="381"/>
                      </a:cubicBezTo>
                      <a:cubicBezTo>
                        <a:pt x="42" y="381"/>
                        <a:pt x="42" y="381"/>
                        <a:pt x="42" y="380"/>
                      </a:cubicBezTo>
                      <a:cubicBezTo>
                        <a:pt x="41" y="380"/>
                        <a:pt x="41" y="380"/>
                        <a:pt x="41" y="380"/>
                      </a:cubicBezTo>
                      <a:cubicBezTo>
                        <a:pt x="41" y="378"/>
                        <a:pt x="42" y="378"/>
                        <a:pt x="42" y="376"/>
                      </a:cubicBezTo>
                      <a:close/>
                      <a:moveTo>
                        <a:pt x="51" y="371"/>
                      </a:moveTo>
                      <a:cubicBezTo>
                        <a:pt x="52" y="371"/>
                        <a:pt x="52" y="376"/>
                        <a:pt x="52" y="376"/>
                      </a:cubicBezTo>
                      <a:cubicBezTo>
                        <a:pt x="52" y="378"/>
                        <a:pt x="51" y="374"/>
                        <a:pt x="51" y="371"/>
                      </a:cubicBezTo>
                      <a:close/>
                      <a:moveTo>
                        <a:pt x="44" y="377"/>
                      </a:moveTo>
                      <a:cubicBezTo>
                        <a:pt x="45" y="377"/>
                        <a:pt x="45" y="382"/>
                        <a:pt x="44" y="382"/>
                      </a:cubicBezTo>
                      <a:cubicBezTo>
                        <a:pt x="44" y="379"/>
                        <a:pt x="44" y="379"/>
                        <a:pt x="44" y="377"/>
                      </a:cubicBezTo>
                      <a:close/>
                      <a:moveTo>
                        <a:pt x="51" y="384"/>
                      </a:moveTo>
                      <a:cubicBezTo>
                        <a:pt x="51" y="384"/>
                        <a:pt x="50" y="384"/>
                        <a:pt x="50" y="381"/>
                      </a:cubicBezTo>
                      <a:cubicBezTo>
                        <a:pt x="51" y="384"/>
                        <a:pt x="51" y="379"/>
                        <a:pt x="51" y="384"/>
                      </a:cubicBezTo>
                      <a:close/>
                      <a:moveTo>
                        <a:pt x="53" y="380"/>
                      </a:moveTo>
                      <a:cubicBezTo>
                        <a:pt x="53" y="381"/>
                        <a:pt x="53" y="386"/>
                        <a:pt x="53" y="386"/>
                      </a:cubicBezTo>
                      <a:cubicBezTo>
                        <a:pt x="53" y="387"/>
                        <a:pt x="53" y="381"/>
                        <a:pt x="53" y="379"/>
                      </a:cubicBezTo>
                      <a:cubicBezTo>
                        <a:pt x="53" y="379"/>
                        <a:pt x="53" y="382"/>
                        <a:pt x="53" y="380"/>
                      </a:cubicBezTo>
                      <a:close/>
                      <a:moveTo>
                        <a:pt x="49" y="385"/>
                      </a:moveTo>
                      <a:cubicBezTo>
                        <a:pt x="49" y="385"/>
                        <a:pt x="49" y="386"/>
                        <a:pt x="50" y="387"/>
                      </a:cubicBezTo>
                      <a:cubicBezTo>
                        <a:pt x="49" y="388"/>
                        <a:pt x="49" y="388"/>
                        <a:pt x="49" y="388"/>
                      </a:cubicBezTo>
                      <a:cubicBezTo>
                        <a:pt x="49" y="385"/>
                        <a:pt x="49" y="387"/>
                        <a:pt x="49" y="385"/>
                      </a:cubicBezTo>
                      <a:close/>
                      <a:moveTo>
                        <a:pt x="51" y="394"/>
                      </a:moveTo>
                      <a:cubicBezTo>
                        <a:pt x="51" y="392"/>
                        <a:pt x="51" y="396"/>
                        <a:pt x="51" y="397"/>
                      </a:cubicBezTo>
                      <a:cubicBezTo>
                        <a:pt x="51" y="396"/>
                        <a:pt x="50" y="396"/>
                        <a:pt x="50" y="394"/>
                      </a:cubicBezTo>
                      <a:cubicBezTo>
                        <a:pt x="50" y="391"/>
                        <a:pt x="50" y="390"/>
                        <a:pt x="51" y="387"/>
                      </a:cubicBezTo>
                      <a:cubicBezTo>
                        <a:pt x="51" y="389"/>
                        <a:pt x="51" y="390"/>
                        <a:pt x="51" y="393"/>
                      </a:cubicBezTo>
                      <a:cubicBezTo>
                        <a:pt x="51" y="394"/>
                        <a:pt x="51" y="395"/>
                        <a:pt x="51" y="394"/>
                      </a:cubicBezTo>
                      <a:close/>
                      <a:moveTo>
                        <a:pt x="51" y="391"/>
                      </a:moveTo>
                      <a:cubicBezTo>
                        <a:pt x="51" y="390"/>
                        <a:pt x="52" y="392"/>
                        <a:pt x="52" y="392"/>
                      </a:cubicBezTo>
                      <a:cubicBezTo>
                        <a:pt x="52" y="394"/>
                        <a:pt x="52" y="394"/>
                        <a:pt x="52" y="396"/>
                      </a:cubicBezTo>
                      <a:cubicBezTo>
                        <a:pt x="52" y="395"/>
                        <a:pt x="52" y="392"/>
                        <a:pt x="51" y="391"/>
                      </a:cubicBezTo>
                      <a:close/>
                      <a:moveTo>
                        <a:pt x="47" y="395"/>
                      </a:moveTo>
                      <a:cubicBezTo>
                        <a:pt x="46" y="394"/>
                        <a:pt x="47" y="396"/>
                        <a:pt x="47" y="395"/>
                      </a:cubicBezTo>
                      <a:cubicBezTo>
                        <a:pt x="47" y="397"/>
                        <a:pt x="47" y="397"/>
                        <a:pt x="47" y="399"/>
                      </a:cubicBezTo>
                      <a:cubicBezTo>
                        <a:pt x="47" y="400"/>
                        <a:pt x="47" y="396"/>
                        <a:pt x="47" y="395"/>
                      </a:cubicBezTo>
                      <a:close/>
                      <a:moveTo>
                        <a:pt x="52" y="396"/>
                      </a:moveTo>
                      <a:cubicBezTo>
                        <a:pt x="53" y="397"/>
                        <a:pt x="53" y="396"/>
                        <a:pt x="53" y="396"/>
                      </a:cubicBezTo>
                      <a:cubicBezTo>
                        <a:pt x="53" y="398"/>
                        <a:pt x="53" y="398"/>
                        <a:pt x="53" y="398"/>
                      </a:cubicBezTo>
                      <a:cubicBezTo>
                        <a:pt x="53" y="398"/>
                        <a:pt x="53" y="396"/>
                        <a:pt x="53" y="399"/>
                      </a:cubicBezTo>
                      <a:cubicBezTo>
                        <a:pt x="53" y="399"/>
                        <a:pt x="53" y="397"/>
                        <a:pt x="52" y="396"/>
                      </a:cubicBezTo>
                      <a:close/>
                      <a:moveTo>
                        <a:pt x="9" y="431"/>
                      </a:moveTo>
                      <a:cubicBezTo>
                        <a:pt x="10" y="431"/>
                        <a:pt x="10" y="436"/>
                        <a:pt x="11" y="438"/>
                      </a:cubicBezTo>
                      <a:cubicBezTo>
                        <a:pt x="10" y="437"/>
                        <a:pt x="10" y="432"/>
                        <a:pt x="9" y="431"/>
                      </a:cubicBezTo>
                      <a:close/>
                      <a:moveTo>
                        <a:pt x="9" y="453"/>
                      </a:moveTo>
                      <a:cubicBezTo>
                        <a:pt x="10" y="453"/>
                        <a:pt x="10" y="453"/>
                        <a:pt x="10" y="453"/>
                      </a:cubicBezTo>
                      <a:cubicBezTo>
                        <a:pt x="11" y="457"/>
                        <a:pt x="11" y="457"/>
                        <a:pt x="11" y="460"/>
                      </a:cubicBezTo>
                      <a:cubicBezTo>
                        <a:pt x="11" y="460"/>
                        <a:pt x="11" y="459"/>
                        <a:pt x="10" y="458"/>
                      </a:cubicBezTo>
                      <a:cubicBezTo>
                        <a:pt x="10" y="456"/>
                        <a:pt x="10" y="455"/>
                        <a:pt x="9" y="453"/>
                      </a:cubicBezTo>
                      <a:close/>
                      <a:moveTo>
                        <a:pt x="9" y="462"/>
                      </a:moveTo>
                      <a:cubicBezTo>
                        <a:pt x="10" y="461"/>
                        <a:pt x="10" y="464"/>
                        <a:pt x="11" y="467"/>
                      </a:cubicBezTo>
                      <a:cubicBezTo>
                        <a:pt x="10" y="467"/>
                        <a:pt x="10" y="465"/>
                        <a:pt x="9" y="462"/>
                      </a:cubicBezTo>
                      <a:close/>
                      <a:moveTo>
                        <a:pt x="15" y="457"/>
                      </a:moveTo>
                      <a:cubicBezTo>
                        <a:pt x="16" y="461"/>
                        <a:pt x="16" y="461"/>
                        <a:pt x="16" y="461"/>
                      </a:cubicBezTo>
                      <a:cubicBezTo>
                        <a:pt x="16" y="461"/>
                        <a:pt x="16" y="462"/>
                        <a:pt x="16" y="463"/>
                      </a:cubicBezTo>
                      <a:cubicBezTo>
                        <a:pt x="15" y="460"/>
                        <a:pt x="15" y="460"/>
                        <a:pt x="15" y="460"/>
                      </a:cubicBezTo>
                      <a:cubicBezTo>
                        <a:pt x="16" y="462"/>
                        <a:pt x="15" y="459"/>
                        <a:pt x="15" y="457"/>
                      </a:cubicBezTo>
                      <a:close/>
                      <a:moveTo>
                        <a:pt x="40" y="438"/>
                      </a:moveTo>
                      <a:cubicBezTo>
                        <a:pt x="41" y="440"/>
                        <a:pt x="41" y="441"/>
                        <a:pt x="41" y="443"/>
                      </a:cubicBezTo>
                      <a:cubicBezTo>
                        <a:pt x="41" y="445"/>
                        <a:pt x="41" y="445"/>
                        <a:pt x="42" y="446"/>
                      </a:cubicBezTo>
                      <a:cubicBezTo>
                        <a:pt x="42" y="446"/>
                        <a:pt x="42" y="445"/>
                        <a:pt x="42" y="444"/>
                      </a:cubicBezTo>
                      <a:cubicBezTo>
                        <a:pt x="42" y="443"/>
                        <a:pt x="42" y="445"/>
                        <a:pt x="42" y="445"/>
                      </a:cubicBezTo>
                      <a:cubicBezTo>
                        <a:pt x="41" y="443"/>
                        <a:pt x="41" y="443"/>
                        <a:pt x="41" y="441"/>
                      </a:cubicBezTo>
                      <a:cubicBezTo>
                        <a:pt x="41" y="441"/>
                        <a:pt x="42" y="444"/>
                        <a:pt x="42" y="443"/>
                      </a:cubicBezTo>
                      <a:cubicBezTo>
                        <a:pt x="42" y="441"/>
                        <a:pt x="41" y="440"/>
                        <a:pt x="41" y="439"/>
                      </a:cubicBezTo>
                      <a:cubicBezTo>
                        <a:pt x="41" y="439"/>
                        <a:pt x="42" y="444"/>
                        <a:pt x="42" y="443"/>
                      </a:cubicBezTo>
                      <a:cubicBezTo>
                        <a:pt x="43" y="445"/>
                        <a:pt x="43" y="446"/>
                        <a:pt x="43" y="447"/>
                      </a:cubicBezTo>
                      <a:cubicBezTo>
                        <a:pt x="44" y="448"/>
                        <a:pt x="43" y="446"/>
                        <a:pt x="43" y="444"/>
                      </a:cubicBezTo>
                      <a:cubicBezTo>
                        <a:pt x="43" y="444"/>
                        <a:pt x="43" y="444"/>
                        <a:pt x="43" y="444"/>
                      </a:cubicBezTo>
                      <a:cubicBezTo>
                        <a:pt x="44" y="447"/>
                        <a:pt x="44" y="448"/>
                        <a:pt x="44" y="450"/>
                      </a:cubicBezTo>
                      <a:cubicBezTo>
                        <a:pt x="44" y="451"/>
                        <a:pt x="45" y="452"/>
                        <a:pt x="44" y="450"/>
                      </a:cubicBezTo>
                      <a:cubicBezTo>
                        <a:pt x="46" y="454"/>
                        <a:pt x="47" y="458"/>
                        <a:pt x="47" y="461"/>
                      </a:cubicBezTo>
                      <a:cubicBezTo>
                        <a:pt x="48" y="464"/>
                        <a:pt x="47" y="460"/>
                        <a:pt x="48" y="462"/>
                      </a:cubicBezTo>
                      <a:cubicBezTo>
                        <a:pt x="48" y="463"/>
                        <a:pt x="48" y="465"/>
                        <a:pt x="47" y="465"/>
                      </a:cubicBezTo>
                      <a:cubicBezTo>
                        <a:pt x="46" y="460"/>
                        <a:pt x="46" y="457"/>
                        <a:pt x="45" y="452"/>
                      </a:cubicBezTo>
                      <a:cubicBezTo>
                        <a:pt x="45" y="453"/>
                        <a:pt x="45" y="456"/>
                        <a:pt x="46" y="459"/>
                      </a:cubicBezTo>
                      <a:cubicBezTo>
                        <a:pt x="45" y="457"/>
                        <a:pt x="46" y="459"/>
                        <a:pt x="46" y="461"/>
                      </a:cubicBezTo>
                      <a:cubicBezTo>
                        <a:pt x="46" y="460"/>
                        <a:pt x="45" y="456"/>
                        <a:pt x="44" y="452"/>
                      </a:cubicBezTo>
                      <a:cubicBezTo>
                        <a:pt x="44" y="454"/>
                        <a:pt x="45" y="460"/>
                        <a:pt x="47" y="464"/>
                      </a:cubicBezTo>
                      <a:cubicBezTo>
                        <a:pt x="46" y="464"/>
                        <a:pt x="46" y="462"/>
                        <a:pt x="46" y="463"/>
                      </a:cubicBezTo>
                      <a:cubicBezTo>
                        <a:pt x="46" y="464"/>
                        <a:pt x="46" y="465"/>
                        <a:pt x="47" y="467"/>
                      </a:cubicBezTo>
                      <a:cubicBezTo>
                        <a:pt x="47" y="467"/>
                        <a:pt x="46" y="463"/>
                        <a:pt x="45" y="461"/>
                      </a:cubicBezTo>
                      <a:cubicBezTo>
                        <a:pt x="45" y="462"/>
                        <a:pt x="46" y="463"/>
                        <a:pt x="45" y="460"/>
                      </a:cubicBezTo>
                      <a:cubicBezTo>
                        <a:pt x="44" y="458"/>
                        <a:pt x="44" y="454"/>
                        <a:pt x="42" y="451"/>
                      </a:cubicBezTo>
                      <a:cubicBezTo>
                        <a:pt x="43" y="454"/>
                        <a:pt x="44" y="456"/>
                        <a:pt x="45" y="460"/>
                      </a:cubicBezTo>
                      <a:cubicBezTo>
                        <a:pt x="44" y="459"/>
                        <a:pt x="45" y="461"/>
                        <a:pt x="45" y="462"/>
                      </a:cubicBezTo>
                      <a:cubicBezTo>
                        <a:pt x="45" y="463"/>
                        <a:pt x="45" y="462"/>
                        <a:pt x="44" y="460"/>
                      </a:cubicBezTo>
                      <a:cubicBezTo>
                        <a:pt x="44" y="460"/>
                        <a:pt x="44" y="460"/>
                        <a:pt x="44" y="461"/>
                      </a:cubicBezTo>
                      <a:cubicBezTo>
                        <a:pt x="44" y="457"/>
                        <a:pt x="43" y="454"/>
                        <a:pt x="42" y="452"/>
                      </a:cubicBezTo>
                      <a:cubicBezTo>
                        <a:pt x="42" y="449"/>
                        <a:pt x="41" y="448"/>
                        <a:pt x="41" y="446"/>
                      </a:cubicBezTo>
                      <a:cubicBezTo>
                        <a:pt x="41" y="446"/>
                        <a:pt x="41" y="446"/>
                        <a:pt x="41" y="446"/>
                      </a:cubicBezTo>
                      <a:cubicBezTo>
                        <a:pt x="41" y="443"/>
                        <a:pt x="41" y="442"/>
                        <a:pt x="40" y="439"/>
                      </a:cubicBezTo>
                      <a:cubicBezTo>
                        <a:pt x="41" y="441"/>
                        <a:pt x="40" y="438"/>
                        <a:pt x="40" y="438"/>
                      </a:cubicBezTo>
                      <a:close/>
                      <a:moveTo>
                        <a:pt x="43" y="441"/>
                      </a:moveTo>
                      <a:cubicBezTo>
                        <a:pt x="44" y="445"/>
                        <a:pt x="44" y="446"/>
                        <a:pt x="44" y="444"/>
                      </a:cubicBezTo>
                      <a:cubicBezTo>
                        <a:pt x="44" y="446"/>
                        <a:pt x="44" y="447"/>
                        <a:pt x="45" y="449"/>
                      </a:cubicBezTo>
                      <a:cubicBezTo>
                        <a:pt x="45" y="451"/>
                        <a:pt x="45" y="451"/>
                        <a:pt x="45" y="453"/>
                      </a:cubicBezTo>
                      <a:cubicBezTo>
                        <a:pt x="45" y="451"/>
                        <a:pt x="44" y="449"/>
                        <a:pt x="44" y="447"/>
                      </a:cubicBezTo>
                      <a:cubicBezTo>
                        <a:pt x="45" y="448"/>
                        <a:pt x="43" y="442"/>
                        <a:pt x="43" y="441"/>
                      </a:cubicBezTo>
                      <a:close/>
                      <a:moveTo>
                        <a:pt x="39" y="440"/>
                      </a:moveTo>
                      <a:cubicBezTo>
                        <a:pt x="39" y="440"/>
                        <a:pt x="40" y="443"/>
                        <a:pt x="40" y="444"/>
                      </a:cubicBezTo>
                      <a:cubicBezTo>
                        <a:pt x="40" y="445"/>
                        <a:pt x="39" y="442"/>
                        <a:pt x="39" y="440"/>
                      </a:cubicBezTo>
                      <a:close/>
                      <a:moveTo>
                        <a:pt x="45" y="450"/>
                      </a:moveTo>
                      <a:cubicBezTo>
                        <a:pt x="46" y="452"/>
                        <a:pt x="47" y="455"/>
                        <a:pt x="47" y="456"/>
                      </a:cubicBezTo>
                      <a:cubicBezTo>
                        <a:pt x="48" y="459"/>
                        <a:pt x="47" y="456"/>
                        <a:pt x="47" y="457"/>
                      </a:cubicBezTo>
                      <a:cubicBezTo>
                        <a:pt x="48" y="460"/>
                        <a:pt x="49" y="464"/>
                        <a:pt x="49" y="465"/>
                      </a:cubicBezTo>
                      <a:cubicBezTo>
                        <a:pt x="49" y="466"/>
                        <a:pt x="49" y="464"/>
                        <a:pt x="49" y="463"/>
                      </a:cubicBezTo>
                      <a:cubicBezTo>
                        <a:pt x="48" y="463"/>
                        <a:pt x="49" y="464"/>
                        <a:pt x="49" y="465"/>
                      </a:cubicBezTo>
                      <a:cubicBezTo>
                        <a:pt x="49" y="467"/>
                        <a:pt x="50" y="468"/>
                        <a:pt x="50" y="470"/>
                      </a:cubicBezTo>
                      <a:cubicBezTo>
                        <a:pt x="50" y="470"/>
                        <a:pt x="49" y="468"/>
                        <a:pt x="49" y="469"/>
                      </a:cubicBezTo>
                      <a:cubicBezTo>
                        <a:pt x="49" y="466"/>
                        <a:pt x="49" y="468"/>
                        <a:pt x="48" y="464"/>
                      </a:cubicBezTo>
                      <a:cubicBezTo>
                        <a:pt x="48" y="464"/>
                        <a:pt x="49" y="466"/>
                        <a:pt x="49" y="466"/>
                      </a:cubicBezTo>
                      <a:cubicBezTo>
                        <a:pt x="48" y="463"/>
                        <a:pt x="47" y="459"/>
                        <a:pt x="46" y="454"/>
                      </a:cubicBezTo>
                      <a:cubicBezTo>
                        <a:pt x="47" y="458"/>
                        <a:pt x="48" y="460"/>
                        <a:pt x="48" y="463"/>
                      </a:cubicBezTo>
                      <a:cubicBezTo>
                        <a:pt x="48" y="460"/>
                        <a:pt x="45" y="452"/>
                        <a:pt x="45" y="450"/>
                      </a:cubicBezTo>
                      <a:close/>
                      <a:moveTo>
                        <a:pt x="52" y="449"/>
                      </a:moveTo>
                      <a:cubicBezTo>
                        <a:pt x="52" y="450"/>
                        <a:pt x="53" y="454"/>
                        <a:pt x="53" y="454"/>
                      </a:cubicBezTo>
                      <a:cubicBezTo>
                        <a:pt x="52" y="451"/>
                        <a:pt x="52" y="450"/>
                        <a:pt x="52" y="449"/>
                      </a:cubicBezTo>
                      <a:close/>
                      <a:moveTo>
                        <a:pt x="24" y="482"/>
                      </a:moveTo>
                      <a:cubicBezTo>
                        <a:pt x="25" y="484"/>
                        <a:pt x="25" y="484"/>
                        <a:pt x="25" y="484"/>
                      </a:cubicBezTo>
                      <a:cubicBezTo>
                        <a:pt x="25" y="485"/>
                        <a:pt x="25" y="485"/>
                        <a:pt x="25" y="485"/>
                      </a:cubicBezTo>
                      <a:cubicBezTo>
                        <a:pt x="24" y="483"/>
                        <a:pt x="24" y="482"/>
                        <a:pt x="24" y="482"/>
                      </a:cubicBezTo>
                      <a:close/>
                      <a:moveTo>
                        <a:pt x="53" y="456"/>
                      </a:moveTo>
                      <a:cubicBezTo>
                        <a:pt x="53" y="456"/>
                        <a:pt x="53" y="457"/>
                        <a:pt x="53" y="458"/>
                      </a:cubicBezTo>
                      <a:cubicBezTo>
                        <a:pt x="53" y="458"/>
                        <a:pt x="52" y="455"/>
                        <a:pt x="52" y="454"/>
                      </a:cubicBezTo>
                      <a:cubicBezTo>
                        <a:pt x="52" y="455"/>
                        <a:pt x="53" y="455"/>
                        <a:pt x="53" y="457"/>
                      </a:cubicBezTo>
                      <a:cubicBezTo>
                        <a:pt x="53" y="457"/>
                        <a:pt x="53" y="456"/>
                        <a:pt x="53" y="456"/>
                      </a:cubicBezTo>
                      <a:close/>
                      <a:moveTo>
                        <a:pt x="48" y="465"/>
                      </a:moveTo>
                      <a:cubicBezTo>
                        <a:pt x="48" y="466"/>
                        <a:pt x="49" y="467"/>
                        <a:pt x="49" y="468"/>
                      </a:cubicBezTo>
                      <a:cubicBezTo>
                        <a:pt x="49" y="468"/>
                        <a:pt x="49" y="468"/>
                        <a:pt x="49" y="468"/>
                      </a:cubicBezTo>
                      <a:cubicBezTo>
                        <a:pt x="48" y="466"/>
                        <a:pt x="48" y="465"/>
                        <a:pt x="48" y="465"/>
                      </a:cubicBezTo>
                      <a:close/>
                      <a:moveTo>
                        <a:pt x="54" y="459"/>
                      </a:moveTo>
                      <a:cubicBezTo>
                        <a:pt x="54" y="460"/>
                        <a:pt x="55" y="465"/>
                        <a:pt x="55" y="464"/>
                      </a:cubicBezTo>
                      <a:cubicBezTo>
                        <a:pt x="54" y="461"/>
                        <a:pt x="54" y="461"/>
                        <a:pt x="54" y="459"/>
                      </a:cubicBezTo>
                      <a:close/>
                      <a:moveTo>
                        <a:pt x="48" y="474"/>
                      </a:moveTo>
                      <a:cubicBezTo>
                        <a:pt x="48" y="474"/>
                        <a:pt x="48" y="474"/>
                        <a:pt x="48" y="474"/>
                      </a:cubicBezTo>
                      <a:cubicBezTo>
                        <a:pt x="48" y="475"/>
                        <a:pt x="48" y="475"/>
                        <a:pt x="49" y="475"/>
                      </a:cubicBezTo>
                      <a:cubicBezTo>
                        <a:pt x="49" y="477"/>
                        <a:pt x="48" y="476"/>
                        <a:pt x="48" y="474"/>
                      </a:cubicBezTo>
                      <a:close/>
                      <a:moveTo>
                        <a:pt x="53" y="474"/>
                      </a:moveTo>
                      <a:cubicBezTo>
                        <a:pt x="54" y="474"/>
                        <a:pt x="55" y="478"/>
                        <a:pt x="54" y="478"/>
                      </a:cubicBezTo>
                      <a:cubicBezTo>
                        <a:pt x="54" y="476"/>
                        <a:pt x="54" y="475"/>
                        <a:pt x="53" y="474"/>
                      </a:cubicBezTo>
                      <a:close/>
                      <a:moveTo>
                        <a:pt x="56" y="480"/>
                      </a:moveTo>
                      <a:cubicBezTo>
                        <a:pt x="56" y="482"/>
                        <a:pt x="57" y="483"/>
                        <a:pt x="57" y="484"/>
                      </a:cubicBezTo>
                      <a:cubicBezTo>
                        <a:pt x="57" y="484"/>
                        <a:pt x="56" y="482"/>
                        <a:pt x="56" y="482"/>
                      </a:cubicBezTo>
                      <a:cubicBezTo>
                        <a:pt x="56" y="480"/>
                        <a:pt x="56" y="480"/>
                        <a:pt x="56" y="480"/>
                      </a:cubicBezTo>
                      <a:close/>
                      <a:moveTo>
                        <a:pt x="58" y="537"/>
                      </a:moveTo>
                      <a:cubicBezTo>
                        <a:pt x="59" y="539"/>
                        <a:pt x="56" y="534"/>
                        <a:pt x="57" y="535"/>
                      </a:cubicBezTo>
                      <a:cubicBezTo>
                        <a:pt x="60" y="540"/>
                        <a:pt x="63" y="546"/>
                        <a:pt x="66" y="551"/>
                      </a:cubicBezTo>
                      <a:cubicBezTo>
                        <a:pt x="66" y="551"/>
                        <a:pt x="66" y="552"/>
                        <a:pt x="67" y="555"/>
                      </a:cubicBezTo>
                      <a:cubicBezTo>
                        <a:pt x="66" y="554"/>
                        <a:pt x="67" y="555"/>
                        <a:pt x="67" y="555"/>
                      </a:cubicBezTo>
                      <a:cubicBezTo>
                        <a:pt x="66" y="553"/>
                        <a:pt x="65" y="552"/>
                        <a:pt x="65" y="551"/>
                      </a:cubicBezTo>
                      <a:cubicBezTo>
                        <a:pt x="63" y="548"/>
                        <a:pt x="61" y="544"/>
                        <a:pt x="60" y="543"/>
                      </a:cubicBezTo>
                      <a:cubicBezTo>
                        <a:pt x="59" y="541"/>
                        <a:pt x="59" y="541"/>
                        <a:pt x="59" y="540"/>
                      </a:cubicBezTo>
                      <a:cubicBezTo>
                        <a:pt x="57" y="537"/>
                        <a:pt x="56" y="536"/>
                        <a:pt x="56" y="535"/>
                      </a:cubicBezTo>
                      <a:cubicBezTo>
                        <a:pt x="57" y="535"/>
                        <a:pt x="58" y="537"/>
                        <a:pt x="58" y="537"/>
                      </a:cubicBezTo>
                      <a:close/>
                      <a:moveTo>
                        <a:pt x="57" y="535"/>
                      </a:moveTo>
                      <a:cubicBezTo>
                        <a:pt x="55" y="534"/>
                        <a:pt x="57" y="538"/>
                        <a:pt x="57" y="539"/>
                      </a:cubicBezTo>
                      <a:cubicBezTo>
                        <a:pt x="56" y="536"/>
                        <a:pt x="55" y="534"/>
                        <a:pt x="54" y="531"/>
                      </a:cubicBezTo>
                      <a:cubicBezTo>
                        <a:pt x="52" y="529"/>
                        <a:pt x="51" y="526"/>
                        <a:pt x="50" y="524"/>
                      </a:cubicBezTo>
                      <a:cubicBezTo>
                        <a:pt x="49" y="521"/>
                        <a:pt x="48" y="519"/>
                        <a:pt x="47" y="517"/>
                      </a:cubicBezTo>
                      <a:cubicBezTo>
                        <a:pt x="46" y="515"/>
                        <a:pt x="46" y="513"/>
                        <a:pt x="45" y="512"/>
                      </a:cubicBezTo>
                      <a:cubicBezTo>
                        <a:pt x="44" y="510"/>
                        <a:pt x="44" y="509"/>
                        <a:pt x="43" y="507"/>
                      </a:cubicBezTo>
                      <a:cubicBezTo>
                        <a:pt x="42" y="505"/>
                        <a:pt x="43" y="508"/>
                        <a:pt x="43" y="507"/>
                      </a:cubicBezTo>
                      <a:cubicBezTo>
                        <a:pt x="42" y="505"/>
                        <a:pt x="41" y="502"/>
                        <a:pt x="41" y="501"/>
                      </a:cubicBezTo>
                      <a:cubicBezTo>
                        <a:pt x="44" y="509"/>
                        <a:pt x="45" y="511"/>
                        <a:pt x="47" y="516"/>
                      </a:cubicBezTo>
                      <a:cubicBezTo>
                        <a:pt x="47" y="516"/>
                        <a:pt x="47" y="515"/>
                        <a:pt x="47" y="514"/>
                      </a:cubicBezTo>
                      <a:cubicBezTo>
                        <a:pt x="48" y="516"/>
                        <a:pt x="49" y="519"/>
                        <a:pt x="50" y="521"/>
                      </a:cubicBezTo>
                      <a:cubicBezTo>
                        <a:pt x="51" y="524"/>
                        <a:pt x="53" y="527"/>
                        <a:pt x="55" y="531"/>
                      </a:cubicBezTo>
                      <a:cubicBezTo>
                        <a:pt x="55" y="532"/>
                        <a:pt x="55" y="533"/>
                        <a:pt x="55" y="534"/>
                      </a:cubicBezTo>
                      <a:cubicBezTo>
                        <a:pt x="56" y="534"/>
                        <a:pt x="56" y="534"/>
                        <a:pt x="57" y="535"/>
                      </a:cubicBezTo>
                      <a:close/>
                      <a:moveTo>
                        <a:pt x="45" y="527"/>
                      </a:moveTo>
                      <a:cubicBezTo>
                        <a:pt x="45" y="526"/>
                        <a:pt x="47" y="530"/>
                        <a:pt x="46" y="530"/>
                      </a:cubicBezTo>
                      <a:lnTo>
                        <a:pt x="45" y="527"/>
                      </a:lnTo>
                      <a:close/>
                      <a:moveTo>
                        <a:pt x="59" y="505"/>
                      </a:moveTo>
                      <a:cubicBezTo>
                        <a:pt x="60" y="505"/>
                        <a:pt x="62" y="511"/>
                        <a:pt x="59" y="505"/>
                      </a:cubicBezTo>
                      <a:close/>
                      <a:moveTo>
                        <a:pt x="59" y="506"/>
                      </a:moveTo>
                      <a:cubicBezTo>
                        <a:pt x="59" y="506"/>
                        <a:pt x="61" y="510"/>
                        <a:pt x="61" y="510"/>
                      </a:cubicBezTo>
                      <a:cubicBezTo>
                        <a:pt x="60" y="508"/>
                        <a:pt x="60" y="508"/>
                        <a:pt x="59" y="506"/>
                      </a:cubicBezTo>
                      <a:close/>
                      <a:moveTo>
                        <a:pt x="46" y="530"/>
                      </a:moveTo>
                      <a:cubicBezTo>
                        <a:pt x="47" y="533"/>
                        <a:pt x="47" y="534"/>
                        <a:pt x="48" y="536"/>
                      </a:cubicBezTo>
                      <a:cubicBezTo>
                        <a:pt x="48" y="535"/>
                        <a:pt x="47" y="533"/>
                        <a:pt x="46" y="532"/>
                      </a:cubicBezTo>
                      <a:cubicBezTo>
                        <a:pt x="46" y="531"/>
                        <a:pt x="46" y="530"/>
                        <a:pt x="46" y="530"/>
                      </a:cubicBezTo>
                      <a:close/>
                      <a:moveTo>
                        <a:pt x="55" y="547"/>
                      </a:moveTo>
                      <a:cubicBezTo>
                        <a:pt x="56" y="548"/>
                        <a:pt x="56" y="549"/>
                        <a:pt x="58" y="551"/>
                      </a:cubicBezTo>
                      <a:cubicBezTo>
                        <a:pt x="57" y="550"/>
                        <a:pt x="56" y="548"/>
                        <a:pt x="56" y="548"/>
                      </a:cubicBezTo>
                      <a:cubicBezTo>
                        <a:pt x="56" y="547"/>
                        <a:pt x="58" y="551"/>
                        <a:pt x="59" y="553"/>
                      </a:cubicBezTo>
                      <a:cubicBezTo>
                        <a:pt x="59" y="553"/>
                        <a:pt x="61" y="556"/>
                        <a:pt x="61" y="557"/>
                      </a:cubicBezTo>
                      <a:cubicBezTo>
                        <a:pt x="59" y="554"/>
                        <a:pt x="57" y="551"/>
                        <a:pt x="57" y="551"/>
                      </a:cubicBezTo>
                      <a:cubicBezTo>
                        <a:pt x="56" y="549"/>
                        <a:pt x="56" y="549"/>
                        <a:pt x="55" y="547"/>
                      </a:cubicBezTo>
                      <a:close/>
                      <a:moveTo>
                        <a:pt x="72" y="534"/>
                      </a:moveTo>
                      <a:cubicBezTo>
                        <a:pt x="72" y="533"/>
                        <a:pt x="74" y="537"/>
                        <a:pt x="73" y="537"/>
                      </a:cubicBezTo>
                      <a:cubicBezTo>
                        <a:pt x="73" y="536"/>
                        <a:pt x="72" y="535"/>
                        <a:pt x="72" y="534"/>
                      </a:cubicBezTo>
                      <a:close/>
                      <a:moveTo>
                        <a:pt x="75" y="544"/>
                      </a:moveTo>
                      <a:cubicBezTo>
                        <a:pt x="75" y="542"/>
                        <a:pt x="73" y="540"/>
                        <a:pt x="73" y="540"/>
                      </a:cubicBezTo>
                      <a:cubicBezTo>
                        <a:pt x="74" y="542"/>
                        <a:pt x="76" y="544"/>
                        <a:pt x="75" y="544"/>
                      </a:cubicBezTo>
                      <a:close/>
                      <a:moveTo>
                        <a:pt x="78" y="548"/>
                      </a:moveTo>
                      <a:cubicBezTo>
                        <a:pt x="79" y="548"/>
                        <a:pt x="80" y="551"/>
                        <a:pt x="78" y="549"/>
                      </a:cubicBezTo>
                      <a:cubicBezTo>
                        <a:pt x="80" y="552"/>
                        <a:pt x="83" y="556"/>
                        <a:pt x="83" y="557"/>
                      </a:cubicBezTo>
                      <a:cubicBezTo>
                        <a:pt x="80" y="552"/>
                        <a:pt x="77" y="547"/>
                        <a:pt x="75" y="544"/>
                      </a:cubicBezTo>
                      <a:cubicBezTo>
                        <a:pt x="76" y="544"/>
                        <a:pt x="77" y="546"/>
                        <a:pt x="78" y="547"/>
                      </a:cubicBezTo>
                      <a:cubicBezTo>
                        <a:pt x="76" y="544"/>
                        <a:pt x="74" y="540"/>
                        <a:pt x="72" y="538"/>
                      </a:cubicBezTo>
                      <a:cubicBezTo>
                        <a:pt x="72" y="537"/>
                        <a:pt x="73" y="538"/>
                        <a:pt x="74" y="540"/>
                      </a:cubicBezTo>
                      <a:cubicBezTo>
                        <a:pt x="75" y="542"/>
                        <a:pt x="77" y="545"/>
                        <a:pt x="77" y="546"/>
                      </a:cubicBezTo>
                      <a:cubicBezTo>
                        <a:pt x="78" y="547"/>
                        <a:pt x="79" y="548"/>
                        <a:pt x="78" y="547"/>
                      </a:cubicBezTo>
                      <a:cubicBezTo>
                        <a:pt x="79" y="548"/>
                        <a:pt x="81" y="551"/>
                        <a:pt x="82" y="553"/>
                      </a:cubicBezTo>
                      <a:cubicBezTo>
                        <a:pt x="81" y="553"/>
                        <a:pt x="79" y="548"/>
                        <a:pt x="78" y="548"/>
                      </a:cubicBezTo>
                      <a:close/>
                      <a:moveTo>
                        <a:pt x="66" y="556"/>
                      </a:moveTo>
                      <a:cubicBezTo>
                        <a:pt x="67" y="556"/>
                        <a:pt x="68" y="559"/>
                        <a:pt x="70" y="561"/>
                      </a:cubicBezTo>
                      <a:cubicBezTo>
                        <a:pt x="70" y="560"/>
                        <a:pt x="68" y="558"/>
                        <a:pt x="68" y="557"/>
                      </a:cubicBezTo>
                      <a:cubicBezTo>
                        <a:pt x="68" y="557"/>
                        <a:pt x="69" y="558"/>
                        <a:pt x="70" y="560"/>
                      </a:cubicBezTo>
                      <a:cubicBezTo>
                        <a:pt x="72" y="564"/>
                        <a:pt x="70" y="562"/>
                        <a:pt x="72" y="566"/>
                      </a:cubicBezTo>
                      <a:cubicBezTo>
                        <a:pt x="70" y="563"/>
                        <a:pt x="71" y="565"/>
                        <a:pt x="69" y="562"/>
                      </a:cubicBezTo>
                      <a:cubicBezTo>
                        <a:pt x="70" y="563"/>
                        <a:pt x="70" y="563"/>
                        <a:pt x="69" y="561"/>
                      </a:cubicBezTo>
                      <a:cubicBezTo>
                        <a:pt x="68" y="559"/>
                        <a:pt x="67" y="558"/>
                        <a:pt x="66" y="556"/>
                      </a:cubicBezTo>
                      <a:close/>
                      <a:moveTo>
                        <a:pt x="84" y="556"/>
                      </a:moveTo>
                      <a:cubicBezTo>
                        <a:pt x="85" y="557"/>
                        <a:pt x="85" y="559"/>
                        <a:pt x="87" y="561"/>
                      </a:cubicBezTo>
                      <a:cubicBezTo>
                        <a:pt x="86" y="560"/>
                        <a:pt x="85" y="558"/>
                        <a:pt x="84" y="556"/>
                      </a:cubicBezTo>
                      <a:close/>
                      <a:moveTo>
                        <a:pt x="579" y="111"/>
                      </a:moveTo>
                      <a:cubicBezTo>
                        <a:pt x="576" y="108"/>
                        <a:pt x="574" y="107"/>
                        <a:pt x="572" y="106"/>
                      </a:cubicBezTo>
                      <a:cubicBezTo>
                        <a:pt x="573" y="106"/>
                        <a:pt x="574" y="107"/>
                        <a:pt x="574" y="106"/>
                      </a:cubicBezTo>
                      <a:cubicBezTo>
                        <a:pt x="574" y="107"/>
                        <a:pt x="575" y="108"/>
                        <a:pt x="576" y="108"/>
                      </a:cubicBezTo>
                      <a:cubicBezTo>
                        <a:pt x="577" y="109"/>
                        <a:pt x="578" y="110"/>
                        <a:pt x="579" y="111"/>
                      </a:cubicBezTo>
                      <a:close/>
                      <a:moveTo>
                        <a:pt x="562" y="96"/>
                      </a:moveTo>
                      <a:cubicBezTo>
                        <a:pt x="563" y="96"/>
                        <a:pt x="564" y="98"/>
                        <a:pt x="564" y="97"/>
                      </a:cubicBezTo>
                      <a:cubicBezTo>
                        <a:pt x="567" y="99"/>
                        <a:pt x="567" y="100"/>
                        <a:pt x="569" y="101"/>
                      </a:cubicBezTo>
                      <a:cubicBezTo>
                        <a:pt x="568" y="101"/>
                        <a:pt x="565" y="98"/>
                        <a:pt x="562" y="96"/>
                      </a:cubicBezTo>
                      <a:close/>
                      <a:moveTo>
                        <a:pt x="566" y="99"/>
                      </a:moveTo>
                      <a:cubicBezTo>
                        <a:pt x="569" y="102"/>
                        <a:pt x="565" y="99"/>
                        <a:pt x="563" y="97"/>
                      </a:cubicBezTo>
                      <a:cubicBezTo>
                        <a:pt x="564" y="98"/>
                        <a:pt x="565" y="98"/>
                        <a:pt x="566" y="99"/>
                      </a:cubicBezTo>
                      <a:cubicBezTo>
                        <a:pt x="567" y="100"/>
                        <a:pt x="569" y="101"/>
                        <a:pt x="570" y="103"/>
                      </a:cubicBezTo>
                      <a:cubicBezTo>
                        <a:pt x="569" y="102"/>
                        <a:pt x="568" y="101"/>
                        <a:pt x="566" y="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</p:sp>
            <p:sp>
              <p:nvSpPr>
                <p:cNvPr id="73" name="Freeform 985" descr="KSO_WM_UNIT_INDEX=1_6&amp;KSO_WM_UNIT_TYPE=m_i&amp;KSO_WM_UNIT_ID=wpsdiag20163416_3*m_i*1_6&amp;KSO_WM_UNIT_LAYERLEVEL=1_1&amp;KSO_WM_UNIT_CLEAR=1&amp;KSO_WM_TAG_VERSION=1.0&amp;KSO_WM_BEAUTIFY_FLAG=#wm#&amp;KSO_WM_TEMPLATE_CATEGORY=wpsdiag&amp;KSO_WM_TEMPLATE_INDEX=20163416&amp;KSO_WM_SLIDE_ITEM_CNT=3&amp;KSO_WM_DIAGRAM_GROUP_CODE=m1_1&amp;KSO_WM_UNIT_LINE_FORE_SCHEMECOLOR_INDEX=0&amp;KSO_WM_UNIT_LINE_BACK_SCHEMECOLOR_INDEX=0&amp;KSO_WM_UNIT_LINE_FILL_TYPE=1">
                  <a:extLst>
                    <a:ext uri="{FF2B5EF4-FFF2-40B4-BE49-F238E27FC236}">
                      <a16:creationId xmlns:a16="http://schemas.microsoft.com/office/drawing/2014/main" id="{0CD64905-D730-4FA5-908F-621EDA40C4E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3551" y="710761"/>
                  <a:ext cx="2784475" cy="2035175"/>
                </a:xfrm>
                <a:custGeom>
                  <a:avLst/>
                  <a:gdLst>
                    <a:gd name="T0" fmla="*/ 3 w 740"/>
                    <a:gd name="T1" fmla="*/ 208 h 540"/>
                    <a:gd name="T2" fmla="*/ 37 w 740"/>
                    <a:gd name="T3" fmla="*/ 320 h 540"/>
                    <a:gd name="T4" fmla="*/ 119 w 740"/>
                    <a:gd name="T5" fmla="*/ 427 h 540"/>
                    <a:gd name="T6" fmla="*/ 299 w 740"/>
                    <a:gd name="T7" fmla="*/ 523 h 540"/>
                    <a:gd name="T8" fmla="*/ 325 w 740"/>
                    <a:gd name="T9" fmla="*/ 534 h 540"/>
                    <a:gd name="T10" fmla="*/ 560 w 740"/>
                    <a:gd name="T11" fmla="*/ 488 h 540"/>
                    <a:gd name="T12" fmla="*/ 577 w 740"/>
                    <a:gd name="T13" fmla="*/ 477 h 540"/>
                    <a:gd name="T14" fmla="*/ 649 w 740"/>
                    <a:gd name="T15" fmla="*/ 414 h 540"/>
                    <a:gd name="T16" fmla="*/ 695 w 740"/>
                    <a:gd name="T17" fmla="*/ 347 h 540"/>
                    <a:gd name="T18" fmla="*/ 722 w 740"/>
                    <a:gd name="T19" fmla="*/ 279 h 540"/>
                    <a:gd name="T20" fmla="*/ 732 w 740"/>
                    <a:gd name="T21" fmla="*/ 252 h 540"/>
                    <a:gd name="T22" fmla="*/ 739 w 740"/>
                    <a:gd name="T23" fmla="*/ 209 h 540"/>
                    <a:gd name="T24" fmla="*/ 733 w 740"/>
                    <a:gd name="T25" fmla="*/ 142 h 540"/>
                    <a:gd name="T26" fmla="*/ 720 w 740"/>
                    <a:gd name="T27" fmla="*/ 118 h 540"/>
                    <a:gd name="T28" fmla="*/ 709 w 740"/>
                    <a:gd name="T29" fmla="*/ 118 h 540"/>
                    <a:gd name="T30" fmla="*/ 706 w 740"/>
                    <a:gd name="T31" fmla="*/ 217 h 540"/>
                    <a:gd name="T32" fmla="*/ 688 w 740"/>
                    <a:gd name="T33" fmla="*/ 253 h 540"/>
                    <a:gd name="T34" fmla="*/ 666 w 740"/>
                    <a:gd name="T35" fmla="*/ 301 h 540"/>
                    <a:gd name="T36" fmla="*/ 528 w 740"/>
                    <a:gd name="T37" fmla="*/ 440 h 540"/>
                    <a:gd name="T38" fmla="*/ 499 w 740"/>
                    <a:gd name="T39" fmla="*/ 457 h 540"/>
                    <a:gd name="T40" fmla="*/ 178 w 740"/>
                    <a:gd name="T41" fmla="*/ 419 h 540"/>
                    <a:gd name="T42" fmla="*/ 143 w 740"/>
                    <a:gd name="T43" fmla="*/ 400 h 540"/>
                    <a:gd name="T44" fmla="*/ 48 w 740"/>
                    <a:gd name="T45" fmla="*/ 255 h 540"/>
                    <a:gd name="T46" fmla="*/ 54 w 740"/>
                    <a:gd name="T47" fmla="*/ 281 h 540"/>
                    <a:gd name="T48" fmla="*/ 64 w 740"/>
                    <a:gd name="T49" fmla="*/ 307 h 540"/>
                    <a:gd name="T50" fmla="*/ 70 w 740"/>
                    <a:gd name="T51" fmla="*/ 319 h 540"/>
                    <a:gd name="T52" fmla="*/ 46 w 740"/>
                    <a:gd name="T53" fmla="*/ 273 h 540"/>
                    <a:gd name="T54" fmla="*/ 40 w 740"/>
                    <a:gd name="T55" fmla="*/ 263 h 540"/>
                    <a:gd name="T56" fmla="*/ 45 w 740"/>
                    <a:gd name="T57" fmla="*/ 284 h 540"/>
                    <a:gd name="T58" fmla="*/ 79 w 740"/>
                    <a:gd name="T59" fmla="*/ 349 h 540"/>
                    <a:gd name="T60" fmla="*/ 138 w 740"/>
                    <a:gd name="T61" fmla="*/ 415 h 540"/>
                    <a:gd name="T62" fmla="*/ 152 w 740"/>
                    <a:gd name="T63" fmla="*/ 430 h 540"/>
                    <a:gd name="T64" fmla="*/ 176 w 740"/>
                    <a:gd name="T65" fmla="*/ 450 h 540"/>
                    <a:gd name="T66" fmla="*/ 97 w 740"/>
                    <a:gd name="T67" fmla="*/ 383 h 540"/>
                    <a:gd name="T68" fmla="*/ 43 w 740"/>
                    <a:gd name="T69" fmla="*/ 300 h 540"/>
                    <a:gd name="T70" fmla="*/ 17 w 740"/>
                    <a:gd name="T71" fmla="*/ 210 h 540"/>
                    <a:gd name="T72" fmla="*/ 20 w 740"/>
                    <a:gd name="T73" fmla="*/ 239 h 540"/>
                    <a:gd name="T74" fmla="*/ 6 w 740"/>
                    <a:gd name="T75" fmla="*/ 206 h 540"/>
                    <a:gd name="T76" fmla="*/ 11 w 740"/>
                    <a:gd name="T77" fmla="*/ 174 h 540"/>
                    <a:gd name="T78" fmla="*/ 5 w 740"/>
                    <a:gd name="T79" fmla="*/ 153 h 540"/>
                    <a:gd name="T80" fmla="*/ 4 w 740"/>
                    <a:gd name="T81" fmla="*/ 124 h 540"/>
                    <a:gd name="T82" fmla="*/ 195 w 740"/>
                    <a:gd name="T83" fmla="*/ 460 h 540"/>
                    <a:gd name="T84" fmla="*/ 79 w 740"/>
                    <a:gd name="T85" fmla="*/ 343 h 540"/>
                    <a:gd name="T86" fmla="*/ 696 w 740"/>
                    <a:gd name="T87" fmla="*/ 240 h 540"/>
                    <a:gd name="T88" fmla="*/ 6 w 740"/>
                    <a:gd name="T89" fmla="*/ 153 h 540"/>
                    <a:gd name="T90" fmla="*/ 10 w 740"/>
                    <a:gd name="T91" fmla="*/ 209 h 540"/>
                    <a:gd name="T92" fmla="*/ 21 w 740"/>
                    <a:gd name="T93" fmla="*/ 263 h 540"/>
                    <a:gd name="T94" fmla="*/ 42 w 740"/>
                    <a:gd name="T95" fmla="*/ 300 h 540"/>
                    <a:gd name="T96" fmla="*/ 56 w 740"/>
                    <a:gd name="T97" fmla="*/ 297 h 540"/>
                    <a:gd name="T98" fmla="*/ 47 w 740"/>
                    <a:gd name="T99" fmla="*/ 323 h 540"/>
                    <a:gd name="T100" fmla="*/ 64 w 740"/>
                    <a:gd name="T101" fmla="*/ 297 h 540"/>
                    <a:gd name="T102" fmla="*/ 74 w 740"/>
                    <a:gd name="T103" fmla="*/ 332 h 540"/>
                    <a:gd name="T104" fmla="*/ 105 w 740"/>
                    <a:gd name="T105" fmla="*/ 373 h 540"/>
                    <a:gd name="T106" fmla="*/ 141 w 740"/>
                    <a:gd name="T107" fmla="*/ 417 h 540"/>
                    <a:gd name="T108" fmla="*/ 190 w 740"/>
                    <a:gd name="T109" fmla="*/ 458 h 540"/>
                    <a:gd name="T110" fmla="*/ 555 w 740"/>
                    <a:gd name="T111" fmla="*/ 425 h 540"/>
                    <a:gd name="T112" fmla="*/ 561 w 740"/>
                    <a:gd name="T113" fmla="*/ 420 h 540"/>
                    <a:gd name="T114" fmla="*/ 646 w 740"/>
                    <a:gd name="T115" fmla="*/ 335 h 540"/>
                    <a:gd name="T116" fmla="*/ 670 w 740"/>
                    <a:gd name="T117" fmla="*/ 298 h 540"/>
                    <a:gd name="T118" fmla="*/ 701 w 740"/>
                    <a:gd name="T119" fmla="*/ 244 h 540"/>
                    <a:gd name="T120" fmla="*/ 700 w 740"/>
                    <a:gd name="T121" fmla="*/ 239 h 540"/>
                    <a:gd name="T122" fmla="*/ 709 w 740"/>
                    <a:gd name="T123" fmla="*/ 196 h 540"/>
                    <a:gd name="T124" fmla="*/ 61 w 740"/>
                    <a:gd name="T125" fmla="*/ 30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40" h="540">
                      <a:moveTo>
                        <a:pt x="40" y="3"/>
                      </a:moveTo>
                      <a:cubicBezTo>
                        <a:pt x="40" y="5"/>
                        <a:pt x="39" y="6"/>
                        <a:pt x="38" y="7"/>
                      </a:cubicBezTo>
                      <a:cubicBezTo>
                        <a:pt x="40" y="4"/>
                        <a:pt x="38" y="7"/>
                        <a:pt x="38" y="7"/>
                      </a:cubicBezTo>
                      <a:cubicBezTo>
                        <a:pt x="38" y="6"/>
                        <a:pt x="39" y="5"/>
                        <a:pt x="39" y="4"/>
                      </a:cubicBezTo>
                      <a:cubicBezTo>
                        <a:pt x="39" y="4"/>
                        <a:pt x="36" y="12"/>
                        <a:pt x="34" y="16"/>
                      </a:cubicBezTo>
                      <a:cubicBezTo>
                        <a:pt x="32" y="19"/>
                        <a:pt x="32" y="18"/>
                        <a:pt x="30" y="22"/>
                      </a:cubicBezTo>
                      <a:cubicBezTo>
                        <a:pt x="31" y="22"/>
                        <a:pt x="31" y="21"/>
                        <a:pt x="31" y="20"/>
                      </a:cubicBezTo>
                      <a:cubicBezTo>
                        <a:pt x="30" y="24"/>
                        <a:pt x="29" y="28"/>
                        <a:pt x="27" y="31"/>
                      </a:cubicBezTo>
                      <a:cubicBezTo>
                        <a:pt x="28" y="28"/>
                        <a:pt x="27" y="30"/>
                        <a:pt x="26" y="32"/>
                      </a:cubicBezTo>
                      <a:cubicBezTo>
                        <a:pt x="26" y="34"/>
                        <a:pt x="25" y="35"/>
                        <a:pt x="24" y="38"/>
                      </a:cubicBezTo>
                      <a:cubicBezTo>
                        <a:pt x="25" y="36"/>
                        <a:pt x="23" y="42"/>
                        <a:pt x="23" y="39"/>
                      </a:cubicBezTo>
                      <a:cubicBezTo>
                        <a:pt x="22" y="44"/>
                        <a:pt x="23" y="41"/>
                        <a:pt x="22" y="43"/>
                      </a:cubicBezTo>
                      <a:cubicBezTo>
                        <a:pt x="21" y="45"/>
                        <a:pt x="22" y="43"/>
                        <a:pt x="21" y="46"/>
                      </a:cubicBezTo>
                      <a:cubicBezTo>
                        <a:pt x="21" y="47"/>
                        <a:pt x="20" y="49"/>
                        <a:pt x="20" y="47"/>
                      </a:cubicBezTo>
                      <a:cubicBezTo>
                        <a:pt x="20" y="50"/>
                        <a:pt x="19" y="51"/>
                        <a:pt x="19" y="53"/>
                      </a:cubicBezTo>
                      <a:cubicBezTo>
                        <a:pt x="18" y="55"/>
                        <a:pt x="18" y="56"/>
                        <a:pt x="17" y="58"/>
                      </a:cubicBezTo>
                      <a:cubicBezTo>
                        <a:pt x="17" y="59"/>
                        <a:pt x="17" y="59"/>
                        <a:pt x="17" y="60"/>
                      </a:cubicBezTo>
                      <a:cubicBezTo>
                        <a:pt x="16" y="64"/>
                        <a:pt x="15" y="67"/>
                        <a:pt x="13" y="72"/>
                      </a:cubicBezTo>
                      <a:cubicBezTo>
                        <a:pt x="13" y="72"/>
                        <a:pt x="10" y="84"/>
                        <a:pt x="8" y="88"/>
                      </a:cubicBezTo>
                      <a:cubicBezTo>
                        <a:pt x="9" y="88"/>
                        <a:pt x="9" y="88"/>
                        <a:pt x="9" y="89"/>
                      </a:cubicBezTo>
                      <a:cubicBezTo>
                        <a:pt x="8" y="91"/>
                        <a:pt x="8" y="91"/>
                        <a:pt x="8" y="93"/>
                      </a:cubicBezTo>
                      <a:cubicBezTo>
                        <a:pt x="8" y="93"/>
                        <a:pt x="8" y="89"/>
                        <a:pt x="9" y="90"/>
                      </a:cubicBezTo>
                      <a:cubicBezTo>
                        <a:pt x="8" y="92"/>
                        <a:pt x="8" y="95"/>
                        <a:pt x="7" y="98"/>
                      </a:cubicBezTo>
                      <a:cubicBezTo>
                        <a:pt x="7" y="100"/>
                        <a:pt x="7" y="101"/>
                        <a:pt x="6" y="103"/>
                      </a:cubicBezTo>
                      <a:cubicBezTo>
                        <a:pt x="6" y="104"/>
                        <a:pt x="6" y="106"/>
                        <a:pt x="6" y="107"/>
                      </a:cubicBezTo>
                      <a:cubicBezTo>
                        <a:pt x="6" y="104"/>
                        <a:pt x="6" y="102"/>
                        <a:pt x="6" y="104"/>
                      </a:cubicBezTo>
                      <a:cubicBezTo>
                        <a:pt x="6" y="106"/>
                        <a:pt x="6" y="107"/>
                        <a:pt x="5" y="110"/>
                      </a:cubicBezTo>
                      <a:cubicBezTo>
                        <a:pt x="5" y="109"/>
                        <a:pt x="5" y="110"/>
                        <a:pt x="5" y="109"/>
                      </a:cubicBezTo>
                      <a:cubicBezTo>
                        <a:pt x="4" y="113"/>
                        <a:pt x="4" y="118"/>
                        <a:pt x="3" y="121"/>
                      </a:cubicBezTo>
                      <a:cubicBezTo>
                        <a:pt x="3" y="121"/>
                        <a:pt x="3" y="121"/>
                        <a:pt x="3" y="120"/>
                      </a:cubicBezTo>
                      <a:cubicBezTo>
                        <a:pt x="4" y="114"/>
                        <a:pt x="6" y="104"/>
                        <a:pt x="6" y="101"/>
                      </a:cubicBezTo>
                      <a:cubicBezTo>
                        <a:pt x="5" y="104"/>
                        <a:pt x="5" y="108"/>
                        <a:pt x="4" y="111"/>
                      </a:cubicBezTo>
                      <a:cubicBezTo>
                        <a:pt x="4" y="115"/>
                        <a:pt x="3" y="119"/>
                        <a:pt x="3" y="122"/>
                      </a:cubicBezTo>
                      <a:cubicBezTo>
                        <a:pt x="2" y="122"/>
                        <a:pt x="2" y="134"/>
                        <a:pt x="1" y="136"/>
                      </a:cubicBezTo>
                      <a:cubicBezTo>
                        <a:pt x="1" y="141"/>
                        <a:pt x="1" y="147"/>
                        <a:pt x="1" y="152"/>
                      </a:cubicBezTo>
                      <a:cubicBezTo>
                        <a:pt x="1" y="158"/>
                        <a:pt x="1" y="164"/>
                        <a:pt x="0" y="167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169"/>
                        <a:pt x="0" y="170"/>
                        <a:pt x="1" y="171"/>
                      </a:cubicBezTo>
                      <a:cubicBezTo>
                        <a:pt x="1" y="170"/>
                        <a:pt x="1" y="169"/>
                        <a:pt x="1" y="170"/>
                      </a:cubicBezTo>
                      <a:cubicBezTo>
                        <a:pt x="1" y="175"/>
                        <a:pt x="1" y="177"/>
                        <a:pt x="1" y="181"/>
                      </a:cubicBezTo>
                      <a:cubicBezTo>
                        <a:pt x="1" y="180"/>
                        <a:pt x="1" y="180"/>
                        <a:pt x="1" y="179"/>
                      </a:cubicBezTo>
                      <a:cubicBezTo>
                        <a:pt x="1" y="184"/>
                        <a:pt x="1" y="184"/>
                        <a:pt x="1" y="190"/>
                      </a:cubicBezTo>
                      <a:cubicBezTo>
                        <a:pt x="1" y="189"/>
                        <a:pt x="1" y="187"/>
                        <a:pt x="2" y="189"/>
                      </a:cubicBezTo>
                      <a:cubicBezTo>
                        <a:pt x="1" y="189"/>
                        <a:pt x="2" y="192"/>
                        <a:pt x="2" y="193"/>
                      </a:cubicBezTo>
                      <a:cubicBezTo>
                        <a:pt x="2" y="194"/>
                        <a:pt x="2" y="191"/>
                        <a:pt x="2" y="194"/>
                      </a:cubicBezTo>
                      <a:cubicBezTo>
                        <a:pt x="3" y="200"/>
                        <a:pt x="3" y="200"/>
                        <a:pt x="4" y="205"/>
                      </a:cubicBezTo>
                      <a:cubicBezTo>
                        <a:pt x="3" y="205"/>
                        <a:pt x="4" y="210"/>
                        <a:pt x="3" y="208"/>
                      </a:cubicBezTo>
                      <a:cubicBezTo>
                        <a:pt x="4" y="213"/>
                        <a:pt x="4" y="215"/>
                        <a:pt x="5" y="217"/>
                      </a:cubicBezTo>
                      <a:cubicBezTo>
                        <a:pt x="5" y="216"/>
                        <a:pt x="5" y="219"/>
                        <a:pt x="4" y="217"/>
                      </a:cubicBezTo>
                      <a:cubicBezTo>
                        <a:pt x="5" y="219"/>
                        <a:pt x="5" y="219"/>
                        <a:pt x="5" y="220"/>
                      </a:cubicBezTo>
                      <a:cubicBezTo>
                        <a:pt x="5" y="220"/>
                        <a:pt x="5" y="218"/>
                        <a:pt x="6" y="221"/>
                      </a:cubicBezTo>
                      <a:cubicBezTo>
                        <a:pt x="7" y="230"/>
                        <a:pt x="9" y="241"/>
                        <a:pt x="11" y="247"/>
                      </a:cubicBezTo>
                      <a:cubicBezTo>
                        <a:pt x="11" y="247"/>
                        <a:pt x="11" y="247"/>
                        <a:pt x="11" y="247"/>
                      </a:cubicBezTo>
                      <a:cubicBezTo>
                        <a:pt x="12" y="251"/>
                        <a:pt x="12" y="251"/>
                        <a:pt x="12" y="251"/>
                      </a:cubicBezTo>
                      <a:cubicBezTo>
                        <a:pt x="12" y="250"/>
                        <a:pt x="12" y="251"/>
                        <a:pt x="13" y="253"/>
                      </a:cubicBezTo>
                      <a:cubicBezTo>
                        <a:pt x="12" y="251"/>
                        <a:pt x="13" y="255"/>
                        <a:pt x="13" y="255"/>
                      </a:cubicBezTo>
                      <a:cubicBezTo>
                        <a:pt x="12" y="252"/>
                        <a:pt x="11" y="248"/>
                        <a:pt x="10" y="243"/>
                      </a:cubicBezTo>
                      <a:cubicBezTo>
                        <a:pt x="9" y="242"/>
                        <a:pt x="7" y="231"/>
                        <a:pt x="7" y="229"/>
                      </a:cubicBezTo>
                      <a:cubicBezTo>
                        <a:pt x="7" y="231"/>
                        <a:pt x="8" y="235"/>
                        <a:pt x="8" y="239"/>
                      </a:cubicBezTo>
                      <a:cubicBezTo>
                        <a:pt x="9" y="243"/>
                        <a:pt x="11" y="247"/>
                        <a:pt x="11" y="249"/>
                      </a:cubicBezTo>
                      <a:cubicBezTo>
                        <a:pt x="12" y="251"/>
                        <a:pt x="12" y="254"/>
                        <a:pt x="13" y="256"/>
                      </a:cubicBezTo>
                      <a:cubicBezTo>
                        <a:pt x="13" y="259"/>
                        <a:pt x="14" y="262"/>
                        <a:pt x="15" y="265"/>
                      </a:cubicBezTo>
                      <a:cubicBezTo>
                        <a:pt x="15" y="264"/>
                        <a:pt x="16" y="266"/>
                        <a:pt x="16" y="267"/>
                      </a:cubicBezTo>
                      <a:cubicBezTo>
                        <a:pt x="16" y="267"/>
                        <a:pt x="16" y="265"/>
                        <a:pt x="16" y="266"/>
                      </a:cubicBezTo>
                      <a:cubicBezTo>
                        <a:pt x="15" y="263"/>
                        <a:pt x="16" y="264"/>
                        <a:pt x="15" y="262"/>
                      </a:cubicBezTo>
                      <a:cubicBezTo>
                        <a:pt x="15" y="263"/>
                        <a:pt x="14" y="258"/>
                        <a:pt x="14" y="259"/>
                      </a:cubicBezTo>
                      <a:cubicBezTo>
                        <a:pt x="16" y="263"/>
                        <a:pt x="17" y="268"/>
                        <a:pt x="18" y="269"/>
                      </a:cubicBezTo>
                      <a:cubicBezTo>
                        <a:pt x="18" y="271"/>
                        <a:pt x="19" y="272"/>
                        <a:pt x="19" y="273"/>
                      </a:cubicBezTo>
                      <a:cubicBezTo>
                        <a:pt x="19" y="273"/>
                        <a:pt x="19" y="273"/>
                        <a:pt x="18" y="272"/>
                      </a:cubicBezTo>
                      <a:cubicBezTo>
                        <a:pt x="20" y="277"/>
                        <a:pt x="18" y="271"/>
                        <a:pt x="20" y="276"/>
                      </a:cubicBezTo>
                      <a:cubicBezTo>
                        <a:pt x="20" y="277"/>
                        <a:pt x="20" y="278"/>
                        <a:pt x="21" y="279"/>
                      </a:cubicBezTo>
                      <a:cubicBezTo>
                        <a:pt x="22" y="282"/>
                        <a:pt x="20" y="278"/>
                        <a:pt x="21" y="280"/>
                      </a:cubicBezTo>
                      <a:cubicBezTo>
                        <a:pt x="21" y="280"/>
                        <a:pt x="23" y="285"/>
                        <a:pt x="23" y="285"/>
                      </a:cubicBezTo>
                      <a:cubicBezTo>
                        <a:pt x="23" y="286"/>
                        <a:pt x="22" y="285"/>
                        <a:pt x="22" y="284"/>
                      </a:cubicBezTo>
                      <a:cubicBezTo>
                        <a:pt x="23" y="285"/>
                        <a:pt x="20" y="279"/>
                        <a:pt x="19" y="277"/>
                      </a:cubicBezTo>
                      <a:cubicBezTo>
                        <a:pt x="19" y="276"/>
                        <a:pt x="19" y="276"/>
                        <a:pt x="19" y="274"/>
                      </a:cubicBezTo>
                      <a:cubicBezTo>
                        <a:pt x="18" y="274"/>
                        <a:pt x="17" y="270"/>
                        <a:pt x="17" y="268"/>
                      </a:cubicBezTo>
                      <a:cubicBezTo>
                        <a:pt x="17" y="270"/>
                        <a:pt x="18" y="274"/>
                        <a:pt x="19" y="276"/>
                      </a:cubicBezTo>
                      <a:cubicBezTo>
                        <a:pt x="19" y="276"/>
                        <a:pt x="18" y="273"/>
                        <a:pt x="17" y="272"/>
                      </a:cubicBezTo>
                      <a:cubicBezTo>
                        <a:pt x="18" y="276"/>
                        <a:pt x="20" y="279"/>
                        <a:pt x="20" y="281"/>
                      </a:cubicBezTo>
                      <a:cubicBezTo>
                        <a:pt x="20" y="281"/>
                        <a:pt x="22" y="286"/>
                        <a:pt x="22" y="284"/>
                      </a:cubicBezTo>
                      <a:cubicBezTo>
                        <a:pt x="21" y="282"/>
                        <a:pt x="20" y="280"/>
                        <a:pt x="20" y="279"/>
                      </a:cubicBezTo>
                      <a:cubicBezTo>
                        <a:pt x="21" y="282"/>
                        <a:pt x="22" y="285"/>
                        <a:pt x="23" y="288"/>
                      </a:cubicBezTo>
                      <a:cubicBezTo>
                        <a:pt x="23" y="288"/>
                        <a:pt x="22" y="285"/>
                        <a:pt x="23" y="286"/>
                      </a:cubicBezTo>
                      <a:cubicBezTo>
                        <a:pt x="23" y="286"/>
                        <a:pt x="23" y="287"/>
                        <a:pt x="23" y="287"/>
                      </a:cubicBezTo>
                      <a:cubicBezTo>
                        <a:pt x="25" y="291"/>
                        <a:pt x="25" y="292"/>
                        <a:pt x="26" y="295"/>
                      </a:cubicBezTo>
                      <a:cubicBezTo>
                        <a:pt x="27" y="298"/>
                        <a:pt x="26" y="294"/>
                        <a:pt x="26" y="294"/>
                      </a:cubicBezTo>
                      <a:cubicBezTo>
                        <a:pt x="26" y="295"/>
                        <a:pt x="27" y="296"/>
                        <a:pt x="27" y="297"/>
                      </a:cubicBezTo>
                      <a:cubicBezTo>
                        <a:pt x="27" y="298"/>
                        <a:pt x="28" y="299"/>
                        <a:pt x="28" y="299"/>
                      </a:cubicBezTo>
                      <a:cubicBezTo>
                        <a:pt x="28" y="300"/>
                        <a:pt x="26" y="296"/>
                        <a:pt x="27" y="297"/>
                      </a:cubicBezTo>
                      <a:cubicBezTo>
                        <a:pt x="28" y="300"/>
                        <a:pt x="28" y="301"/>
                        <a:pt x="29" y="304"/>
                      </a:cubicBezTo>
                      <a:cubicBezTo>
                        <a:pt x="30" y="305"/>
                        <a:pt x="30" y="305"/>
                        <a:pt x="31" y="307"/>
                      </a:cubicBezTo>
                      <a:cubicBezTo>
                        <a:pt x="32" y="309"/>
                        <a:pt x="32" y="309"/>
                        <a:pt x="32" y="311"/>
                      </a:cubicBezTo>
                      <a:cubicBezTo>
                        <a:pt x="33" y="312"/>
                        <a:pt x="35" y="316"/>
                        <a:pt x="37" y="320"/>
                      </a:cubicBezTo>
                      <a:cubicBezTo>
                        <a:pt x="38" y="320"/>
                        <a:pt x="38" y="322"/>
                        <a:pt x="39" y="323"/>
                      </a:cubicBezTo>
                      <a:cubicBezTo>
                        <a:pt x="37" y="319"/>
                        <a:pt x="36" y="318"/>
                        <a:pt x="36" y="316"/>
                      </a:cubicBezTo>
                      <a:cubicBezTo>
                        <a:pt x="36" y="317"/>
                        <a:pt x="37" y="318"/>
                        <a:pt x="37" y="318"/>
                      </a:cubicBezTo>
                      <a:cubicBezTo>
                        <a:pt x="36" y="316"/>
                        <a:pt x="36" y="316"/>
                        <a:pt x="35" y="315"/>
                      </a:cubicBezTo>
                      <a:cubicBezTo>
                        <a:pt x="36" y="315"/>
                        <a:pt x="33" y="310"/>
                        <a:pt x="33" y="309"/>
                      </a:cubicBezTo>
                      <a:cubicBezTo>
                        <a:pt x="33" y="309"/>
                        <a:pt x="33" y="310"/>
                        <a:pt x="33" y="309"/>
                      </a:cubicBezTo>
                      <a:cubicBezTo>
                        <a:pt x="31" y="305"/>
                        <a:pt x="28" y="298"/>
                        <a:pt x="27" y="295"/>
                      </a:cubicBezTo>
                      <a:cubicBezTo>
                        <a:pt x="27" y="297"/>
                        <a:pt x="23" y="287"/>
                        <a:pt x="25" y="290"/>
                      </a:cubicBezTo>
                      <a:cubicBezTo>
                        <a:pt x="24" y="286"/>
                        <a:pt x="25" y="289"/>
                        <a:pt x="24" y="287"/>
                      </a:cubicBezTo>
                      <a:cubicBezTo>
                        <a:pt x="23" y="286"/>
                        <a:pt x="23" y="285"/>
                        <a:pt x="23" y="285"/>
                      </a:cubicBezTo>
                      <a:cubicBezTo>
                        <a:pt x="26" y="292"/>
                        <a:pt x="28" y="296"/>
                        <a:pt x="30" y="303"/>
                      </a:cubicBezTo>
                      <a:cubicBezTo>
                        <a:pt x="33" y="308"/>
                        <a:pt x="34" y="310"/>
                        <a:pt x="35" y="313"/>
                      </a:cubicBezTo>
                      <a:cubicBezTo>
                        <a:pt x="35" y="313"/>
                        <a:pt x="35" y="313"/>
                        <a:pt x="35" y="313"/>
                      </a:cubicBezTo>
                      <a:cubicBezTo>
                        <a:pt x="36" y="313"/>
                        <a:pt x="39" y="322"/>
                        <a:pt x="38" y="319"/>
                      </a:cubicBezTo>
                      <a:cubicBezTo>
                        <a:pt x="37" y="317"/>
                        <a:pt x="35" y="312"/>
                        <a:pt x="35" y="312"/>
                      </a:cubicBezTo>
                      <a:cubicBezTo>
                        <a:pt x="38" y="317"/>
                        <a:pt x="39" y="319"/>
                        <a:pt x="41" y="324"/>
                      </a:cubicBezTo>
                      <a:cubicBezTo>
                        <a:pt x="40" y="323"/>
                        <a:pt x="41" y="324"/>
                        <a:pt x="42" y="326"/>
                      </a:cubicBezTo>
                      <a:cubicBezTo>
                        <a:pt x="42" y="325"/>
                        <a:pt x="45" y="330"/>
                        <a:pt x="44" y="330"/>
                      </a:cubicBezTo>
                      <a:cubicBezTo>
                        <a:pt x="46" y="333"/>
                        <a:pt x="47" y="336"/>
                        <a:pt x="50" y="340"/>
                      </a:cubicBezTo>
                      <a:cubicBezTo>
                        <a:pt x="52" y="344"/>
                        <a:pt x="54" y="347"/>
                        <a:pt x="56" y="351"/>
                      </a:cubicBezTo>
                      <a:cubicBezTo>
                        <a:pt x="57" y="352"/>
                        <a:pt x="58" y="353"/>
                        <a:pt x="58" y="355"/>
                      </a:cubicBezTo>
                      <a:cubicBezTo>
                        <a:pt x="59" y="356"/>
                        <a:pt x="61" y="358"/>
                        <a:pt x="61" y="359"/>
                      </a:cubicBezTo>
                      <a:cubicBezTo>
                        <a:pt x="61" y="359"/>
                        <a:pt x="61" y="359"/>
                        <a:pt x="61" y="358"/>
                      </a:cubicBezTo>
                      <a:cubicBezTo>
                        <a:pt x="63" y="361"/>
                        <a:pt x="63" y="362"/>
                        <a:pt x="64" y="363"/>
                      </a:cubicBezTo>
                      <a:cubicBezTo>
                        <a:pt x="66" y="365"/>
                        <a:pt x="62" y="360"/>
                        <a:pt x="63" y="362"/>
                      </a:cubicBezTo>
                      <a:cubicBezTo>
                        <a:pt x="65" y="364"/>
                        <a:pt x="66" y="366"/>
                        <a:pt x="67" y="367"/>
                      </a:cubicBezTo>
                      <a:cubicBezTo>
                        <a:pt x="68" y="369"/>
                        <a:pt x="71" y="373"/>
                        <a:pt x="74" y="377"/>
                      </a:cubicBezTo>
                      <a:cubicBezTo>
                        <a:pt x="77" y="380"/>
                        <a:pt x="79" y="384"/>
                        <a:pt x="81" y="386"/>
                      </a:cubicBezTo>
                      <a:cubicBezTo>
                        <a:pt x="83" y="388"/>
                        <a:pt x="88" y="394"/>
                        <a:pt x="93" y="399"/>
                      </a:cubicBezTo>
                      <a:cubicBezTo>
                        <a:pt x="97" y="404"/>
                        <a:pt x="100" y="407"/>
                        <a:pt x="96" y="403"/>
                      </a:cubicBezTo>
                      <a:cubicBezTo>
                        <a:pt x="100" y="408"/>
                        <a:pt x="105" y="413"/>
                        <a:pt x="108" y="416"/>
                      </a:cubicBezTo>
                      <a:cubicBezTo>
                        <a:pt x="105" y="413"/>
                        <a:pt x="109" y="417"/>
                        <a:pt x="108" y="416"/>
                      </a:cubicBezTo>
                      <a:cubicBezTo>
                        <a:pt x="110" y="418"/>
                        <a:pt x="110" y="418"/>
                        <a:pt x="111" y="419"/>
                      </a:cubicBezTo>
                      <a:cubicBezTo>
                        <a:pt x="111" y="419"/>
                        <a:pt x="115" y="423"/>
                        <a:pt x="117" y="424"/>
                      </a:cubicBezTo>
                      <a:cubicBezTo>
                        <a:pt x="116" y="424"/>
                        <a:pt x="116" y="423"/>
                        <a:pt x="117" y="424"/>
                      </a:cubicBezTo>
                      <a:cubicBezTo>
                        <a:pt x="117" y="425"/>
                        <a:pt x="117" y="425"/>
                        <a:pt x="118" y="426"/>
                      </a:cubicBezTo>
                      <a:cubicBezTo>
                        <a:pt x="116" y="425"/>
                        <a:pt x="116" y="424"/>
                        <a:pt x="113" y="422"/>
                      </a:cubicBezTo>
                      <a:cubicBezTo>
                        <a:pt x="114" y="423"/>
                        <a:pt x="113" y="422"/>
                        <a:pt x="112" y="421"/>
                      </a:cubicBezTo>
                      <a:cubicBezTo>
                        <a:pt x="116" y="425"/>
                        <a:pt x="118" y="427"/>
                        <a:pt x="119" y="428"/>
                      </a:cubicBezTo>
                      <a:cubicBezTo>
                        <a:pt x="121" y="430"/>
                        <a:pt x="122" y="431"/>
                        <a:pt x="126" y="434"/>
                      </a:cubicBezTo>
                      <a:cubicBezTo>
                        <a:pt x="126" y="434"/>
                        <a:pt x="123" y="431"/>
                        <a:pt x="123" y="431"/>
                      </a:cubicBezTo>
                      <a:cubicBezTo>
                        <a:pt x="126" y="434"/>
                        <a:pt x="126" y="434"/>
                        <a:pt x="126" y="434"/>
                      </a:cubicBezTo>
                      <a:cubicBezTo>
                        <a:pt x="126" y="433"/>
                        <a:pt x="126" y="433"/>
                        <a:pt x="125" y="432"/>
                      </a:cubicBezTo>
                      <a:cubicBezTo>
                        <a:pt x="125" y="433"/>
                        <a:pt x="123" y="430"/>
                        <a:pt x="122" y="430"/>
                      </a:cubicBezTo>
                      <a:cubicBezTo>
                        <a:pt x="121" y="429"/>
                        <a:pt x="120" y="428"/>
                        <a:pt x="120" y="428"/>
                      </a:cubicBezTo>
                      <a:cubicBezTo>
                        <a:pt x="121" y="429"/>
                        <a:pt x="123" y="431"/>
                        <a:pt x="123" y="430"/>
                      </a:cubicBezTo>
                      <a:cubicBezTo>
                        <a:pt x="121" y="429"/>
                        <a:pt x="120" y="428"/>
                        <a:pt x="119" y="427"/>
                      </a:cubicBezTo>
                      <a:cubicBezTo>
                        <a:pt x="121" y="428"/>
                        <a:pt x="124" y="431"/>
                        <a:pt x="127" y="433"/>
                      </a:cubicBezTo>
                      <a:cubicBezTo>
                        <a:pt x="128" y="435"/>
                        <a:pt x="130" y="436"/>
                        <a:pt x="132" y="437"/>
                      </a:cubicBezTo>
                      <a:cubicBezTo>
                        <a:pt x="133" y="439"/>
                        <a:pt x="135" y="440"/>
                        <a:pt x="136" y="441"/>
                      </a:cubicBezTo>
                      <a:cubicBezTo>
                        <a:pt x="137" y="442"/>
                        <a:pt x="140" y="445"/>
                        <a:pt x="144" y="447"/>
                      </a:cubicBezTo>
                      <a:cubicBezTo>
                        <a:pt x="147" y="450"/>
                        <a:pt x="150" y="452"/>
                        <a:pt x="150" y="452"/>
                      </a:cubicBezTo>
                      <a:cubicBezTo>
                        <a:pt x="151" y="453"/>
                        <a:pt x="151" y="452"/>
                        <a:pt x="152" y="454"/>
                      </a:cubicBezTo>
                      <a:cubicBezTo>
                        <a:pt x="150" y="452"/>
                        <a:pt x="145" y="448"/>
                        <a:pt x="145" y="448"/>
                      </a:cubicBezTo>
                      <a:cubicBezTo>
                        <a:pt x="148" y="451"/>
                        <a:pt x="152" y="454"/>
                        <a:pt x="149" y="452"/>
                      </a:cubicBezTo>
                      <a:cubicBezTo>
                        <a:pt x="151" y="454"/>
                        <a:pt x="151" y="453"/>
                        <a:pt x="153" y="454"/>
                      </a:cubicBezTo>
                      <a:cubicBezTo>
                        <a:pt x="153" y="455"/>
                        <a:pt x="153" y="455"/>
                        <a:pt x="153" y="455"/>
                      </a:cubicBezTo>
                      <a:cubicBezTo>
                        <a:pt x="151" y="454"/>
                        <a:pt x="146" y="450"/>
                        <a:pt x="149" y="452"/>
                      </a:cubicBezTo>
                      <a:cubicBezTo>
                        <a:pt x="150" y="453"/>
                        <a:pt x="153" y="455"/>
                        <a:pt x="154" y="456"/>
                      </a:cubicBezTo>
                      <a:cubicBezTo>
                        <a:pt x="155" y="456"/>
                        <a:pt x="157" y="458"/>
                        <a:pt x="159" y="459"/>
                      </a:cubicBezTo>
                      <a:cubicBezTo>
                        <a:pt x="161" y="461"/>
                        <a:pt x="164" y="462"/>
                        <a:pt x="164" y="463"/>
                      </a:cubicBezTo>
                      <a:cubicBezTo>
                        <a:pt x="164" y="463"/>
                        <a:pt x="163" y="463"/>
                        <a:pt x="163" y="462"/>
                      </a:cubicBezTo>
                      <a:cubicBezTo>
                        <a:pt x="160" y="461"/>
                        <a:pt x="157" y="458"/>
                        <a:pt x="156" y="458"/>
                      </a:cubicBezTo>
                      <a:cubicBezTo>
                        <a:pt x="155" y="457"/>
                        <a:pt x="155" y="457"/>
                        <a:pt x="156" y="457"/>
                      </a:cubicBezTo>
                      <a:cubicBezTo>
                        <a:pt x="153" y="455"/>
                        <a:pt x="156" y="457"/>
                        <a:pt x="154" y="456"/>
                      </a:cubicBezTo>
                      <a:cubicBezTo>
                        <a:pt x="153" y="455"/>
                        <a:pt x="152" y="454"/>
                        <a:pt x="151" y="454"/>
                      </a:cubicBezTo>
                      <a:cubicBezTo>
                        <a:pt x="152" y="455"/>
                        <a:pt x="155" y="457"/>
                        <a:pt x="159" y="460"/>
                      </a:cubicBezTo>
                      <a:cubicBezTo>
                        <a:pt x="163" y="463"/>
                        <a:pt x="167" y="465"/>
                        <a:pt x="169" y="467"/>
                      </a:cubicBezTo>
                      <a:cubicBezTo>
                        <a:pt x="171" y="468"/>
                        <a:pt x="174" y="470"/>
                        <a:pt x="176" y="471"/>
                      </a:cubicBezTo>
                      <a:cubicBezTo>
                        <a:pt x="179" y="473"/>
                        <a:pt x="182" y="474"/>
                        <a:pt x="182" y="475"/>
                      </a:cubicBezTo>
                      <a:cubicBezTo>
                        <a:pt x="184" y="476"/>
                        <a:pt x="188" y="479"/>
                        <a:pt x="189" y="479"/>
                      </a:cubicBezTo>
                      <a:cubicBezTo>
                        <a:pt x="191" y="481"/>
                        <a:pt x="190" y="480"/>
                        <a:pt x="193" y="481"/>
                      </a:cubicBezTo>
                      <a:cubicBezTo>
                        <a:pt x="197" y="484"/>
                        <a:pt x="196" y="484"/>
                        <a:pt x="198" y="485"/>
                      </a:cubicBezTo>
                      <a:cubicBezTo>
                        <a:pt x="198" y="485"/>
                        <a:pt x="204" y="488"/>
                        <a:pt x="207" y="489"/>
                      </a:cubicBezTo>
                      <a:cubicBezTo>
                        <a:pt x="207" y="489"/>
                        <a:pt x="205" y="489"/>
                        <a:pt x="205" y="489"/>
                      </a:cubicBezTo>
                      <a:cubicBezTo>
                        <a:pt x="208" y="490"/>
                        <a:pt x="209" y="490"/>
                        <a:pt x="211" y="492"/>
                      </a:cubicBezTo>
                      <a:cubicBezTo>
                        <a:pt x="213" y="493"/>
                        <a:pt x="207" y="490"/>
                        <a:pt x="210" y="491"/>
                      </a:cubicBezTo>
                      <a:cubicBezTo>
                        <a:pt x="212" y="492"/>
                        <a:pt x="213" y="493"/>
                        <a:pt x="215" y="494"/>
                      </a:cubicBezTo>
                      <a:cubicBezTo>
                        <a:pt x="217" y="494"/>
                        <a:pt x="217" y="494"/>
                        <a:pt x="218" y="495"/>
                      </a:cubicBezTo>
                      <a:cubicBezTo>
                        <a:pt x="219" y="495"/>
                        <a:pt x="222" y="497"/>
                        <a:pt x="226" y="498"/>
                      </a:cubicBezTo>
                      <a:cubicBezTo>
                        <a:pt x="230" y="500"/>
                        <a:pt x="233" y="501"/>
                        <a:pt x="232" y="501"/>
                      </a:cubicBezTo>
                      <a:cubicBezTo>
                        <a:pt x="239" y="504"/>
                        <a:pt x="249" y="507"/>
                        <a:pt x="258" y="511"/>
                      </a:cubicBezTo>
                      <a:cubicBezTo>
                        <a:pt x="262" y="512"/>
                        <a:pt x="267" y="513"/>
                        <a:pt x="271" y="515"/>
                      </a:cubicBezTo>
                      <a:cubicBezTo>
                        <a:pt x="275" y="516"/>
                        <a:pt x="279" y="517"/>
                        <a:pt x="283" y="518"/>
                      </a:cubicBezTo>
                      <a:cubicBezTo>
                        <a:pt x="283" y="518"/>
                        <a:pt x="283" y="518"/>
                        <a:pt x="280" y="518"/>
                      </a:cubicBezTo>
                      <a:cubicBezTo>
                        <a:pt x="280" y="518"/>
                        <a:pt x="279" y="517"/>
                        <a:pt x="277" y="517"/>
                      </a:cubicBezTo>
                      <a:cubicBezTo>
                        <a:pt x="279" y="517"/>
                        <a:pt x="279" y="517"/>
                        <a:pt x="279" y="518"/>
                      </a:cubicBezTo>
                      <a:cubicBezTo>
                        <a:pt x="276" y="517"/>
                        <a:pt x="274" y="516"/>
                        <a:pt x="272" y="516"/>
                      </a:cubicBezTo>
                      <a:cubicBezTo>
                        <a:pt x="275" y="517"/>
                        <a:pt x="280" y="518"/>
                        <a:pt x="282" y="519"/>
                      </a:cubicBezTo>
                      <a:cubicBezTo>
                        <a:pt x="283" y="519"/>
                        <a:pt x="282" y="518"/>
                        <a:pt x="285" y="519"/>
                      </a:cubicBezTo>
                      <a:cubicBezTo>
                        <a:pt x="283" y="519"/>
                        <a:pt x="288" y="519"/>
                        <a:pt x="290" y="520"/>
                      </a:cubicBezTo>
                      <a:cubicBezTo>
                        <a:pt x="287" y="520"/>
                        <a:pt x="289" y="521"/>
                        <a:pt x="291" y="521"/>
                      </a:cubicBezTo>
                      <a:cubicBezTo>
                        <a:pt x="289" y="520"/>
                        <a:pt x="290" y="520"/>
                        <a:pt x="291" y="521"/>
                      </a:cubicBezTo>
                      <a:cubicBezTo>
                        <a:pt x="295" y="521"/>
                        <a:pt x="296" y="522"/>
                        <a:pt x="299" y="523"/>
                      </a:cubicBezTo>
                      <a:cubicBezTo>
                        <a:pt x="299" y="522"/>
                        <a:pt x="295" y="522"/>
                        <a:pt x="296" y="522"/>
                      </a:cubicBezTo>
                      <a:cubicBezTo>
                        <a:pt x="297" y="522"/>
                        <a:pt x="301" y="523"/>
                        <a:pt x="303" y="523"/>
                      </a:cubicBezTo>
                      <a:cubicBezTo>
                        <a:pt x="305" y="523"/>
                        <a:pt x="309" y="524"/>
                        <a:pt x="313" y="524"/>
                      </a:cubicBezTo>
                      <a:cubicBezTo>
                        <a:pt x="310" y="524"/>
                        <a:pt x="312" y="524"/>
                        <a:pt x="312" y="525"/>
                      </a:cubicBezTo>
                      <a:cubicBezTo>
                        <a:pt x="317" y="526"/>
                        <a:pt x="321" y="526"/>
                        <a:pt x="326" y="527"/>
                      </a:cubicBezTo>
                      <a:cubicBezTo>
                        <a:pt x="324" y="527"/>
                        <a:pt x="317" y="526"/>
                        <a:pt x="320" y="526"/>
                      </a:cubicBezTo>
                      <a:cubicBezTo>
                        <a:pt x="324" y="527"/>
                        <a:pt x="325" y="527"/>
                        <a:pt x="323" y="527"/>
                      </a:cubicBezTo>
                      <a:cubicBezTo>
                        <a:pt x="327" y="527"/>
                        <a:pt x="327" y="528"/>
                        <a:pt x="330" y="528"/>
                      </a:cubicBezTo>
                      <a:cubicBezTo>
                        <a:pt x="330" y="528"/>
                        <a:pt x="331" y="528"/>
                        <a:pt x="331" y="528"/>
                      </a:cubicBezTo>
                      <a:cubicBezTo>
                        <a:pt x="331" y="528"/>
                        <a:pt x="330" y="528"/>
                        <a:pt x="328" y="528"/>
                      </a:cubicBezTo>
                      <a:cubicBezTo>
                        <a:pt x="331" y="529"/>
                        <a:pt x="332" y="529"/>
                        <a:pt x="335" y="530"/>
                      </a:cubicBezTo>
                      <a:cubicBezTo>
                        <a:pt x="336" y="529"/>
                        <a:pt x="332" y="529"/>
                        <a:pt x="334" y="529"/>
                      </a:cubicBezTo>
                      <a:cubicBezTo>
                        <a:pt x="338" y="530"/>
                        <a:pt x="337" y="529"/>
                        <a:pt x="340" y="529"/>
                      </a:cubicBezTo>
                      <a:cubicBezTo>
                        <a:pt x="340" y="530"/>
                        <a:pt x="344" y="530"/>
                        <a:pt x="346" y="530"/>
                      </a:cubicBezTo>
                      <a:cubicBezTo>
                        <a:pt x="343" y="531"/>
                        <a:pt x="339" y="529"/>
                        <a:pt x="337" y="530"/>
                      </a:cubicBezTo>
                      <a:cubicBezTo>
                        <a:pt x="339" y="530"/>
                        <a:pt x="342" y="530"/>
                        <a:pt x="341" y="531"/>
                      </a:cubicBezTo>
                      <a:cubicBezTo>
                        <a:pt x="339" y="530"/>
                        <a:pt x="335" y="530"/>
                        <a:pt x="335" y="530"/>
                      </a:cubicBezTo>
                      <a:cubicBezTo>
                        <a:pt x="339" y="531"/>
                        <a:pt x="342" y="531"/>
                        <a:pt x="344" y="531"/>
                      </a:cubicBezTo>
                      <a:cubicBezTo>
                        <a:pt x="345" y="531"/>
                        <a:pt x="351" y="532"/>
                        <a:pt x="354" y="532"/>
                      </a:cubicBezTo>
                      <a:cubicBezTo>
                        <a:pt x="355" y="532"/>
                        <a:pt x="353" y="532"/>
                        <a:pt x="355" y="532"/>
                      </a:cubicBezTo>
                      <a:cubicBezTo>
                        <a:pt x="357" y="532"/>
                        <a:pt x="359" y="533"/>
                        <a:pt x="359" y="532"/>
                      </a:cubicBezTo>
                      <a:cubicBezTo>
                        <a:pt x="357" y="532"/>
                        <a:pt x="359" y="532"/>
                        <a:pt x="360" y="532"/>
                      </a:cubicBezTo>
                      <a:cubicBezTo>
                        <a:pt x="360" y="532"/>
                        <a:pt x="363" y="533"/>
                        <a:pt x="365" y="533"/>
                      </a:cubicBezTo>
                      <a:cubicBezTo>
                        <a:pt x="365" y="533"/>
                        <a:pt x="367" y="533"/>
                        <a:pt x="366" y="533"/>
                      </a:cubicBezTo>
                      <a:cubicBezTo>
                        <a:pt x="371" y="533"/>
                        <a:pt x="374" y="533"/>
                        <a:pt x="378" y="533"/>
                      </a:cubicBezTo>
                      <a:cubicBezTo>
                        <a:pt x="382" y="533"/>
                        <a:pt x="385" y="533"/>
                        <a:pt x="389" y="533"/>
                      </a:cubicBezTo>
                      <a:cubicBezTo>
                        <a:pt x="390" y="533"/>
                        <a:pt x="389" y="534"/>
                        <a:pt x="390" y="533"/>
                      </a:cubicBezTo>
                      <a:cubicBezTo>
                        <a:pt x="392" y="533"/>
                        <a:pt x="395" y="533"/>
                        <a:pt x="397" y="533"/>
                      </a:cubicBezTo>
                      <a:cubicBezTo>
                        <a:pt x="397" y="533"/>
                        <a:pt x="396" y="533"/>
                        <a:pt x="396" y="533"/>
                      </a:cubicBezTo>
                      <a:cubicBezTo>
                        <a:pt x="399" y="533"/>
                        <a:pt x="412" y="532"/>
                        <a:pt x="408" y="533"/>
                      </a:cubicBezTo>
                      <a:cubicBezTo>
                        <a:pt x="411" y="532"/>
                        <a:pt x="419" y="531"/>
                        <a:pt x="419" y="532"/>
                      </a:cubicBezTo>
                      <a:cubicBezTo>
                        <a:pt x="421" y="531"/>
                        <a:pt x="419" y="531"/>
                        <a:pt x="420" y="531"/>
                      </a:cubicBezTo>
                      <a:cubicBezTo>
                        <a:pt x="425" y="531"/>
                        <a:pt x="430" y="530"/>
                        <a:pt x="434" y="530"/>
                      </a:cubicBezTo>
                      <a:cubicBezTo>
                        <a:pt x="439" y="529"/>
                        <a:pt x="444" y="528"/>
                        <a:pt x="448" y="527"/>
                      </a:cubicBezTo>
                      <a:cubicBezTo>
                        <a:pt x="448" y="527"/>
                        <a:pt x="450" y="527"/>
                        <a:pt x="453" y="527"/>
                      </a:cubicBezTo>
                      <a:cubicBezTo>
                        <a:pt x="455" y="526"/>
                        <a:pt x="457" y="526"/>
                        <a:pt x="458" y="525"/>
                      </a:cubicBezTo>
                      <a:cubicBezTo>
                        <a:pt x="459" y="525"/>
                        <a:pt x="460" y="525"/>
                        <a:pt x="461" y="525"/>
                      </a:cubicBezTo>
                      <a:cubicBezTo>
                        <a:pt x="458" y="526"/>
                        <a:pt x="456" y="526"/>
                        <a:pt x="453" y="527"/>
                      </a:cubicBezTo>
                      <a:cubicBezTo>
                        <a:pt x="451" y="527"/>
                        <a:pt x="449" y="528"/>
                        <a:pt x="447" y="528"/>
                      </a:cubicBezTo>
                      <a:cubicBezTo>
                        <a:pt x="443" y="529"/>
                        <a:pt x="439" y="530"/>
                        <a:pt x="433" y="531"/>
                      </a:cubicBezTo>
                      <a:cubicBezTo>
                        <a:pt x="433" y="531"/>
                        <a:pt x="438" y="530"/>
                        <a:pt x="438" y="530"/>
                      </a:cubicBezTo>
                      <a:cubicBezTo>
                        <a:pt x="433" y="532"/>
                        <a:pt x="428" y="532"/>
                        <a:pt x="424" y="533"/>
                      </a:cubicBezTo>
                      <a:cubicBezTo>
                        <a:pt x="422" y="533"/>
                        <a:pt x="419" y="534"/>
                        <a:pt x="417" y="534"/>
                      </a:cubicBezTo>
                      <a:cubicBezTo>
                        <a:pt x="415" y="534"/>
                        <a:pt x="413" y="534"/>
                        <a:pt x="411" y="535"/>
                      </a:cubicBezTo>
                      <a:cubicBezTo>
                        <a:pt x="406" y="535"/>
                        <a:pt x="402" y="536"/>
                        <a:pt x="397" y="536"/>
                      </a:cubicBezTo>
                      <a:cubicBezTo>
                        <a:pt x="393" y="536"/>
                        <a:pt x="389" y="536"/>
                        <a:pt x="384" y="536"/>
                      </a:cubicBezTo>
                      <a:cubicBezTo>
                        <a:pt x="364" y="537"/>
                        <a:pt x="343" y="535"/>
                        <a:pt x="325" y="534"/>
                      </a:cubicBezTo>
                      <a:cubicBezTo>
                        <a:pt x="319" y="533"/>
                        <a:pt x="313" y="532"/>
                        <a:pt x="305" y="531"/>
                      </a:cubicBezTo>
                      <a:cubicBezTo>
                        <a:pt x="302" y="530"/>
                        <a:pt x="298" y="530"/>
                        <a:pt x="295" y="529"/>
                      </a:cubicBezTo>
                      <a:cubicBezTo>
                        <a:pt x="293" y="528"/>
                        <a:pt x="291" y="528"/>
                        <a:pt x="290" y="528"/>
                      </a:cubicBezTo>
                      <a:cubicBezTo>
                        <a:pt x="288" y="527"/>
                        <a:pt x="286" y="527"/>
                        <a:pt x="285" y="526"/>
                      </a:cubicBezTo>
                      <a:cubicBezTo>
                        <a:pt x="286" y="527"/>
                        <a:pt x="288" y="528"/>
                        <a:pt x="290" y="528"/>
                      </a:cubicBezTo>
                      <a:cubicBezTo>
                        <a:pt x="292" y="529"/>
                        <a:pt x="295" y="529"/>
                        <a:pt x="297" y="529"/>
                      </a:cubicBezTo>
                      <a:cubicBezTo>
                        <a:pt x="302" y="530"/>
                        <a:pt x="307" y="531"/>
                        <a:pt x="311" y="532"/>
                      </a:cubicBezTo>
                      <a:cubicBezTo>
                        <a:pt x="310" y="532"/>
                        <a:pt x="310" y="533"/>
                        <a:pt x="309" y="533"/>
                      </a:cubicBezTo>
                      <a:cubicBezTo>
                        <a:pt x="315" y="534"/>
                        <a:pt x="319" y="535"/>
                        <a:pt x="322" y="535"/>
                      </a:cubicBezTo>
                      <a:cubicBezTo>
                        <a:pt x="327" y="536"/>
                        <a:pt x="332" y="537"/>
                        <a:pt x="337" y="537"/>
                      </a:cubicBezTo>
                      <a:cubicBezTo>
                        <a:pt x="339" y="538"/>
                        <a:pt x="341" y="538"/>
                        <a:pt x="343" y="538"/>
                      </a:cubicBezTo>
                      <a:cubicBezTo>
                        <a:pt x="345" y="538"/>
                        <a:pt x="347" y="539"/>
                        <a:pt x="349" y="539"/>
                      </a:cubicBezTo>
                      <a:cubicBezTo>
                        <a:pt x="352" y="539"/>
                        <a:pt x="350" y="539"/>
                        <a:pt x="353" y="539"/>
                      </a:cubicBezTo>
                      <a:cubicBezTo>
                        <a:pt x="353" y="539"/>
                        <a:pt x="355" y="539"/>
                        <a:pt x="354" y="539"/>
                      </a:cubicBezTo>
                      <a:cubicBezTo>
                        <a:pt x="357" y="539"/>
                        <a:pt x="360" y="540"/>
                        <a:pt x="361" y="540"/>
                      </a:cubicBezTo>
                      <a:cubicBezTo>
                        <a:pt x="367" y="540"/>
                        <a:pt x="367" y="540"/>
                        <a:pt x="372" y="540"/>
                      </a:cubicBezTo>
                      <a:cubicBezTo>
                        <a:pt x="372" y="540"/>
                        <a:pt x="372" y="540"/>
                        <a:pt x="372" y="540"/>
                      </a:cubicBezTo>
                      <a:cubicBezTo>
                        <a:pt x="382" y="540"/>
                        <a:pt x="389" y="540"/>
                        <a:pt x="398" y="540"/>
                      </a:cubicBezTo>
                      <a:cubicBezTo>
                        <a:pt x="398" y="540"/>
                        <a:pt x="399" y="540"/>
                        <a:pt x="399" y="540"/>
                      </a:cubicBezTo>
                      <a:cubicBezTo>
                        <a:pt x="404" y="540"/>
                        <a:pt x="407" y="539"/>
                        <a:pt x="409" y="540"/>
                      </a:cubicBezTo>
                      <a:cubicBezTo>
                        <a:pt x="424" y="538"/>
                        <a:pt x="437" y="537"/>
                        <a:pt x="452" y="533"/>
                      </a:cubicBezTo>
                      <a:cubicBezTo>
                        <a:pt x="453" y="533"/>
                        <a:pt x="454" y="533"/>
                        <a:pt x="455" y="533"/>
                      </a:cubicBezTo>
                      <a:cubicBezTo>
                        <a:pt x="461" y="531"/>
                        <a:pt x="473" y="529"/>
                        <a:pt x="479" y="527"/>
                      </a:cubicBezTo>
                      <a:cubicBezTo>
                        <a:pt x="480" y="526"/>
                        <a:pt x="481" y="526"/>
                        <a:pt x="482" y="525"/>
                      </a:cubicBezTo>
                      <a:cubicBezTo>
                        <a:pt x="484" y="525"/>
                        <a:pt x="480" y="526"/>
                        <a:pt x="483" y="525"/>
                      </a:cubicBezTo>
                      <a:cubicBezTo>
                        <a:pt x="487" y="524"/>
                        <a:pt x="480" y="526"/>
                        <a:pt x="483" y="525"/>
                      </a:cubicBezTo>
                      <a:cubicBezTo>
                        <a:pt x="484" y="525"/>
                        <a:pt x="485" y="524"/>
                        <a:pt x="487" y="524"/>
                      </a:cubicBezTo>
                      <a:cubicBezTo>
                        <a:pt x="486" y="524"/>
                        <a:pt x="490" y="523"/>
                        <a:pt x="493" y="522"/>
                      </a:cubicBezTo>
                      <a:cubicBezTo>
                        <a:pt x="497" y="520"/>
                        <a:pt x="506" y="517"/>
                        <a:pt x="509" y="514"/>
                      </a:cubicBezTo>
                      <a:cubicBezTo>
                        <a:pt x="515" y="512"/>
                        <a:pt x="519" y="510"/>
                        <a:pt x="522" y="509"/>
                      </a:cubicBezTo>
                      <a:cubicBezTo>
                        <a:pt x="526" y="507"/>
                        <a:pt x="528" y="506"/>
                        <a:pt x="531" y="504"/>
                      </a:cubicBezTo>
                      <a:cubicBezTo>
                        <a:pt x="532" y="504"/>
                        <a:pt x="533" y="503"/>
                        <a:pt x="535" y="502"/>
                      </a:cubicBezTo>
                      <a:cubicBezTo>
                        <a:pt x="533" y="503"/>
                        <a:pt x="532" y="503"/>
                        <a:pt x="531" y="503"/>
                      </a:cubicBezTo>
                      <a:cubicBezTo>
                        <a:pt x="532" y="502"/>
                        <a:pt x="532" y="502"/>
                        <a:pt x="534" y="502"/>
                      </a:cubicBezTo>
                      <a:cubicBezTo>
                        <a:pt x="534" y="502"/>
                        <a:pt x="533" y="502"/>
                        <a:pt x="533" y="502"/>
                      </a:cubicBezTo>
                      <a:cubicBezTo>
                        <a:pt x="536" y="501"/>
                        <a:pt x="537" y="500"/>
                        <a:pt x="539" y="499"/>
                      </a:cubicBezTo>
                      <a:cubicBezTo>
                        <a:pt x="537" y="500"/>
                        <a:pt x="538" y="500"/>
                        <a:pt x="539" y="499"/>
                      </a:cubicBezTo>
                      <a:cubicBezTo>
                        <a:pt x="541" y="498"/>
                        <a:pt x="543" y="497"/>
                        <a:pt x="543" y="497"/>
                      </a:cubicBezTo>
                      <a:cubicBezTo>
                        <a:pt x="542" y="497"/>
                        <a:pt x="541" y="498"/>
                        <a:pt x="540" y="498"/>
                      </a:cubicBezTo>
                      <a:cubicBezTo>
                        <a:pt x="538" y="499"/>
                        <a:pt x="537" y="500"/>
                        <a:pt x="536" y="500"/>
                      </a:cubicBezTo>
                      <a:cubicBezTo>
                        <a:pt x="536" y="500"/>
                        <a:pt x="535" y="500"/>
                        <a:pt x="536" y="500"/>
                      </a:cubicBezTo>
                      <a:cubicBezTo>
                        <a:pt x="538" y="499"/>
                        <a:pt x="541" y="498"/>
                        <a:pt x="543" y="496"/>
                      </a:cubicBezTo>
                      <a:cubicBezTo>
                        <a:pt x="546" y="495"/>
                        <a:pt x="548" y="494"/>
                        <a:pt x="551" y="492"/>
                      </a:cubicBezTo>
                      <a:cubicBezTo>
                        <a:pt x="552" y="491"/>
                        <a:pt x="549" y="493"/>
                        <a:pt x="554" y="491"/>
                      </a:cubicBezTo>
                      <a:cubicBezTo>
                        <a:pt x="554" y="491"/>
                        <a:pt x="557" y="489"/>
                        <a:pt x="554" y="491"/>
                      </a:cubicBezTo>
                      <a:cubicBezTo>
                        <a:pt x="558" y="489"/>
                        <a:pt x="557" y="489"/>
                        <a:pt x="560" y="487"/>
                      </a:cubicBezTo>
                      <a:cubicBezTo>
                        <a:pt x="560" y="488"/>
                        <a:pt x="560" y="488"/>
                        <a:pt x="560" y="488"/>
                      </a:cubicBezTo>
                      <a:cubicBezTo>
                        <a:pt x="563" y="486"/>
                        <a:pt x="562" y="487"/>
                        <a:pt x="564" y="485"/>
                      </a:cubicBezTo>
                      <a:cubicBezTo>
                        <a:pt x="568" y="483"/>
                        <a:pt x="571" y="482"/>
                        <a:pt x="574" y="480"/>
                      </a:cubicBezTo>
                      <a:cubicBezTo>
                        <a:pt x="570" y="483"/>
                        <a:pt x="566" y="485"/>
                        <a:pt x="563" y="486"/>
                      </a:cubicBezTo>
                      <a:cubicBezTo>
                        <a:pt x="565" y="485"/>
                        <a:pt x="567" y="484"/>
                        <a:pt x="568" y="484"/>
                      </a:cubicBezTo>
                      <a:cubicBezTo>
                        <a:pt x="564" y="486"/>
                        <a:pt x="563" y="487"/>
                        <a:pt x="559" y="489"/>
                      </a:cubicBezTo>
                      <a:cubicBezTo>
                        <a:pt x="556" y="491"/>
                        <a:pt x="553" y="492"/>
                        <a:pt x="550" y="494"/>
                      </a:cubicBezTo>
                      <a:cubicBezTo>
                        <a:pt x="547" y="495"/>
                        <a:pt x="544" y="497"/>
                        <a:pt x="543" y="498"/>
                      </a:cubicBezTo>
                      <a:cubicBezTo>
                        <a:pt x="549" y="494"/>
                        <a:pt x="555" y="492"/>
                        <a:pt x="557" y="491"/>
                      </a:cubicBezTo>
                      <a:cubicBezTo>
                        <a:pt x="557" y="491"/>
                        <a:pt x="553" y="493"/>
                        <a:pt x="553" y="493"/>
                      </a:cubicBezTo>
                      <a:cubicBezTo>
                        <a:pt x="554" y="492"/>
                        <a:pt x="554" y="492"/>
                        <a:pt x="556" y="491"/>
                      </a:cubicBezTo>
                      <a:cubicBezTo>
                        <a:pt x="559" y="490"/>
                        <a:pt x="559" y="489"/>
                        <a:pt x="564" y="487"/>
                      </a:cubicBezTo>
                      <a:cubicBezTo>
                        <a:pt x="562" y="488"/>
                        <a:pt x="568" y="485"/>
                        <a:pt x="564" y="487"/>
                      </a:cubicBezTo>
                      <a:cubicBezTo>
                        <a:pt x="566" y="486"/>
                        <a:pt x="571" y="483"/>
                        <a:pt x="571" y="483"/>
                      </a:cubicBezTo>
                      <a:cubicBezTo>
                        <a:pt x="570" y="484"/>
                        <a:pt x="566" y="486"/>
                        <a:pt x="566" y="486"/>
                      </a:cubicBezTo>
                      <a:cubicBezTo>
                        <a:pt x="569" y="485"/>
                        <a:pt x="563" y="488"/>
                        <a:pt x="567" y="486"/>
                      </a:cubicBezTo>
                      <a:cubicBezTo>
                        <a:pt x="570" y="484"/>
                        <a:pt x="572" y="484"/>
                        <a:pt x="575" y="481"/>
                      </a:cubicBezTo>
                      <a:cubicBezTo>
                        <a:pt x="575" y="482"/>
                        <a:pt x="574" y="482"/>
                        <a:pt x="574" y="482"/>
                      </a:cubicBezTo>
                      <a:cubicBezTo>
                        <a:pt x="577" y="481"/>
                        <a:pt x="576" y="481"/>
                        <a:pt x="578" y="480"/>
                      </a:cubicBezTo>
                      <a:cubicBezTo>
                        <a:pt x="579" y="479"/>
                        <a:pt x="575" y="481"/>
                        <a:pt x="576" y="481"/>
                      </a:cubicBezTo>
                      <a:cubicBezTo>
                        <a:pt x="584" y="476"/>
                        <a:pt x="586" y="474"/>
                        <a:pt x="590" y="472"/>
                      </a:cubicBezTo>
                      <a:cubicBezTo>
                        <a:pt x="589" y="473"/>
                        <a:pt x="588" y="473"/>
                        <a:pt x="588" y="474"/>
                      </a:cubicBezTo>
                      <a:cubicBezTo>
                        <a:pt x="589" y="473"/>
                        <a:pt x="590" y="473"/>
                        <a:pt x="590" y="473"/>
                      </a:cubicBezTo>
                      <a:cubicBezTo>
                        <a:pt x="593" y="470"/>
                        <a:pt x="594" y="469"/>
                        <a:pt x="596" y="468"/>
                      </a:cubicBezTo>
                      <a:cubicBezTo>
                        <a:pt x="600" y="465"/>
                        <a:pt x="606" y="461"/>
                        <a:pt x="611" y="457"/>
                      </a:cubicBezTo>
                      <a:cubicBezTo>
                        <a:pt x="614" y="455"/>
                        <a:pt x="617" y="453"/>
                        <a:pt x="620" y="450"/>
                      </a:cubicBezTo>
                      <a:cubicBezTo>
                        <a:pt x="623" y="448"/>
                        <a:pt x="626" y="445"/>
                        <a:pt x="629" y="442"/>
                      </a:cubicBezTo>
                      <a:cubicBezTo>
                        <a:pt x="629" y="442"/>
                        <a:pt x="627" y="444"/>
                        <a:pt x="628" y="444"/>
                      </a:cubicBezTo>
                      <a:cubicBezTo>
                        <a:pt x="631" y="441"/>
                        <a:pt x="633" y="438"/>
                        <a:pt x="630" y="440"/>
                      </a:cubicBezTo>
                      <a:cubicBezTo>
                        <a:pt x="632" y="439"/>
                        <a:pt x="632" y="439"/>
                        <a:pt x="634" y="437"/>
                      </a:cubicBezTo>
                      <a:cubicBezTo>
                        <a:pt x="633" y="437"/>
                        <a:pt x="633" y="437"/>
                        <a:pt x="633" y="437"/>
                      </a:cubicBezTo>
                      <a:cubicBezTo>
                        <a:pt x="636" y="435"/>
                        <a:pt x="637" y="433"/>
                        <a:pt x="637" y="433"/>
                      </a:cubicBezTo>
                      <a:cubicBezTo>
                        <a:pt x="636" y="434"/>
                        <a:pt x="636" y="433"/>
                        <a:pt x="634" y="435"/>
                      </a:cubicBezTo>
                      <a:cubicBezTo>
                        <a:pt x="633" y="436"/>
                        <a:pt x="631" y="437"/>
                        <a:pt x="629" y="439"/>
                      </a:cubicBezTo>
                      <a:cubicBezTo>
                        <a:pt x="629" y="440"/>
                        <a:pt x="631" y="439"/>
                        <a:pt x="628" y="441"/>
                      </a:cubicBezTo>
                      <a:cubicBezTo>
                        <a:pt x="629" y="439"/>
                        <a:pt x="628" y="441"/>
                        <a:pt x="625" y="443"/>
                      </a:cubicBezTo>
                      <a:cubicBezTo>
                        <a:pt x="625" y="442"/>
                        <a:pt x="629" y="439"/>
                        <a:pt x="631" y="437"/>
                      </a:cubicBezTo>
                      <a:cubicBezTo>
                        <a:pt x="631" y="437"/>
                        <a:pt x="631" y="437"/>
                        <a:pt x="631" y="437"/>
                      </a:cubicBezTo>
                      <a:cubicBezTo>
                        <a:pt x="627" y="440"/>
                        <a:pt x="625" y="442"/>
                        <a:pt x="623" y="445"/>
                      </a:cubicBezTo>
                      <a:cubicBezTo>
                        <a:pt x="623" y="444"/>
                        <a:pt x="625" y="442"/>
                        <a:pt x="626" y="442"/>
                      </a:cubicBezTo>
                      <a:cubicBezTo>
                        <a:pt x="624" y="443"/>
                        <a:pt x="622" y="445"/>
                        <a:pt x="619" y="447"/>
                      </a:cubicBezTo>
                      <a:cubicBezTo>
                        <a:pt x="617" y="449"/>
                        <a:pt x="614" y="451"/>
                        <a:pt x="612" y="453"/>
                      </a:cubicBezTo>
                      <a:cubicBezTo>
                        <a:pt x="606" y="457"/>
                        <a:pt x="602" y="460"/>
                        <a:pt x="602" y="460"/>
                      </a:cubicBezTo>
                      <a:cubicBezTo>
                        <a:pt x="599" y="462"/>
                        <a:pt x="596" y="464"/>
                        <a:pt x="592" y="467"/>
                      </a:cubicBezTo>
                      <a:cubicBezTo>
                        <a:pt x="592" y="467"/>
                        <a:pt x="594" y="465"/>
                        <a:pt x="595" y="465"/>
                      </a:cubicBezTo>
                      <a:cubicBezTo>
                        <a:pt x="592" y="468"/>
                        <a:pt x="589" y="470"/>
                        <a:pt x="587" y="470"/>
                      </a:cubicBezTo>
                      <a:cubicBezTo>
                        <a:pt x="588" y="470"/>
                        <a:pt x="583" y="473"/>
                        <a:pt x="582" y="474"/>
                      </a:cubicBezTo>
                      <a:cubicBezTo>
                        <a:pt x="582" y="474"/>
                        <a:pt x="579" y="476"/>
                        <a:pt x="577" y="477"/>
                      </a:cubicBezTo>
                      <a:cubicBezTo>
                        <a:pt x="578" y="477"/>
                        <a:pt x="578" y="476"/>
                        <a:pt x="578" y="476"/>
                      </a:cubicBezTo>
                      <a:cubicBezTo>
                        <a:pt x="579" y="476"/>
                        <a:pt x="580" y="475"/>
                        <a:pt x="581" y="474"/>
                      </a:cubicBezTo>
                      <a:cubicBezTo>
                        <a:pt x="578" y="476"/>
                        <a:pt x="578" y="476"/>
                        <a:pt x="577" y="476"/>
                      </a:cubicBezTo>
                      <a:cubicBezTo>
                        <a:pt x="576" y="477"/>
                        <a:pt x="575" y="478"/>
                        <a:pt x="574" y="479"/>
                      </a:cubicBezTo>
                      <a:cubicBezTo>
                        <a:pt x="575" y="478"/>
                        <a:pt x="577" y="477"/>
                        <a:pt x="578" y="476"/>
                      </a:cubicBezTo>
                      <a:cubicBezTo>
                        <a:pt x="577" y="477"/>
                        <a:pt x="576" y="478"/>
                        <a:pt x="574" y="479"/>
                      </a:cubicBezTo>
                      <a:cubicBezTo>
                        <a:pt x="569" y="482"/>
                        <a:pt x="571" y="480"/>
                        <a:pt x="580" y="474"/>
                      </a:cubicBezTo>
                      <a:cubicBezTo>
                        <a:pt x="582" y="473"/>
                        <a:pt x="583" y="473"/>
                        <a:pt x="586" y="470"/>
                      </a:cubicBezTo>
                      <a:cubicBezTo>
                        <a:pt x="587" y="470"/>
                        <a:pt x="583" y="472"/>
                        <a:pt x="585" y="470"/>
                      </a:cubicBezTo>
                      <a:cubicBezTo>
                        <a:pt x="588" y="469"/>
                        <a:pt x="588" y="469"/>
                        <a:pt x="590" y="467"/>
                      </a:cubicBezTo>
                      <a:cubicBezTo>
                        <a:pt x="590" y="466"/>
                        <a:pt x="587" y="470"/>
                        <a:pt x="587" y="469"/>
                      </a:cubicBezTo>
                      <a:cubicBezTo>
                        <a:pt x="589" y="467"/>
                        <a:pt x="592" y="465"/>
                        <a:pt x="595" y="462"/>
                      </a:cubicBezTo>
                      <a:cubicBezTo>
                        <a:pt x="596" y="462"/>
                        <a:pt x="596" y="463"/>
                        <a:pt x="596" y="462"/>
                      </a:cubicBezTo>
                      <a:cubicBezTo>
                        <a:pt x="598" y="461"/>
                        <a:pt x="600" y="459"/>
                        <a:pt x="602" y="457"/>
                      </a:cubicBezTo>
                      <a:cubicBezTo>
                        <a:pt x="605" y="456"/>
                        <a:pt x="607" y="453"/>
                        <a:pt x="611" y="451"/>
                      </a:cubicBezTo>
                      <a:cubicBezTo>
                        <a:pt x="610" y="451"/>
                        <a:pt x="613" y="449"/>
                        <a:pt x="613" y="449"/>
                      </a:cubicBezTo>
                      <a:cubicBezTo>
                        <a:pt x="617" y="446"/>
                        <a:pt x="621" y="443"/>
                        <a:pt x="622" y="441"/>
                      </a:cubicBezTo>
                      <a:cubicBezTo>
                        <a:pt x="617" y="447"/>
                        <a:pt x="609" y="453"/>
                        <a:pt x="604" y="457"/>
                      </a:cubicBezTo>
                      <a:cubicBezTo>
                        <a:pt x="605" y="456"/>
                        <a:pt x="609" y="453"/>
                        <a:pt x="611" y="452"/>
                      </a:cubicBezTo>
                      <a:cubicBezTo>
                        <a:pt x="613" y="450"/>
                        <a:pt x="612" y="451"/>
                        <a:pt x="614" y="449"/>
                      </a:cubicBezTo>
                      <a:cubicBezTo>
                        <a:pt x="616" y="448"/>
                        <a:pt x="618" y="447"/>
                        <a:pt x="615" y="449"/>
                      </a:cubicBezTo>
                      <a:cubicBezTo>
                        <a:pt x="618" y="447"/>
                        <a:pt x="618" y="446"/>
                        <a:pt x="620" y="445"/>
                      </a:cubicBezTo>
                      <a:cubicBezTo>
                        <a:pt x="619" y="446"/>
                        <a:pt x="618" y="447"/>
                        <a:pt x="617" y="447"/>
                      </a:cubicBezTo>
                      <a:cubicBezTo>
                        <a:pt x="618" y="446"/>
                        <a:pt x="622" y="443"/>
                        <a:pt x="624" y="441"/>
                      </a:cubicBezTo>
                      <a:cubicBezTo>
                        <a:pt x="623" y="441"/>
                        <a:pt x="621" y="443"/>
                        <a:pt x="620" y="444"/>
                      </a:cubicBezTo>
                      <a:cubicBezTo>
                        <a:pt x="623" y="441"/>
                        <a:pt x="623" y="441"/>
                        <a:pt x="626" y="439"/>
                      </a:cubicBezTo>
                      <a:cubicBezTo>
                        <a:pt x="626" y="439"/>
                        <a:pt x="625" y="439"/>
                        <a:pt x="625" y="439"/>
                      </a:cubicBezTo>
                      <a:cubicBezTo>
                        <a:pt x="627" y="437"/>
                        <a:pt x="629" y="435"/>
                        <a:pt x="631" y="433"/>
                      </a:cubicBezTo>
                      <a:cubicBezTo>
                        <a:pt x="633" y="431"/>
                        <a:pt x="635" y="429"/>
                        <a:pt x="636" y="428"/>
                      </a:cubicBezTo>
                      <a:cubicBezTo>
                        <a:pt x="635" y="429"/>
                        <a:pt x="633" y="431"/>
                        <a:pt x="632" y="431"/>
                      </a:cubicBezTo>
                      <a:cubicBezTo>
                        <a:pt x="635" y="428"/>
                        <a:pt x="639" y="425"/>
                        <a:pt x="643" y="422"/>
                      </a:cubicBezTo>
                      <a:cubicBezTo>
                        <a:pt x="642" y="423"/>
                        <a:pt x="640" y="425"/>
                        <a:pt x="638" y="426"/>
                      </a:cubicBezTo>
                      <a:cubicBezTo>
                        <a:pt x="640" y="425"/>
                        <a:pt x="642" y="423"/>
                        <a:pt x="643" y="421"/>
                      </a:cubicBezTo>
                      <a:cubicBezTo>
                        <a:pt x="645" y="420"/>
                        <a:pt x="645" y="420"/>
                        <a:pt x="645" y="420"/>
                      </a:cubicBezTo>
                      <a:cubicBezTo>
                        <a:pt x="647" y="418"/>
                        <a:pt x="643" y="421"/>
                        <a:pt x="645" y="419"/>
                      </a:cubicBezTo>
                      <a:cubicBezTo>
                        <a:pt x="646" y="418"/>
                        <a:pt x="646" y="418"/>
                        <a:pt x="646" y="418"/>
                      </a:cubicBezTo>
                      <a:cubicBezTo>
                        <a:pt x="646" y="419"/>
                        <a:pt x="647" y="418"/>
                        <a:pt x="648" y="417"/>
                      </a:cubicBezTo>
                      <a:cubicBezTo>
                        <a:pt x="648" y="417"/>
                        <a:pt x="649" y="416"/>
                        <a:pt x="649" y="415"/>
                      </a:cubicBezTo>
                      <a:cubicBezTo>
                        <a:pt x="648" y="417"/>
                        <a:pt x="647" y="417"/>
                        <a:pt x="647" y="418"/>
                      </a:cubicBezTo>
                      <a:cubicBezTo>
                        <a:pt x="649" y="415"/>
                        <a:pt x="650" y="414"/>
                        <a:pt x="653" y="411"/>
                      </a:cubicBezTo>
                      <a:cubicBezTo>
                        <a:pt x="653" y="411"/>
                        <a:pt x="656" y="408"/>
                        <a:pt x="657" y="406"/>
                      </a:cubicBezTo>
                      <a:cubicBezTo>
                        <a:pt x="656" y="408"/>
                        <a:pt x="654" y="409"/>
                        <a:pt x="654" y="410"/>
                      </a:cubicBezTo>
                      <a:cubicBezTo>
                        <a:pt x="657" y="407"/>
                        <a:pt x="659" y="403"/>
                        <a:pt x="661" y="401"/>
                      </a:cubicBezTo>
                      <a:cubicBezTo>
                        <a:pt x="661" y="401"/>
                        <a:pt x="659" y="402"/>
                        <a:pt x="658" y="404"/>
                      </a:cubicBezTo>
                      <a:cubicBezTo>
                        <a:pt x="658" y="404"/>
                        <a:pt x="660" y="401"/>
                        <a:pt x="659" y="403"/>
                      </a:cubicBezTo>
                      <a:cubicBezTo>
                        <a:pt x="656" y="406"/>
                        <a:pt x="654" y="408"/>
                        <a:pt x="652" y="411"/>
                      </a:cubicBezTo>
                      <a:cubicBezTo>
                        <a:pt x="650" y="413"/>
                        <a:pt x="650" y="412"/>
                        <a:pt x="649" y="414"/>
                      </a:cubicBezTo>
                      <a:cubicBezTo>
                        <a:pt x="650" y="412"/>
                        <a:pt x="648" y="414"/>
                        <a:pt x="649" y="412"/>
                      </a:cubicBezTo>
                      <a:cubicBezTo>
                        <a:pt x="647" y="414"/>
                        <a:pt x="647" y="415"/>
                        <a:pt x="648" y="414"/>
                      </a:cubicBezTo>
                      <a:cubicBezTo>
                        <a:pt x="646" y="416"/>
                        <a:pt x="646" y="415"/>
                        <a:pt x="645" y="417"/>
                      </a:cubicBezTo>
                      <a:cubicBezTo>
                        <a:pt x="643" y="418"/>
                        <a:pt x="642" y="419"/>
                        <a:pt x="639" y="422"/>
                      </a:cubicBezTo>
                      <a:cubicBezTo>
                        <a:pt x="639" y="422"/>
                        <a:pt x="642" y="419"/>
                        <a:pt x="641" y="421"/>
                      </a:cubicBezTo>
                      <a:cubicBezTo>
                        <a:pt x="639" y="422"/>
                        <a:pt x="639" y="422"/>
                        <a:pt x="637" y="424"/>
                      </a:cubicBezTo>
                      <a:cubicBezTo>
                        <a:pt x="637" y="424"/>
                        <a:pt x="645" y="417"/>
                        <a:pt x="644" y="418"/>
                      </a:cubicBezTo>
                      <a:cubicBezTo>
                        <a:pt x="642" y="420"/>
                        <a:pt x="641" y="421"/>
                        <a:pt x="639" y="423"/>
                      </a:cubicBezTo>
                      <a:cubicBezTo>
                        <a:pt x="639" y="423"/>
                        <a:pt x="635" y="426"/>
                        <a:pt x="633" y="428"/>
                      </a:cubicBezTo>
                      <a:cubicBezTo>
                        <a:pt x="634" y="427"/>
                        <a:pt x="636" y="425"/>
                        <a:pt x="636" y="425"/>
                      </a:cubicBezTo>
                      <a:cubicBezTo>
                        <a:pt x="634" y="427"/>
                        <a:pt x="637" y="423"/>
                        <a:pt x="637" y="423"/>
                      </a:cubicBezTo>
                      <a:cubicBezTo>
                        <a:pt x="637" y="423"/>
                        <a:pt x="635" y="425"/>
                        <a:pt x="636" y="424"/>
                      </a:cubicBezTo>
                      <a:cubicBezTo>
                        <a:pt x="638" y="422"/>
                        <a:pt x="641" y="419"/>
                        <a:pt x="643" y="417"/>
                      </a:cubicBezTo>
                      <a:cubicBezTo>
                        <a:pt x="645" y="415"/>
                        <a:pt x="647" y="412"/>
                        <a:pt x="648" y="411"/>
                      </a:cubicBezTo>
                      <a:cubicBezTo>
                        <a:pt x="647" y="412"/>
                        <a:pt x="645" y="414"/>
                        <a:pt x="643" y="417"/>
                      </a:cubicBezTo>
                      <a:cubicBezTo>
                        <a:pt x="641" y="419"/>
                        <a:pt x="639" y="421"/>
                        <a:pt x="637" y="422"/>
                      </a:cubicBezTo>
                      <a:cubicBezTo>
                        <a:pt x="637" y="423"/>
                        <a:pt x="636" y="422"/>
                        <a:pt x="637" y="422"/>
                      </a:cubicBezTo>
                      <a:cubicBezTo>
                        <a:pt x="635" y="424"/>
                        <a:pt x="634" y="424"/>
                        <a:pt x="633" y="426"/>
                      </a:cubicBezTo>
                      <a:cubicBezTo>
                        <a:pt x="633" y="426"/>
                        <a:pt x="633" y="426"/>
                        <a:pt x="632" y="427"/>
                      </a:cubicBezTo>
                      <a:cubicBezTo>
                        <a:pt x="631" y="427"/>
                        <a:pt x="631" y="427"/>
                        <a:pt x="631" y="427"/>
                      </a:cubicBezTo>
                      <a:cubicBezTo>
                        <a:pt x="635" y="423"/>
                        <a:pt x="638" y="420"/>
                        <a:pt x="639" y="419"/>
                      </a:cubicBezTo>
                      <a:cubicBezTo>
                        <a:pt x="639" y="419"/>
                        <a:pt x="638" y="420"/>
                        <a:pt x="638" y="420"/>
                      </a:cubicBezTo>
                      <a:cubicBezTo>
                        <a:pt x="640" y="418"/>
                        <a:pt x="640" y="418"/>
                        <a:pt x="641" y="416"/>
                      </a:cubicBezTo>
                      <a:cubicBezTo>
                        <a:pt x="643" y="415"/>
                        <a:pt x="649" y="408"/>
                        <a:pt x="653" y="405"/>
                      </a:cubicBezTo>
                      <a:cubicBezTo>
                        <a:pt x="650" y="408"/>
                        <a:pt x="652" y="407"/>
                        <a:pt x="651" y="407"/>
                      </a:cubicBezTo>
                      <a:cubicBezTo>
                        <a:pt x="652" y="406"/>
                        <a:pt x="656" y="402"/>
                        <a:pt x="656" y="403"/>
                      </a:cubicBezTo>
                      <a:cubicBezTo>
                        <a:pt x="654" y="405"/>
                        <a:pt x="654" y="404"/>
                        <a:pt x="652" y="406"/>
                      </a:cubicBezTo>
                      <a:cubicBezTo>
                        <a:pt x="653" y="406"/>
                        <a:pt x="655" y="404"/>
                        <a:pt x="656" y="402"/>
                      </a:cubicBezTo>
                      <a:cubicBezTo>
                        <a:pt x="655" y="402"/>
                        <a:pt x="656" y="401"/>
                        <a:pt x="658" y="399"/>
                      </a:cubicBezTo>
                      <a:cubicBezTo>
                        <a:pt x="658" y="399"/>
                        <a:pt x="660" y="397"/>
                        <a:pt x="660" y="398"/>
                      </a:cubicBezTo>
                      <a:cubicBezTo>
                        <a:pt x="664" y="393"/>
                        <a:pt x="663" y="395"/>
                        <a:pt x="664" y="393"/>
                      </a:cubicBezTo>
                      <a:cubicBezTo>
                        <a:pt x="667" y="390"/>
                        <a:pt x="663" y="394"/>
                        <a:pt x="665" y="392"/>
                      </a:cubicBezTo>
                      <a:cubicBezTo>
                        <a:pt x="669" y="387"/>
                        <a:pt x="671" y="385"/>
                        <a:pt x="674" y="381"/>
                      </a:cubicBezTo>
                      <a:cubicBezTo>
                        <a:pt x="674" y="381"/>
                        <a:pt x="674" y="381"/>
                        <a:pt x="674" y="382"/>
                      </a:cubicBezTo>
                      <a:cubicBezTo>
                        <a:pt x="675" y="379"/>
                        <a:pt x="678" y="377"/>
                        <a:pt x="677" y="377"/>
                      </a:cubicBezTo>
                      <a:cubicBezTo>
                        <a:pt x="676" y="379"/>
                        <a:pt x="675" y="379"/>
                        <a:pt x="675" y="380"/>
                      </a:cubicBezTo>
                      <a:cubicBezTo>
                        <a:pt x="676" y="379"/>
                        <a:pt x="676" y="379"/>
                        <a:pt x="676" y="379"/>
                      </a:cubicBezTo>
                      <a:cubicBezTo>
                        <a:pt x="678" y="377"/>
                        <a:pt x="679" y="375"/>
                        <a:pt x="680" y="375"/>
                      </a:cubicBezTo>
                      <a:cubicBezTo>
                        <a:pt x="680" y="374"/>
                        <a:pt x="684" y="368"/>
                        <a:pt x="685" y="366"/>
                      </a:cubicBezTo>
                      <a:cubicBezTo>
                        <a:pt x="686" y="366"/>
                        <a:pt x="684" y="369"/>
                        <a:pt x="684" y="370"/>
                      </a:cubicBezTo>
                      <a:cubicBezTo>
                        <a:pt x="685" y="368"/>
                        <a:pt x="685" y="367"/>
                        <a:pt x="685" y="367"/>
                      </a:cubicBezTo>
                      <a:cubicBezTo>
                        <a:pt x="685" y="368"/>
                        <a:pt x="684" y="369"/>
                        <a:pt x="684" y="370"/>
                      </a:cubicBezTo>
                      <a:cubicBezTo>
                        <a:pt x="685" y="368"/>
                        <a:pt x="686" y="366"/>
                        <a:pt x="687" y="365"/>
                      </a:cubicBezTo>
                      <a:cubicBezTo>
                        <a:pt x="684" y="368"/>
                        <a:pt x="689" y="361"/>
                        <a:pt x="689" y="359"/>
                      </a:cubicBezTo>
                      <a:cubicBezTo>
                        <a:pt x="691" y="357"/>
                        <a:pt x="691" y="356"/>
                        <a:pt x="693" y="353"/>
                      </a:cubicBezTo>
                      <a:cubicBezTo>
                        <a:pt x="692" y="355"/>
                        <a:pt x="693" y="354"/>
                        <a:pt x="694" y="351"/>
                      </a:cubicBezTo>
                      <a:cubicBezTo>
                        <a:pt x="693" y="352"/>
                        <a:pt x="693" y="350"/>
                        <a:pt x="695" y="347"/>
                      </a:cubicBezTo>
                      <a:cubicBezTo>
                        <a:pt x="694" y="348"/>
                        <a:pt x="694" y="348"/>
                        <a:pt x="694" y="348"/>
                      </a:cubicBezTo>
                      <a:cubicBezTo>
                        <a:pt x="693" y="349"/>
                        <a:pt x="692" y="352"/>
                        <a:pt x="691" y="353"/>
                      </a:cubicBezTo>
                      <a:cubicBezTo>
                        <a:pt x="692" y="351"/>
                        <a:pt x="692" y="352"/>
                        <a:pt x="693" y="349"/>
                      </a:cubicBezTo>
                      <a:cubicBezTo>
                        <a:pt x="692" y="350"/>
                        <a:pt x="695" y="347"/>
                        <a:pt x="694" y="348"/>
                      </a:cubicBezTo>
                      <a:cubicBezTo>
                        <a:pt x="692" y="350"/>
                        <a:pt x="691" y="352"/>
                        <a:pt x="691" y="352"/>
                      </a:cubicBezTo>
                      <a:cubicBezTo>
                        <a:pt x="688" y="357"/>
                        <a:pt x="688" y="358"/>
                        <a:pt x="685" y="362"/>
                      </a:cubicBezTo>
                      <a:cubicBezTo>
                        <a:pt x="685" y="362"/>
                        <a:pt x="685" y="362"/>
                        <a:pt x="685" y="362"/>
                      </a:cubicBezTo>
                      <a:cubicBezTo>
                        <a:pt x="683" y="365"/>
                        <a:pt x="680" y="369"/>
                        <a:pt x="679" y="372"/>
                      </a:cubicBezTo>
                      <a:cubicBezTo>
                        <a:pt x="678" y="372"/>
                        <a:pt x="678" y="373"/>
                        <a:pt x="678" y="373"/>
                      </a:cubicBezTo>
                      <a:cubicBezTo>
                        <a:pt x="678" y="372"/>
                        <a:pt x="679" y="371"/>
                        <a:pt x="679" y="370"/>
                      </a:cubicBezTo>
                      <a:cubicBezTo>
                        <a:pt x="681" y="368"/>
                        <a:pt x="680" y="368"/>
                        <a:pt x="682" y="367"/>
                      </a:cubicBezTo>
                      <a:cubicBezTo>
                        <a:pt x="682" y="367"/>
                        <a:pt x="683" y="364"/>
                        <a:pt x="683" y="365"/>
                      </a:cubicBezTo>
                      <a:cubicBezTo>
                        <a:pt x="682" y="366"/>
                        <a:pt x="680" y="368"/>
                        <a:pt x="681" y="367"/>
                      </a:cubicBezTo>
                      <a:cubicBezTo>
                        <a:pt x="679" y="370"/>
                        <a:pt x="678" y="371"/>
                        <a:pt x="677" y="372"/>
                      </a:cubicBezTo>
                      <a:cubicBezTo>
                        <a:pt x="679" y="370"/>
                        <a:pt x="679" y="370"/>
                        <a:pt x="679" y="369"/>
                      </a:cubicBezTo>
                      <a:cubicBezTo>
                        <a:pt x="680" y="368"/>
                        <a:pt x="682" y="365"/>
                        <a:pt x="680" y="367"/>
                      </a:cubicBezTo>
                      <a:cubicBezTo>
                        <a:pt x="682" y="365"/>
                        <a:pt x="683" y="363"/>
                        <a:pt x="684" y="362"/>
                      </a:cubicBezTo>
                      <a:cubicBezTo>
                        <a:pt x="683" y="363"/>
                        <a:pt x="682" y="364"/>
                        <a:pt x="683" y="362"/>
                      </a:cubicBezTo>
                      <a:cubicBezTo>
                        <a:pt x="685" y="360"/>
                        <a:pt x="685" y="360"/>
                        <a:pt x="686" y="359"/>
                      </a:cubicBezTo>
                      <a:cubicBezTo>
                        <a:pt x="687" y="357"/>
                        <a:pt x="685" y="360"/>
                        <a:pt x="686" y="357"/>
                      </a:cubicBezTo>
                      <a:cubicBezTo>
                        <a:pt x="686" y="360"/>
                        <a:pt x="688" y="356"/>
                        <a:pt x="689" y="354"/>
                      </a:cubicBezTo>
                      <a:cubicBezTo>
                        <a:pt x="688" y="354"/>
                        <a:pt x="689" y="352"/>
                        <a:pt x="690" y="351"/>
                      </a:cubicBezTo>
                      <a:cubicBezTo>
                        <a:pt x="690" y="350"/>
                        <a:pt x="691" y="348"/>
                        <a:pt x="693" y="343"/>
                      </a:cubicBezTo>
                      <a:cubicBezTo>
                        <a:pt x="694" y="341"/>
                        <a:pt x="694" y="341"/>
                        <a:pt x="695" y="338"/>
                      </a:cubicBezTo>
                      <a:cubicBezTo>
                        <a:pt x="696" y="337"/>
                        <a:pt x="695" y="338"/>
                        <a:pt x="696" y="337"/>
                      </a:cubicBezTo>
                      <a:cubicBezTo>
                        <a:pt x="696" y="337"/>
                        <a:pt x="696" y="336"/>
                        <a:pt x="697" y="335"/>
                      </a:cubicBezTo>
                      <a:cubicBezTo>
                        <a:pt x="698" y="334"/>
                        <a:pt x="697" y="335"/>
                        <a:pt x="697" y="334"/>
                      </a:cubicBezTo>
                      <a:cubicBezTo>
                        <a:pt x="699" y="331"/>
                        <a:pt x="698" y="334"/>
                        <a:pt x="700" y="330"/>
                      </a:cubicBezTo>
                      <a:cubicBezTo>
                        <a:pt x="700" y="330"/>
                        <a:pt x="699" y="331"/>
                        <a:pt x="699" y="331"/>
                      </a:cubicBezTo>
                      <a:cubicBezTo>
                        <a:pt x="701" y="328"/>
                        <a:pt x="702" y="326"/>
                        <a:pt x="702" y="325"/>
                      </a:cubicBezTo>
                      <a:cubicBezTo>
                        <a:pt x="703" y="323"/>
                        <a:pt x="704" y="321"/>
                        <a:pt x="705" y="319"/>
                      </a:cubicBezTo>
                      <a:cubicBezTo>
                        <a:pt x="705" y="320"/>
                        <a:pt x="707" y="317"/>
                        <a:pt x="708" y="315"/>
                      </a:cubicBezTo>
                      <a:cubicBezTo>
                        <a:pt x="708" y="316"/>
                        <a:pt x="707" y="317"/>
                        <a:pt x="709" y="314"/>
                      </a:cubicBezTo>
                      <a:cubicBezTo>
                        <a:pt x="708" y="315"/>
                        <a:pt x="708" y="317"/>
                        <a:pt x="708" y="317"/>
                      </a:cubicBezTo>
                      <a:cubicBezTo>
                        <a:pt x="708" y="316"/>
                        <a:pt x="709" y="315"/>
                        <a:pt x="709" y="315"/>
                      </a:cubicBezTo>
                      <a:cubicBezTo>
                        <a:pt x="709" y="316"/>
                        <a:pt x="708" y="318"/>
                        <a:pt x="708" y="318"/>
                      </a:cubicBezTo>
                      <a:cubicBezTo>
                        <a:pt x="710" y="314"/>
                        <a:pt x="709" y="317"/>
                        <a:pt x="711" y="313"/>
                      </a:cubicBezTo>
                      <a:cubicBezTo>
                        <a:pt x="710" y="315"/>
                        <a:pt x="710" y="312"/>
                        <a:pt x="711" y="309"/>
                      </a:cubicBezTo>
                      <a:cubicBezTo>
                        <a:pt x="711" y="310"/>
                        <a:pt x="710" y="312"/>
                        <a:pt x="710" y="312"/>
                      </a:cubicBezTo>
                      <a:cubicBezTo>
                        <a:pt x="712" y="307"/>
                        <a:pt x="711" y="308"/>
                        <a:pt x="714" y="301"/>
                      </a:cubicBezTo>
                      <a:cubicBezTo>
                        <a:pt x="714" y="300"/>
                        <a:pt x="714" y="301"/>
                        <a:pt x="715" y="299"/>
                      </a:cubicBezTo>
                      <a:cubicBezTo>
                        <a:pt x="715" y="299"/>
                        <a:pt x="715" y="298"/>
                        <a:pt x="715" y="296"/>
                      </a:cubicBezTo>
                      <a:cubicBezTo>
                        <a:pt x="716" y="295"/>
                        <a:pt x="716" y="293"/>
                        <a:pt x="717" y="292"/>
                      </a:cubicBezTo>
                      <a:cubicBezTo>
                        <a:pt x="717" y="290"/>
                        <a:pt x="718" y="289"/>
                        <a:pt x="719" y="287"/>
                      </a:cubicBezTo>
                      <a:cubicBezTo>
                        <a:pt x="718" y="288"/>
                        <a:pt x="718" y="289"/>
                        <a:pt x="718" y="290"/>
                      </a:cubicBezTo>
                      <a:cubicBezTo>
                        <a:pt x="719" y="285"/>
                        <a:pt x="720" y="284"/>
                        <a:pt x="720" y="286"/>
                      </a:cubicBezTo>
                      <a:cubicBezTo>
                        <a:pt x="721" y="283"/>
                        <a:pt x="721" y="282"/>
                        <a:pt x="722" y="279"/>
                      </a:cubicBezTo>
                      <a:cubicBezTo>
                        <a:pt x="722" y="280"/>
                        <a:pt x="723" y="277"/>
                        <a:pt x="723" y="277"/>
                      </a:cubicBezTo>
                      <a:cubicBezTo>
                        <a:pt x="723" y="277"/>
                        <a:pt x="723" y="279"/>
                        <a:pt x="722" y="280"/>
                      </a:cubicBezTo>
                      <a:cubicBezTo>
                        <a:pt x="722" y="282"/>
                        <a:pt x="721" y="283"/>
                        <a:pt x="721" y="284"/>
                      </a:cubicBezTo>
                      <a:cubicBezTo>
                        <a:pt x="723" y="281"/>
                        <a:pt x="718" y="294"/>
                        <a:pt x="718" y="296"/>
                      </a:cubicBezTo>
                      <a:cubicBezTo>
                        <a:pt x="719" y="294"/>
                        <a:pt x="719" y="291"/>
                        <a:pt x="721" y="286"/>
                      </a:cubicBezTo>
                      <a:cubicBezTo>
                        <a:pt x="722" y="284"/>
                        <a:pt x="722" y="283"/>
                        <a:pt x="722" y="284"/>
                      </a:cubicBezTo>
                      <a:cubicBezTo>
                        <a:pt x="724" y="279"/>
                        <a:pt x="724" y="275"/>
                        <a:pt x="726" y="271"/>
                      </a:cubicBezTo>
                      <a:cubicBezTo>
                        <a:pt x="727" y="269"/>
                        <a:pt x="725" y="273"/>
                        <a:pt x="726" y="270"/>
                      </a:cubicBezTo>
                      <a:cubicBezTo>
                        <a:pt x="726" y="269"/>
                        <a:pt x="727" y="269"/>
                        <a:pt x="727" y="268"/>
                      </a:cubicBezTo>
                      <a:cubicBezTo>
                        <a:pt x="726" y="269"/>
                        <a:pt x="726" y="270"/>
                        <a:pt x="726" y="270"/>
                      </a:cubicBezTo>
                      <a:cubicBezTo>
                        <a:pt x="727" y="268"/>
                        <a:pt x="728" y="266"/>
                        <a:pt x="729" y="264"/>
                      </a:cubicBezTo>
                      <a:cubicBezTo>
                        <a:pt x="728" y="265"/>
                        <a:pt x="729" y="261"/>
                        <a:pt x="729" y="260"/>
                      </a:cubicBezTo>
                      <a:cubicBezTo>
                        <a:pt x="729" y="261"/>
                        <a:pt x="729" y="261"/>
                        <a:pt x="729" y="262"/>
                      </a:cubicBezTo>
                      <a:cubicBezTo>
                        <a:pt x="728" y="267"/>
                        <a:pt x="727" y="270"/>
                        <a:pt x="727" y="271"/>
                      </a:cubicBezTo>
                      <a:cubicBezTo>
                        <a:pt x="729" y="267"/>
                        <a:pt x="730" y="264"/>
                        <a:pt x="732" y="259"/>
                      </a:cubicBezTo>
                      <a:cubicBezTo>
                        <a:pt x="731" y="263"/>
                        <a:pt x="730" y="265"/>
                        <a:pt x="730" y="265"/>
                      </a:cubicBezTo>
                      <a:cubicBezTo>
                        <a:pt x="730" y="266"/>
                        <a:pt x="729" y="269"/>
                        <a:pt x="729" y="269"/>
                      </a:cubicBezTo>
                      <a:cubicBezTo>
                        <a:pt x="730" y="267"/>
                        <a:pt x="731" y="263"/>
                        <a:pt x="731" y="263"/>
                      </a:cubicBezTo>
                      <a:cubicBezTo>
                        <a:pt x="732" y="262"/>
                        <a:pt x="731" y="265"/>
                        <a:pt x="731" y="265"/>
                      </a:cubicBezTo>
                      <a:cubicBezTo>
                        <a:pt x="732" y="261"/>
                        <a:pt x="734" y="256"/>
                        <a:pt x="734" y="257"/>
                      </a:cubicBezTo>
                      <a:cubicBezTo>
                        <a:pt x="735" y="254"/>
                        <a:pt x="734" y="255"/>
                        <a:pt x="735" y="253"/>
                      </a:cubicBezTo>
                      <a:cubicBezTo>
                        <a:pt x="735" y="252"/>
                        <a:pt x="735" y="255"/>
                        <a:pt x="736" y="253"/>
                      </a:cubicBezTo>
                      <a:cubicBezTo>
                        <a:pt x="736" y="251"/>
                        <a:pt x="736" y="251"/>
                        <a:pt x="736" y="249"/>
                      </a:cubicBezTo>
                      <a:cubicBezTo>
                        <a:pt x="736" y="248"/>
                        <a:pt x="736" y="247"/>
                        <a:pt x="737" y="247"/>
                      </a:cubicBezTo>
                      <a:cubicBezTo>
                        <a:pt x="737" y="247"/>
                        <a:pt x="735" y="252"/>
                        <a:pt x="736" y="251"/>
                      </a:cubicBezTo>
                      <a:cubicBezTo>
                        <a:pt x="737" y="249"/>
                        <a:pt x="737" y="248"/>
                        <a:pt x="738" y="245"/>
                      </a:cubicBezTo>
                      <a:cubicBezTo>
                        <a:pt x="737" y="245"/>
                        <a:pt x="736" y="248"/>
                        <a:pt x="737" y="244"/>
                      </a:cubicBezTo>
                      <a:cubicBezTo>
                        <a:pt x="738" y="243"/>
                        <a:pt x="738" y="241"/>
                        <a:pt x="739" y="240"/>
                      </a:cubicBezTo>
                      <a:cubicBezTo>
                        <a:pt x="738" y="242"/>
                        <a:pt x="737" y="242"/>
                        <a:pt x="737" y="239"/>
                      </a:cubicBezTo>
                      <a:cubicBezTo>
                        <a:pt x="737" y="242"/>
                        <a:pt x="736" y="241"/>
                        <a:pt x="736" y="242"/>
                      </a:cubicBezTo>
                      <a:cubicBezTo>
                        <a:pt x="736" y="241"/>
                        <a:pt x="737" y="237"/>
                        <a:pt x="737" y="238"/>
                      </a:cubicBezTo>
                      <a:cubicBezTo>
                        <a:pt x="736" y="241"/>
                        <a:pt x="736" y="240"/>
                        <a:pt x="736" y="242"/>
                      </a:cubicBezTo>
                      <a:cubicBezTo>
                        <a:pt x="736" y="241"/>
                        <a:pt x="736" y="247"/>
                        <a:pt x="735" y="250"/>
                      </a:cubicBezTo>
                      <a:cubicBezTo>
                        <a:pt x="735" y="249"/>
                        <a:pt x="735" y="248"/>
                        <a:pt x="734" y="249"/>
                      </a:cubicBezTo>
                      <a:cubicBezTo>
                        <a:pt x="734" y="252"/>
                        <a:pt x="734" y="252"/>
                        <a:pt x="733" y="253"/>
                      </a:cubicBezTo>
                      <a:cubicBezTo>
                        <a:pt x="734" y="249"/>
                        <a:pt x="733" y="254"/>
                        <a:pt x="733" y="254"/>
                      </a:cubicBezTo>
                      <a:cubicBezTo>
                        <a:pt x="732" y="255"/>
                        <a:pt x="732" y="255"/>
                        <a:pt x="732" y="255"/>
                      </a:cubicBezTo>
                      <a:cubicBezTo>
                        <a:pt x="733" y="251"/>
                        <a:pt x="734" y="247"/>
                        <a:pt x="734" y="245"/>
                      </a:cubicBezTo>
                      <a:cubicBezTo>
                        <a:pt x="735" y="246"/>
                        <a:pt x="733" y="250"/>
                        <a:pt x="734" y="249"/>
                      </a:cubicBezTo>
                      <a:cubicBezTo>
                        <a:pt x="735" y="246"/>
                        <a:pt x="735" y="244"/>
                        <a:pt x="736" y="242"/>
                      </a:cubicBezTo>
                      <a:cubicBezTo>
                        <a:pt x="736" y="240"/>
                        <a:pt x="736" y="240"/>
                        <a:pt x="736" y="239"/>
                      </a:cubicBezTo>
                      <a:cubicBezTo>
                        <a:pt x="735" y="240"/>
                        <a:pt x="735" y="242"/>
                        <a:pt x="735" y="242"/>
                      </a:cubicBezTo>
                      <a:cubicBezTo>
                        <a:pt x="735" y="241"/>
                        <a:pt x="735" y="241"/>
                        <a:pt x="735" y="239"/>
                      </a:cubicBezTo>
                      <a:cubicBezTo>
                        <a:pt x="735" y="239"/>
                        <a:pt x="735" y="239"/>
                        <a:pt x="735" y="239"/>
                      </a:cubicBezTo>
                      <a:cubicBezTo>
                        <a:pt x="735" y="240"/>
                        <a:pt x="735" y="240"/>
                        <a:pt x="735" y="240"/>
                      </a:cubicBezTo>
                      <a:cubicBezTo>
                        <a:pt x="734" y="243"/>
                        <a:pt x="734" y="246"/>
                        <a:pt x="733" y="248"/>
                      </a:cubicBezTo>
                      <a:cubicBezTo>
                        <a:pt x="733" y="250"/>
                        <a:pt x="732" y="251"/>
                        <a:pt x="732" y="252"/>
                      </a:cubicBezTo>
                      <a:cubicBezTo>
                        <a:pt x="733" y="249"/>
                        <a:pt x="733" y="250"/>
                        <a:pt x="734" y="245"/>
                      </a:cubicBezTo>
                      <a:cubicBezTo>
                        <a:pt x="734" y="245"/>
                        <a:pt x="734" y="245"/>
                        <a:pt x="734" y="245"/>
                      </a:cubicBezTo>
                      <a:cubicBezTo>
                        <a:pt x="734" y="242"/>
                        <a:pt x="735" y="242"/>
                        <a:pt x="735" y="239"/>
                      </a:cubicBezTo>
                      <a:cubicBezTo>
                        <a:pt x="734" y="241"/>
                        <a:pt x="734" y="243"/>
                        <a:pt x="734" y="243"/>
                      </a:cubicBezTo>
                      <a:cubicBezTo>
                        <a:pt x="733" y="246"/>
                        <a:pt x="732" y="251"/>
                        <a:pt x="731" y="255"/>
                      </a:cubicBezTo>
                      <a:cubicBezTo>
                        <a:pt x="732" y="250"/>
                        <a:pt x="731" y="254"/>
                        <a:pt x="731" y="254"/>
                      </a:cubicBezTo>
                      <a:cubicBezTo>
                        <a:pt x="730" y="257"/>
                        <a:pt x="731" y="255"/>
                        <a:pt x="730" y="260"/>
                      </a:cubicBezTo>
                      <a:cubicBezTo>
                        <a:pt x="730" y="258"/>
                        <a:pt x="730" y="257"/>
                        <a:pt x="730" y="258"/>
                      </a:cubicBezTo>
                      <a:cubicBezTo>
                        <a:pt x="729" y="261"/>
                        <a:pt x="729" y="261"/>
                        <a:pt x="728" y="262"/>
                      </a:cubicBezTo>
                      <a:cubicBezTo>
                        <a:pt x="729" y="260"/>
                        <a:pt x="729" y="259"/>
                        <a:pt x="729" y="258"/>
                      </a:cubicBezTo>
                      <a:cubicBezTo>
                        <a:pt x="728" y="261"/>
                        <a:pt x="730" y="254"/>
                        <a:pt x="729" y="257"/>
                      </a:cubicBezTo>
                      <a:cubicBezTo>
                        <a:pt x="728" y="260"/>
                        <a:pt x="728" y="260"/>
                        <a:pt x="728" y="262"/>
                      </a:cubicBezTo>
                      <a:cubicBezTo>
                        <a:pt x="727" y="262"/>
                        <a:pt x="725" y="269"/>
                        <a:pt x="726" y="265"/>
                      </a:cubicBezTo>
                      <a:cubicBezTo>
                        <a:pt x="727" y="263"/>
                        <a:pt x="727" y="262"/>
                        <a:pt x="728" y="259"/>
                      </a:cubicBezTo>
                      <a:cubicBezTo>
                        <a:pt x="728" y="258"/>
                        <a:pt x="727" y="260"/>
                        <a:pt x="727" y="260"/>
                      </a:cubicBezTo>
                      <a:cubicBezTo>
                        <a:pt x="728" y="258"/>
                        <a:pt x="728" y="255"/>
                        <a:pt x="728" y="253"/>
                      </a:cubicBezTo>
                      <a:cubicBezTo>
                        <a:pt x="728" y="254"/>
                        <a:pt x="727" y="255"/>
                        <a:pt x="728" y="254"/>
                      </a:cubicBezTo>
                      <a:cubicBezTo>
                        <a:pt x="728" y="252"/>
                        <a:pt x="729" y="247"/>
                        <a:pt x="730" y="244"/>
                      </a:cubicBezTo>
                      <a:cubicBezTo>
                        <a:pt x="729" y="247"/>
                        <a:pt x="729" y="246"/>
                        <a:pt x="730" y="244"/>
                      </a:cubicBezTo>
                      <a:cubicBezTo>
                        <a:pt x="729" y="246"/>
                        <a:pt x="728" y="249"/>
                        <a:pt x="728" y="249"/>
                      </a:cubicBezTo>
                      <a:cubicBezTo>
                        <a:pt x="729" y="245"/>
                        <a:pt x="730" y="242"/>
                        <a:pt x="730" y="239"/>
                      </a:cubicBezTo>
                      <a:cubicBezTo>
                        <a:pt x="730" y="239"/>
                        <a:pt x="731" y="237"/>
                        <a:pt x="731" y="237"/>
                      </a:cubicBezTo>
                      <a:cubicBezTo>
                        <a:pt x="731" y="236"/>
                        <a:pt x="732" y="235"/>
                        <a:pt x="732" y="234"/>
                      </a:cubicBezTo>
                      <a:cubicBezTo>
                        <a:pt x="731" y="238"/>
                        <a:pt x="731" y="234"/>
                        <a:pt x="731" y="235"/>
                      </a:cubicBezTo>
                      <a:cubicBezTo>
                        <a:pt x="731" y="232"/>
                        <a:pt x="731" y="233"/>
                        <a:pt x="731" y="231"/>
                      </a:cubicBezTo>
                      <a:cubicBezTo>
                        <a:pt x="732" y="230"/>
                        <a:pt x="732" y="228"/>
                        <a:pt x="732" y="230"/>
                      </a:cubicBezTo>
                      <a:cubicBezTo>
                        <a:pt x="733" y="227"/>
                        <a:pt x="733" y="226"/>
                        <a:pt x="733" y="223"/>
                      </a:cubicBezTo>
                      <a:cubicBezTo>
                        <a:pt x="734" y="222"/>
                        <a:pt x="734" y="220"/>
                        <a:pt x="735" y="216"/>
                      </a:cubicBezTo>
                      <a:cubicBezTo>
                        <a:pt x="735" y="214"/>
                        <a:pt x="735" y="217"/>
                        <a:pt x="735" y="214"/>
                      </a:cubicBezTo>
                      <a:cubicBezTo>
                        <a:pt x="735" y="214"/>
                        <a:pt x="736" y="211"/>
                        <a:pt x="736" y="211"/>
                      </a:cubicBezTo>
                      <a:cubicBezTo>
                        <a:pt x="736" y="213"/>
                        <a:pt x="735" y="215"/>
                        <a:pt x="736" y="214"/>
                      </a:cubicBezTo>
                      <a:cubicBezTo>
                        <a:pt x="736" y="209"/>
                        <a:pt x="737" y="207"/>
                        <a:pt x="737" y="205"/>
                      </a:cubicBezTo>
                      <a:cubicBezTo>
                        <a:pt x="737" y="207"/>
                        <a:pt x="737" y="213"/>
                        <a:pt x="736" y="216"/>
                      </a:cubicBezTo>
                      <a:cubicBezTo>
                        <a:pt x="736" y="216"/>
                        <a:pt x="736" y="214"/>
                        <a:pt x="736" y="215"/>
                      </a:cubicBezTo>
                      <a:cubicBezTo>
                        <a:pt x="735" y="218"/>
                        <a:pt x="735" y="219"/>
                        <a:pt x="735" y="222"/>
                      </a:cubicBezTo>
                      <a:cubicBezTo>
                        <a:pt x="735" y="222"/>
                        <a:pt x="735" y="223"/>
                        <a:pt x="735" y="222"/>
                      </a:cubicBezTo>
                      <a:cubicBezTo>
                        <a:pt x="735" y="221"/>
                        <a:pt x="736" y="220"/>
                        <a:pt x="736" y="220"/>
                      </a:cubicBezTo>
                      <a:cubicBezTo>
                        <a:pt x="736" y="219"/>
                        <a:pt x="736" y="223"/>
                        <a:pt x="735" y="226"/>
                      </a:cubicBezTo>
                      <a:cubicBezTo>
                        <a:pt x="736" y="222"/>
                        <a:pt x="737" y="221"/>
                        <a:pt x="737" y="222"/>
                      </a:cubicBezTo>
                      <a:cubicBezTo>
                        <a:pt x="738" y="220"/>
                        <a:pt x="738" y="218"/>
                        <a:pt x="738" y="215"/>
                      </a:cubicBezTo>
                      <a:cubicBezTo>
                        <a:pt x="738" y="218"/>
                        <a:pt x="739" y="213"/>
                        <a:pt x="739" y="212"/>
                      </a:cubicBezTo>
                      <a:cubicBezTo>
                        <a:pt x="739" y="214"/>
                        <a:pt x="739" y="213"/>
                        <a:pt x="740" y="211"/>
                      </a:cubicBezTo>
                      <a:cubicBezTo>
                        <a:pt x="740" y="210"/>
                        <a:pt x="739" y="214"/>
                        <a:pt x="740" y="214"/>
                      </a:cubicBezTo>
                      <a:cubicBezTo>
                        <a:pt x="740" y="212"/>
                        <a:pt x="740" y="210"/>
                        <a:pt x="740" y="208"/>
                      </a:cubicBezTo>
                      <a:cubicBezTo>
                        <a:pt x="740" y="209"/>
                        <a:pt x="740" y="209"/>
                        <a:pt x="740" y="208"/>
                      </a:cubicBezTo>
                      <a:cubicBezTo>
                        <a:pt x="739" y="211"/>
                        <a:pt x="739" y="210"/>
                        <a:pt x="739" y="213"/>
                      </a:cubicBezTo>
                      <a:cubicBezTo>
                        <a:pt x="738" y="213"/>
                        <a:pt x="739" y="209"/>
                        <a:pt x="739" y="209"/>
                      </a:cubicBezTo>
                      <a:cubicBezTo>
                        <a:pt x="739" y="211"/>
                        <a:pt x="738" y="212"/>
                        <a:pt x="738" y="213"/>
                      </a:cubicBezTo>
                      <a:cubicBezTo>
                        <a:pt x="738" y="213"/>
                        <a:pt x="739" y="212"/>
                        <a:pt x="739" y="214"/>
                      </a:cubicBezTo>
                      <a:cubicBezTo>
                        <a:pt x="738" y="215"/>
                        <a:pt x="737" y="218"/>
                        <a:pt x="737" y="219"/>
                      </a:cubicBezTo>
                      <a:cubicBezTo>
                        <a:pt x="737" y="213"/>
                        <a:pt x="738" y="214"/>
                        <a:pt x="739" y="209"/>
                      </a:cubicBezTo>
                      <a:cubicBezTo>
                        <a:pt x="739" y="210"/>
                        <a:pt x="739" y="208"/>
                        <a:pt x="739" y="208"/>
                      </a:cubicBezTo>
                      <a:cubicBezTo>
                        <a:pt x="739" y="205"/>
                        <a:pt x="739" y="207"/>
                        <a:pt x="739" y="203"/>
                      </a:cubicBezTo>
                      <a:cubicBezTo>
                        <a:pt x="739" y="201"/>
                        <a:pt x="740" y="203"/>
                        <a:pt x="740" y="201"/>
                      </a:cubicBezTo>
                      <a:cubicBezTo>
                        <a:pt x="740" y="200"/>
                        <a:pt x="739" y="202"/>
                        <a:pt x="739" y="201"/>
                      </a:cubicBezTo>
                      <a:cubicBezTo>
                        <a:pt x="739" y="204"/>
                        <a:pt x="739" y="205"/>
                        <a:pt x="739" y="205"/>
                      </a:cubicBezTo>
                      <a:cubicBezTo>
                        <a:pt x="739" y="201"/>
                        <a:pt x="740" y="197"/>
                        <a:pt x="740" y="195"/>
                      </a:cubicBezTo>
                      <a:cubicBezTo>
                        <a:pt x="739" y="196"/>
                        <a:pt x="739" y="198"/>
                        <a:pt x="739" y="199"/>
                      </a:cubicBezTo>
                      <a:cubicBezTo>
                        <a:pt x="739" y="199"/>
                        <a:pt x="739" y="202"/>
                        <a:pt x="739" y="199"/>
                      </a:cubicBezTo>
                      <a:cubicBezTo>
                        <a:pt x="739" y="197"/>
                        <a:pt x="739" y="196"/>
                        <a:pt x="739" y="194"/>
                      </a:cubicBezTo>
                      <a:cubicBezTo>
                        <a:pt x="739" y="196"/>
                        <a:pt x="738" y="197"/>
                        <a:pt x="738" y="199"/>
                      </a:cubicBezTo>
                      <a:cubicBezTo>
                        <a:pt x="738" y="197"/>
                        <a:pt x="737" y="200"/>
                        <a:pt x="738" y="198"/>
                      </a:cubicBezTo>
                      <a:cubicBezTo>
                        <a:pt x="738" y="196"/>
                        <a:pt x="739" y="196"/>
                        <a:pt x="738" y="194"/>
                      </a:cubicBezTo>
                      <a:cubicBezTo>
                        <a:pt x="738" y="196"/>
                        <a:pt x="738" y="195"/>
                        <a:pt x="738" y="196"/>
                      </a:cubicBezTo>
                      <a:cubicBezTo>
                        <a:pt x="737" y="199"/>
                        <a:pt x="738" y="199"/>
                        <a:pt x="737" y="200"/>
                      </a:cubicBezTo>
                      <a:cubicBezTo>
                        <a:pt x="737" y="198"/>
                        <a:pt x="738" y="193"/>
                        <a:pt x="738" y="193"/>
                      </a:cubicBezTo>
                      <a:cubicBezTo>
                        <a:pt x="738" y="194"/>
                        <a:pt x="737" y="196"/>
                        <a:pt x="737" y="197"/>
                      </a:cubicBezTo>
                      <a:cubicBezTo>
                        <a:pt x="737" y="193"/>
                        <a:pt x="737" y="192"/>
                        <a:pt x="737" y="189"/>
                      </a:cubicBezTo>
                      <a:cubicBezTo>
                        <a:pt x="737" y="191"/>
                        <a:pt x="737" y="184"/>
                        <a:pt x="738" y="184"/>
                      </a:cubicBezTo>
                      <a:cubicBezTo>
                        <a:pt x="738" y="184"/>
                        <a:pt x="737" y="187"/>
                        <a:pt x="737" y="190"/>
                      </a:cubicBezTo>
                      <a:cubicBezTo>
                        <a:pt x="738" y="189"/>
                        <a:pt x="738" y="189"/>
                        <a:pt x="738" y="190"/>
                      </a:cubicBezTo>
                      <a:cubicBezTo>
                        <a:pt x="738" y="187"/>
                        <a:pt x="738" y="185"/>
                        <a:pt x="739" y="186"/>
                      </a:cubicBezTo>
                      <a:cubicBezTo>
                        <a:pt x="738" y="182"/>
                        <a:pt x="739" y="178"/>
                        <a:pt x="739" y="171"/>
                      </a:cubicBezTo>
                      <a:cubicBezTo>
                        <a:pt x="738" y="172"/>
                        <a:pt x="739" y="168"/>
                        <a:pt x="739" y="168"/>
                      </a:cubicBezTo>
                      <a:cubicBezTo>
                        <a:pt x="739" y="168"/>
                        <a:pt x="738" y="170"/>
                        <a:pt x="738" y="168"/>
                      </a:cubicBezTo>
                      <a:cubicBezTo>
                        <a:pt x="738" y="167"/>
                        <a:pt x="738" y="167"/>
                        <a:pt x="738" y="165"/>
                      </a:cubicBezTo>
                      <a:cubicBezTo>
                        <a:pt x="738" y="165"/>
                        <a:pt x="738" y="163"/>
                        <a:pt x="737" y="163"/>
                      </a:cubicBezTo>
                      <a:cubicBezTo>
                        <a:pt x="737" y="163"/>
                        <a:pt x="737" y="164"/>
                        <a:pt x="737" y="164"/>
                      </a:cubicBezTo>
                      <a:cubicBezTo>
                        <a:pt x="738" y="162"/>
                        <a:pt x="737" y="158"/>
                        <a:pt x="737" y="156"/>
                      </a:cubicBezTo>
                      <a:cubicBezTo>
                        <a:pt x="738" y="157"/>
                        <a:pt x="739" y="155"/>
                        <a:pt x="738" y="151"/>
                      </a:cubicBezTo>
                      <a:cubicBezTo>
                        <a:pt x="739" y="152"/>
                        <a:pt x="739" y="158"/>
                        <a:pt x="740" y="156"/>
                      </a:cubicBezTo>
                      <a:cubicBezTo>
                        <a:pt x="739" y="155"/>
                        <a:pt x="739" y="154"/>
                        <a:pt x="739" y="152"/>
                      </a:cubicBezTo>
                      <a:cubicBezTo>
                        <a:pt x="739" y="151"/>
                        <a:pt x="740" y="154"/>
                        <a:pt x="740" y="151"/>
                      </a:cubicBezTo>
                      <a:cubicBezTo>
                        <a:pt x="739" y="147"/>
                        <a:pt x="739" y="150"/>
                        <a:pt x="738" y="148"/>
                      </a:cubicBezTo>
                      <a:cubicBezTo>
                        <a:pt x="738" y="149"/>
                        <a:pt x="738" y="151"/>
                        <a:pt x="738" y="151"/>
                      </a:cubicBezTo>
                      <a:cubicBezTo>
                        <a:pt x="738" y="148"/>
                        <a:pt x="738" y="148"/>
                        <a:pt x="738" y="146"/>
                      </a:cubicBezTo>
                      <a:cubicBezTo>
                        <a:pt x="737" y="144"/>
                        <a:pt x="736" y="144"/>
                        <a:pt x="735" y="141"/>
                      </a:cubicBezTo>
                      <a:cubicBezTo>
                        <a:pt x="736" y="144"/>
                        <a:pt x="736" y="143"/>
                        <a:pt x="736" y="146"/>
                      </a:cubicBezTo>
                      <a:cubicBezTo>
                        <a:pt x="736" y="146"/>
                        <a:pt x="736" y="143"/>
                        <a:pt x="735" y="144"/>
                      </a:cubicBezTo>
                      <a:cubicBezTo>
                        <a:pt x="736" y="145"/>
                        <a:pt x="736" y="147"/>
                        <a:pt x="735" y="146"/>
                      </a:cubicBezTo>
                      <a:cubicBezTo>
                        <a:pt x="735" y="145"/>
                        <a:pt x="735" y="144"/>
                        <a:pt x="735" y="144"/>
                      </a:cubicBezTo>
                      <a:cubicBezTo>
                        <a:pt x="735" y="145"/>
                        <a:pt x="735" y="147"/>
                        <a:pt x="735" y="148"/>
                      </a:cubicBezTo>
                      <a:cubicBezTo>
                        <a:pt x="734" y="141"/>
                        <a:pt x="734" y="143"/>
                        <a:pt x="734" y="148"/>
                      </a:cubicBezTo>
                      <a:cubicBezTo>
                        <a:pt x="734" y="147"/>
                        <a:pt x="733" y="145"/>
                        <a:pt x="733" y="142"/>
                      </a:cubicBezTo>
                      <a:cubicBezTo>
                        <a:pt x="733" y="139"/>
                        <a:pt x="733" y="142"/>
                        <a:pt x="734" y="142"/>
                      </a:cubicBezTo>
                      <a:cubicBezTo>
                        <a:pt x="733" y="135"/>
                        <a:pt x="732" y="138"/>
                        <a:pt x="733" y="141"/>
                      </a:cubicBezTo>
                      <a:cubicBezTo>
                        <a:pt x="732" y="140"/>
                        <a:pt x="732" y="138"/>
                        <a:pt x="732" y="136"/>
                      </a:cubicBezTo>
                      <a:cubicBezTo>
                        <a:pt x="732" y="137"/>
                        <a:pt x="732" y="133"/>
                        <a:pt x="731" y="133"/>
                      </a:cubicBezTo>
                      <a:cubicBezTo>
                        <a:pt x="732" y="135"/>
                        <a:pt x="732" y="137"/>
                        <a:pt x="732" y="137"/>
                      </a:cubicBezTo>
                      <a:cubicBezTo>
                        <a:pt x="731" y="136"/>
                        <a:pt x="731" y="134"/>
                        <a:pt x="731" y="133"/>
                      </a:cubicBezTo>
                      <a:cubicBezTo>
                        <a:pt x="730" y="135"/>
                        <a:pt x="730" y="134"/>
                        <a:pt x="730" y="134"/>
                      </a:cubicBezTo>
                      <a:cubicBezTo>
                        <a:pt x="730" y="136"/>
                        <a:pt x="730" y="138"/>
                        <a:pt x="730" y="139"/>
                      </a:cubicBezTo>
                      <a:cubicBezTo>
                        <a:pt x="729" y="138"/>
                        <a:pt x="729" y="138"/>
                        <a:pt x="729" y="139"/>
                      </a:cubicBezTo>
                      <a:cubicBezTo>
                        <a:pt x="729" y="137"/>
                        <a:pt x="729" y="136"/>
                        <a:pt x="729" y="136"/>
                      </a:cubicBezTo>
                      <a:cubicBezTo>
                        <a:pt x="728" y="135"/>
                        <a:pt x="729" y="138"/>
                        <a:pt x="728" y="138"/>
                      </a:cubicBezTo>
                      <a:cubicBezTo>
                        <a:pt x="728" y="135"/>
                        <a:pt x="728" y="132"/>
                        <a:pt x="728" y="131"/>
                      </a:cubicBezTo>
                      <a:cubicBezTo>
                        <a:pt x="728" y="131"/>
                        <a:pt x="727" y="130"/>
                        <a:pt x="727" y="130"/>
                      </a:cubicBezTo>
                      <a:cubicBezTo>
                        <a:pt x="727" y="133"/>
                        <a:pt x="728" y="135"/>
                        <a:pt x="728" y="136"/>
                      </a:cubicBezTo>
                      <a:cubicBezTo>
                        <a:pt x="728" y="137"/>
                        <a:pt x="727" y="134"/>
                        <a:pt x="727" y="132"/>
                      </a:cubicBezTo>
                      <a:cubicBezTo>
                        <a:pt x="727" y="132"/>
                        <a:pt x="726" y="129"/>
                        <a:pt x="726" y="127"/>
                      </a:cubicBezTo>
                      <a:cubicBezTo>
                        <a:pt x="725" y="125"/>
                        <a:pt x="725" y="125"/>
                        <a:pt x="725" y="129"/>
                      </a:cubicBezTo>
                      <a:cubicBezTo>
                        <a:pt x="725" y="128"/>
                        <a:pt x="725" y="128"/>
                        <a:pt x="725" y="126"/>
                      </a:cubicBezTo>
                      <a:cubicBezTo>
                        <a:pt x="725" y="128"/>
                        <a:pt x="725" y="127"/>
                        <a:pt x="725" y="129"/>
                      </a:cubicBezTo>
                      <a:cubicBezTo>
                        <a:pt x="724" y="128"/>
                        <a:pt x="724" y="128"/>
                        <a:pt x="724" y="127"/>
                      </a:cubicBezTo>
                      <a:cubicBezTo>
                        <a:pt x="724" y="125"/>
                        <a:pt x="724" y="125"/>
                        <a:pt x="723" y="123"/>
                      </a:cubicBezTo>
                      <a:cubicBezTo>
                        <a:pt x="723" y="121"/>
                        <a:pt x="722" y="121"/>
                        <a:pt x="722" y="123"/>
                      </a:cubicBezTo>
                      <a:cubicBezTo>
                        <a:pt x="722" y="125"/>
                        <a:pt x="723" y="128"/>
                        <a:pt x="723" y="132"/>
                      </a:cubicBezTo>
                      <a:cubicBezTo>
                        <a:pt x="723" y="132"/>
                        <a:pt x="723" y="131"/>
                        <a:pt x="723" y="130"/>
                      </a:cubicBezTo>
                      <a:cubicBezTo>
                        <a:pt x="723" y="127"/>
                        <a:pt x="722" y="124"/>
                        <a:pt x="722" y="121"/>
                      </a:cubicBezTo>
                      <a:cubicBezTo>
                        <a:pt x="721" y="114"/>
                        <a:pt x="722" y="108"/>
                        <a:pt x="724" y="116"/>
                      </a:cubicBezTo>
                      <a:cubicBezTo>
                        <a:pt x="724" y="119"/>
                        <a:pt x="725" y="122"/>
                        <a:pt x="725" y="123"/>
                      </a:cubicBezTo>
                      <a:cubicBezTo>
                        <a:pt x="725" y="119"/>
                        <a:pt x="724" y="118"/>
                        <a:pt x="724" y="116"/>
                      </a:cubicBezTo>
                      <a:cubicBezTo>
                        <a:pt x="724" y="116"/>
                        <a:pt x="723" y="114"/>
                        <a:pt x="723" y="111"/>
                      </a:cubicBezTo>
                      <a:cubicBezTo>
                        <a:pt x="722" y="108"/>
                        <a:pt x="722" y="104"/>
                        <a:pt x="721" y="103"/>
                      </a:cubicBezTo>
                      <a:cubicBezTo>
                        <a:pt x="721" y="102"/>
                        <a:pt x="721" y="102"/>
                        <a:pt x="721" y="99"/>
                      </a:cubicBezTo>
                      <a:cubicBezTo>
                        <a:pt x="720" y="98"/>
                        <a:pt x="720" y="97"/>
                        <a:pt x="720" y="96"/>
                      </a:cubicBezTo>
                      <a:cubicBezTo>
                        <a:pt x="719" y="92"/>
                        <a:pt x="718" y="87"/>
                        <a:pt x="716" y="80"/>
                      </a:cubicBezTo>
                      <a:cubicBezTo>
                        <a:pt x="716" y="80"/>
                        <a:pt x="716" y="81"/>
                        <a:pt x="716" y="81"/>
                      </a:cubicBezTo>
                      <a:cubicBezTo>
                        <a:pt x="715" y="77"/>
                        <a:pt x="714" y="73"/>
                        <a:pt x="713" y="69"/>
                      </a:cubicBezTo>
                      <a:cubicBezTo>
                        <a:pt x="711" y="65"/>
                        <a:pt x="710" y="61"/>
                        <a:pt x="709" y="57"/>
                      </a:cubicBezTo>
                      <a:cubicBezTo>
                        <a:pt x="707" y="54"/>
                        <a:pt x="707" y="52"/>
                        <a:pt x="706" y="49"/>
                      </a:cubicBezTo>
                      <a:cubicBezTo>
                        <a:pt x="706" y="48"/>
                        <a:pt x="705" y="47"/>
                        <a:pt x="705" y="46"/>
                      </a:cubicBezTo>
                      <a:cubicBezTo>
                        <a:pt x="700" y="37"/>
                        <a:pt x="701" y="44"/>
                        <a:pt x="706" y="59"/>
                      </a:cubicBezTo>
                      <a:cubicBezTo>
                        <a:pt x="707" y="61"/>
                        <a:pt x="707" y="63"/>
                        <a:pt x="708" y="66"/>
                      </a:cubicBezTo>
                      <a:cubicBezTo>
                        <a:pt x="709" y="68"/>
                        <a:pt x="709" y="70"/>
                        <a:pt x="710" y="73"/>
                      </a:cubicBezTo>
                      <a:cubicBezTo>
                        <a:pt x="711" y="77"/>
                        <a:pt x="713" y="83"/>
                        <a:pt x="714" y="88"/>
                      </a:cubicBezTo>
                      <a:cubicBezTo>
                        <a:pt x="714" y="90"/>
                        <a:pt x="714" y="88"/>
                        <a:pt x="714" y="90"/>
                      </a:cubicBezTo>
                      <a:cubicBezTo>
                        <a:pt x="716" y="95"/>
                        <a:pt x="716" y="99"/>
                        <a:pt x="716" y="101"/>
                      </a:cubicBezTo>
                      <a:cubicBezTo>
                        <a:pt x="716" y="102"/>
                        <a:pt x="716" y="103"/>
                        <a:pt x="717" y="104"/>
                      </a:cubicBezTo>
                      <a:cubicBezTo>
                        <a:pt x="717" y="103"/>
                        <a:pt x="716" y="101"/>
                        <a:pt x="717" y="100"/>
                      </a:cubicBezTo>
                      <a:cubicBezTo>
                        <a:pt x="718" y="108"/>
                        <a:pt x="719" y="110"/>
                        <a:pt x="720" y="118"/>
                      </a:cubicBezTo>
                      <a:cubicBezTo>
                        <a:pt x="719" y="117"/>
                        <a:pt x="718" y="110"/>
                        <a:pt x="717" y="111"/>
                      </a:cubicBezTo>
                      <a:cubicBezTo>
                        <a:pt x="717" y="112"/>
                        <a:pt x="718" y="115"/>
                        <a:pt x="717" y="115"/>
                      </a:cubicBezTo>
                      <a:cubicBezTo>
                        <a:pt x="717" y="117"/>
                        <a:pt x="718" y="118"/>
                        <a:pt x="718" y="119"/>
                      </a:cubicBezTo>
                      <a:cubicBezTo>
                        <a:pt x="718" y="121"/>
                        <a:pt x="719" y="127"/>
                        <a:pt x="720" y="133"/>
                      </a:cubicBezTo>
                      <a:cubicBezTo>
                        <a:pt x="719" y="134"/>
                        <a:pt x="719" y="134"/>
                        <a:pt x="719" y="136"/>
                      </a:cubicBezTo>
                      <a:cubicBezTo>
                        <a:pt x="719" y="137"/>
                        <a:pt x="719" y="134"/>
                        <a:pt x="719" y="135"/>
                      </a:cubicBezTo>
                      <a:cubicBezTo>
                        <a:pt x="719" y="135"/>
                        <a:pt x="719" y="136"/>
                        <a:pt x="719" y="136"/>
                      </a:cubicBezTo>
                      <a:cubicBezTo>
                        <a:pt x="719" y="137"/>
                        <a:pt x="719" y="138"/>
                        <a:pt x="719" y="139"/>
                      </a:cubicBezTo>
                      <a:cubicBezTo>
                        <a:pt x="719" y="142"/>
                        <a:pt x="720" y="161"/>
                        <a:pt x="718" y="152"/>
                      </a:cubicBezTo>
                      <a:cubicBezTo>
                        <a:pt x="718" y="150"/>
                        <a:pt x="718" y="146"/>
                        <a:pt x="718" y="145"/>
                      </a:cubicBezTo>
                      <a:cubicBezTo>
                        <a:pt x="717" y="144"/>
                        <a:pt x="717" y="138"/>
                        <a:pt x="717" y="136"/>
                      </a:cubicBezTo>
                      <a:cubicBezTo>
                        <a:pt x="717" y="141"/>
                        <a:pt x="717" y="143"/>
                        <a:pt x="718" y="147"/>
                      </a:cubicBezTo>
                      <a:cubicBezTo>
                        <a:pt x="717" y="146"/>
                        <a:pt x="717" y="151"/>
                        <a:pt x="717" y="147"/>
                      </a:cubicBezTo>
                      <a:cubicBezTo>
                        <a:pt x="717" y="151"/>
                        <a:pt x="717" y="152"/>
                        <a:pt x="717" y="154"/>
                      </a:cubicBezTo>
                      <a:cubicBezTo>
                        <a:pt x="717" y="152"/>
                        <a:pt x="717" y="155"/>
                        <a:pt x="717" y="154"/>
                      </a:cubicBezTo>
                      <a:cubicBezTo>
                        <a:pt x="717" y="150"/>
                        <a:pt x="716" y="150"/>
                        <a:pt x="716" y="148"/>
                      </a:cubicBezTo>
                      <a:cubicBezTo>
                        <a:pt x="716" y="146"/>
                        <a:pt x="716" y="142"/>
                        <a:pt x="716" y="138"/>
                      </a:cubicBezTo>
                      <a:cubicBezTo>
                        <a:pt x="715" y="138"/>
                        <a:pt x="715" y="139"/>
                        <a:pt x="715" y="138"/>
                      </a:cubicBezTo>
                      <a:cubicBezTo>
                        <a:pt x="715" y="136"/>
                        <a:pt x="715" y="134"/>
                        <a:pt x="715" y="130"/>
                      </a:cubicBezTo>
                      <a:cubicBezTo>
                        <a:pt x="714" y="130"/>
                        <a:pt x="714" y="128"/>
                        <a:pt x="714" y="130"/>
                      </a:cubicBezTo>
                      <a:cubicBezTo>
                        <a:pt x="712" y="123"/>
                        <a:pt x="713" y="132"/>
                        <a:pt x="711" y="125"/>
                      </a:cubicBezTo>
                      <a:cubicBezTo>
                        <a:pt x="713" y="128"/>
                        <a:pt x="712" y="134"/>
                        <a:pt x="713" y="137"/>
                      </a:cubicBezTo>
                      <a:cubicBezTo>
                        <a:pt x="713" y="138"/>
                        <a:pt x="713" y="140"/>
                        <a:pt x="713" y="143"/>
                      </a:cubicBezTo>
                      <a:cubicBezTo>
                        <a:pt x="714" y="143"/>
                        <a:pt x="714" y="152"/>
                        <a:pt x="714" y="153"/>
                      </a:cubicBezTo>
                      <a:cubicBezTo>
                        <a:pt x="714" y="156"/>
                        <a:pt x="714" y="158"/>
                        <a:pt x="715" y="160"/>
                      </a:cubicBezTo>
                      <a:cubicBezTo>
                        <a:pt x="715" y="160"/>
                        <a:pt x="715" y="161"/>
                        <a:pt x="715" y="161"/>
                      </a:cubicBezTo>
                      <a:cubicBezTo>
                        <a:pt x="714" y="160"/>
                        <a:pt x="714" y="158"/>
                        <a:pt x="714" y="156"/>
                      </a:cubicBezTo>
                      <a:cubicBezTo>
                        <a:pt x="714" y="157"/>
                        <a:pt x="714" y="158"/>
                        <a:pt x="714" y="157"/>
                      </a:cubicBezTo>
                      <a:cubicBezTo>
                        <a:pt x="714" y="159"/>
                        <a:pt x="714" y="162"/>
                        <a:pt x="714" y="163"/>
                      </a:cubicBezTo>
                      <a:cubicBezTo>
                        <a:pt x="714" y="161"/>
                        <a:pt x="713" y="157"/>
                        <a:pt x="713" y="158"/>
                      </a:cubicBezTo>
                      <a:cubicBezTo>
                        <a:pt x="714" y="163"/>
                        <a:pt x="713" y="158"/>
                        <a:pt x="713" y="161"/>
                      </a:cubicBezTo>
                      <a:cubicBezTo>
                        <a:pt x="713" y="159"/>
                        <a:pt x="713" y="156"/>
                        <a:pt x="713" y="154"/>
                      </a:cubicBezTo>
                      <a:cubicBezTo>
                        <a:pt x="712" y="153"/>
                        <a:pt x="712" y="155"/>
                        <a:pt x="712" y="153"/>
                      </a:cubicBezTo>
                      <a:cubicBezTo>
                        <a:pt x="712" y="145"/>
                        <a:pt x="711" y="140"/>
                        <a:pt x="711" y="135"/>
                      </a:cubicBezTo>
                      <a:cubicBezTo>
                        <a:pt x="711" y="138"/>
                        <a:pt x="710" y="136"/>
                        <a:pt x="710" y="133"/>
                      </a:cubicBezTo>
                      <a:cubicBezTo>
                        <a:pt x="710" y="132"/>
                        <a:pt x="709" y="129"/>
                        <a:pt x="709" y="128"/>
                      </a:cubicBezTo>
                      <a:cubicBezTo>
                        <a:pt x="710" y="129"/>
                        <a:pt x="710" y="130"/>
                        <a:pt x="710" y="133"/>
                      </a:cubicBezTo>
                      <a:cubicBezTo>
                        <a:pt x="710" y="134"/>
                        <a:pt x="710" y="132"/>
                        <a:pt x="711" y="134"/>
                      </a:cubicBezTo>
                      <a:cubicBezTo>
                        <a:pt x="710" y="130"/>
                        <a:pt x="710" y="134"/>
                        <a:pt x="710" y="131"/>
                      </a:cubicBezTo>
                      <a:cubicBezTo>
                        <a:pt x="710" y="130"/>
                        <a:pt x="710" y="129"/>
                        <a:pt x="710" y="128"/>
                      </a:cubicBezTo>
                      <a:cubicBezTo>
                        <a:pt x="710" y="128"/>
                        <a:pt x="710" y="130"/>
                        <a:pt x="710" y="130"/>
                      </a:cubicBezTo>
                      <a:cubicBezTo>
                        <a:pt x="710" y="126"/>
                        <a:pt x="710" y="126"/>
                        <a:pt x="710" y="126"/>
                      </a:cubicBezTo>
                      <a:cubicBezTo>
                        <a:pt x="710" y="124"/>
                        <a:pt x="710" y="124"/>
                        <a:pt x="710" y="122"/>
                      </a:cubicBezTo>
                      <a:cubicBezTo>
                        <a:pt x="710" y="122"/>
                        <a:pt x="710" y="123"/>
                        <a:pt x="710" y="123"/>
                      </a:cubicBezTo>
                      <a:cubicBezTo>
                        <a:pt x="709" y="122"/>
                        <a:pt x="709" y="120"/>
                        <a:pt x="709" y="119"/>
                      </a:cubicBezTo>
                      <a:cubicBezTo>
                        <a:pt x="709" y="121"/>
                        <a:pt x="709" y="116"/>
                        <a:pt x="708" y="115"/>
                      </a:cubicBezTo>
                      <a:cubicBezTo>
                        <a:pt x="708" y="116"/>
                        <a:pt x="709" y="117"/>
                        <a:pt x="709" y="118"/>
                      </a:cubicBezTo>
                      <a:cubicBezTo>
                        <a:pt x="708" y="113"/>
                        <a:pt x="708" y="112"/>
                        <a:pt x="707" y="110"/>
                      </a:cubicBezTo>
                      <a:cubicBezTo>
                        <a:pt x="707" y="111"/>
                        <a:pt x="707" y="111"/>
                        <a:pt x="707" y="112"/>
                      </a:cubicBezTo>
                      <a:cubicBezTo>
                        <a:pt x="707" y="110"/>
                        <a:pt x="706" y="107"/>
                        <a:pt x="706" y="106"/>
                      </a:cubicBezTo>
                      <a:cubicBezTo>
                        <a:pt x="706" y="108"/>
                        <a:pt x="707" y="109"/>
                        <a:pt x="707" y="110"/>
                      </a:cubicBezTo>
                      <a:cubicBezTo>
                        <a:pt x="706" y="107"/>
                        <a:pt x="706" y="112"/>
                        <a:pt x="707" y="114"/>
                      </a:cubicBezTo>
                      <a:cubicBezTo>
                        <a:pt x="706" y="108"/>
                        <a:pt x="708" y="113"/>
                        <a:pt x="707" y="112"/>
                      </a:cubicBezTo>
                      <a:cubicBezTo>
                        <a:pt x="707" y="115"/>
                        <a:pt x="707" y="113"/>
                        <a:pt x="708" y="115"/>
                      </a:cubicBezTo>
                      <a:cubicBezTo>
                        <a:pt x="707" y="116"/>
                        <a:pt x="707" y="115"/>
                        <a:pt x="707" y="114"/>
                      </a:cubicBezTo>
                      <a:cubicBezTo>
                        <a:pt x="706" y="112"/>
                        <a:pt x="706" y="110"/>
                        <a:pt x="705" y="109"/>
                      </a:cubicBezTo>
                      <a:cubicBezTo>
                        <a:pt x="706" y="111"/>
                        <a:pt x="706" y="113"/>
                        <a:pt x="707" y="115"/>
                      </a:cubicBezTo>
                      <a:cubicBezTo>
                        <a:pt x="706" y="117"/>
                        <a:pt x="706" y="123"/>
                        <a:pt x="707" y="129"/>
                      </a:cubicBezTo>
                      <a:cubicBezTo>
                        <a:pt x="707" y="126"/>
                        <a:pt x="707" y="126"/>
                        <a:pt x="706" y="126"/>
                      </a:cubicBezTo>
                      <a:cubicBezTo>
                        <a:pt x="707" y="129"/>
                        <a:pt x="707" y="129"/>
                        <a:pt x="706" y="130"/>
                      </a:cubicBezTo>
                      <a:cubicBezTo>
                        <a:pt x="707" y="132"/>
                        <a:pt x="707" y="133"/>
                        <a:pt x="707" y="136"/>
                      </a:cubicBezTo>
                      <a:cubicBezTo>
                        <a:pt x="707" y="137"/>
                        <a:pt x="707" y="136"/>
                        <a:pt x="708" y="138"/>
                      </a:cubicBezTo>
                      <a:cubicBezTo>
                        <a:pt x="708" y="140"/>
                        <a:pt x="708" y="144"/>
                        <a:pt x="708" y="142"/>
                      </a:cubicBezTo>
                      <a:cubicBezTo>
                        <a:pt x="708" y="145"/>
                        <a:pt x="708" y="149"/>
                        <a:pt x="709" y="150"/>
                      </a:cubicBezTo>
                      <a:cubicBezTo>
                        <a:pt x="709" y="149"/>
                        <a:pt x="709" y="148"/>
                        <a:pt x="709" y="148"/>
                      </a:cubicBezTo>
                      <a:cubicBezTo>
                        <a:pt x="709" y="148"/>
                        <a:pt x="709" y="149"/>
                        <a:pt x="709" y="150"/>
                      </a:cubicBezTo>
                      <a:cubicBezTo>
                        <a:pt x="709" y="145"/>
                        <a:pt x="711" y="156"/>
                        <a:pt x="710" y="159"/>
                      </a:cubicBezTo>
                      <a:cubicBezTo>
                        <a:pt x="710" y="158"/>
                        <a:pt x="710" y="153"/>
                        <a:pt x="710" y="156"/>
                      </a:cubicBezTo>
                      <a:cubicBezTo>
                        <a:pt x="710" y="158"/>
                        <a:pt x="710" y="159"/>
                        <a:pt x="710" y="158"/>
                      </a:cubicBezTo>
                      <a:cubicBezTo>
                        <a:pt x="710" y="157"/>
                        <a:pt x="709" y="155"/>
                        <a:pt x="709" y="155"/>
                      </a:cubicBezTo>
                      <a:cubicBezTo>
                        <a:pt x="709" y="158"/>
                        <a:pt x="709" y="158"/>
                        <a:pt x="709" y="160"/>
                      </a:cubicBezTo>
                      <a:cubicBezTo>
                        <a:pt x="710" y="163"/>
                        <a:pt x="710" y="171"/>
                        <a:pt x="710" y="176"/>
                      </a:cubicBezTo>
                      <a:cubicBezTo>
                        <a:pt x="710" y="176"/>
                        <a:pt x="710" y="177"/>
                        <a:pt x="710" y="177"/>
                      </a:cubicBezTo>
                      <a:cubicBezTo>
                        <a:pt x="710" y="176"/>
                        <a:pt x="710" y="175"/>
                        <a:pt x="710" y="175"/>
                      </a:cubicBezTo>
                      <a:cubicBezTo>
                        <a:pt x="710" y="180"/>
                        <a:pt x="710" y="180"/>
                        <a:pt x="710" y="184"/>
                      </a:cubicBezTo>
                      <a:cubicBezTo>
                        <a:pt x="709" y="184"/>
                        <a:pt x="709" y="187"/>
                        <a:pt x="710" y="185"/>
                      </a:cubicBezTo>
                      <a:cubicBezTo>
                        <a:pt x="710" y="189"/>
                        <a:pt x="709" y="191"/>
                        <a:pt x="709" y="190"/>
                      </a:cubicBezTo>
                      <a:cubicBezTo>
                        <a:pt x="709" y="186"/>
                        <a:pt x="709" y="188"/>
                        <a:pt x="709" y="185"/>
                      </a:cubicBezTo>
                      <a:cubicBezTo>
                        <a:pt x="709" y="187"/>
                        <a:pt x="709" y="188"/>
                        <a:pt x="708" y="190"/>
                      </a:cubicBezTo>
                      <a:cubicBezTo>
                        <a:pt x="708" y="190"/>
                        <a:pt x="708" y="188"/>
                        <a:pt x="708" y="187"/>
                      </a:cubicBezTo>
                      <a:cubicBezTo>
                        <a:pt x="708" y="191"/>
                        <a:pt x="708" y="191"/>
                        <a:pt x="708" y="193"/>
                      </a:cubicBezTo>
                      <a:cubicBezTo>
                        <a:pt x="708" y="194"/>
                        <a:pt x="708" y="195"/>
                        <a:pt x="708" y="197"/>
                      </a:cubicBezTo>
                      <a:cubicBezTo>
                        <a:pt x="708" y="197"/>
                        <a:pt x="708" y="197"/>
                        <a:pt x="708" y="198"/>
                      </a:cubicBezTo>
                      <a:cubicBezTo>
                        <a:pt x="708" y="198"/>
                        <a:pt x="708" y="198"/>
                        <a:pt x="708" y="199"/>
                      </a:cubicBezTo>
                      <a:cubicBezTo>
                        <a:pt x="708" y="201"/>
                        <a:pt x="708" y="200"/>
                        <a:pt x="708" y="201"/>
                      </a:cubicBezTo>
                      <a:cubicBezTo>
                        <a:pt x="708" y="201"/>
                        <a:pt x="708" y="202"/>
                        <a:pt x="708" y="204"/>
                      </a:cubicBezTo>
                      <a:cubicBezTo>
                        <a:pt x="708" y="204"/>
                        <a:pt x="708" y="206"/>
                        <a:pt x="708" y="203"/>
                      </a:cubicBezTo>
                      <a:cubicBezTo>
                        <a:pt x="708" y="202"/>
                        <a:pt x="708" y="205"/>
                        <a:pt x="708" y="203"/>
                      </a:cubicBezTo>
                      <a:cubicBezTo>
                        <a:pt x="708" y="200"/>
                        <a:pt x="708" y="200"/>
                        <a:pt x="709" y="199"/>
                      </a:cubicBezTo>
                      <a:cubicBezTo>
                        <a:pt x="709" y="201"/>
                        <a:pt x="708" y="207"/>
                        <a:pt x="708" y="209"/>
                      </a:cubicBezTo>
                      <a:cubicBezTo>
                        <a:pt x="708" y="208"/>
                        <a:pt x="708" y="208"/>
                        <a:pt x="708" y="209"/>
                      </a:cubicBezTo>
                      <a:cubicBezTo>
                        <a:pt x="708" y="210"/>
                        <a:pt x="708" y="208"/>
                        <a:pt x="707" y="209"/>
                      </a:cubicBezTo>
                      <a:cubicBezTo>
                        <a:pt x="707" y="213"/>
                        <a:pt x="707" y="213"/>
                        <a:pt x="707" y="216"/>
                      </a:cubicBezTo>
                      <a:cubicBezTo>
                        <a:pt x="707" y="216"/>
                        <a:pt x="706" y="217"/>
                        <a:pt x="706" y="217"/>
                      </a:cubicBezTo>
                      <a:cubicBezTo>
                        <a:pt x="706" y="214"/>
                        <a:pt x="706" y="225"/>
                        <a:pt x="705" y="227"/>
                      </a:cubicBezTo>
                      <a:cubicBezTo>
                        <a:pt x="705" y="227"/>
                        <a:pt x="705" y="228"/>
                        <a:pt x="705" y="228"/>
                      </a:cubicBezTo>
                      <a:cubicBezTo>
                        <a:pt x="705" y="227"/>
                        <a:pt x="705" y="227"/>
                        <a:pt x="705" y="225"/>
                      </a:cubicBezTo>
                      <a:cubicBezTo>
                        <a:pt x="705" y="223"/>
                        <a:pt x="706" y="221"/>
                        <a:pt x="706" y="220"/>
                      </a:cubicBezTo>
                      <a:cubicBezTo>
                        <a:pt x="705" y="223"/>
                        <a:pt x="705" y="225"/>
                        <a:pt x="704" y="226"/>
                      </a:cubicBezTo>
                      <a:cubicBezTo>
                        <a:pt x="705" y="223"/>
                        <a:pt x="704" y="225"/>
                        <a:pt x="704" y="222"/>
                      </a:cubicBezTo>
                      <a:cubicBezTo>
                        <a:pt x="705" y="220"/>
                        <a:pt x="706" y="216"/>
                        <a:pt x="706" y="216"/>
                      </a:cubicBezTo>
                      <a:cubicBezTo>
                        <a:pt x="705" y="217"/>
                        <a:pt x="705" y="217"/>
                        <a:pt x="705" y="217"/>
                      </a:cubicBezTo>
                      <a:cubicBezTo>
                        <a:pt x="706" y="213"/>
                        <a:pt x="707" y="210"/>
                        <a:pt x="706" y="207"/>
                      </a:cubicBezTo>
                      <a:cubicBezTo>
                        <a:pt x="706" y="210"/>
                        <a:pt x="706" y="213"/>
                        <a:pt x="705" y="216"/>
                      </a:cubicBezTo>
                      <a:cubicBezTo>
                        <a:pt x="705" y="215"/>
                        <a:pt x="705" y="214"/>
                        <a:pt x="706" y="211"/>
                      </a:cubicBezTo>
                      <a:cubicBezTo>
                        <a:pt x="706" y="210"/>
                        <a:pt x="706" y="208"/>
                        <a:pt x="706" y="206"/>
                      </a:cubicBezTo>
                      <a:cubicBezTo>
                        <a:pt x="706" y="205"/>
                        <a:pt x="705" y="208"/>
                        <a:pt x="705" y="205"/>
                      </a:cubicBezTo>
                      <a:cubicBezTo>
                        <a:pt x="705" y="207"/>
                        <a:pt x="705" y="212"/>
                        <a:pt x="704" y="213"/>
                      </a:cubicBezTo>
                      <a:cubicBezTo>
                        <a:pt x="705" y="211"/>
                        <a:pt x="705" y="210"/>
                        <a:pt x="705" y="209"/>
                      </a:cubicBezTo>
                      <a:cubicBezTo>
                        <a:pt x="705" y="216"/>
                        <a:pt x="703" y="218"/>
                        <a:pt x="703" y="218"/>
                      </a:cubicBezTo>
                      <a:cubicBezTo>
                        <a:pt x="703" y="220"/>
                        <a:pt x="702" y="222"/>
                        <a:pt x="702" y="223"/>
                      </a:cubicBezTo>
                      <a:cubicBezTo>
                        <a:pt x="702" y="223"/>
                        <a:pt x="703" y="217"/>
                        <a:pt x="702" y="218"/>
                      </a:cubicBezTo>
                      <a:cubicBezTo>
                        <a:pt x="702" y="220"/>
                        <a:pt x="702" y="220"/>
                        <a:pt x="702" y="221"/>
                      </a:cubicBezTo>
                      <a:cubicBezTo>
                        <a:pt x="702" y="218"/>
                        <a:pt x="701" y="222"/>
                        <a:pt x="702" y="218"/>
                      </a:cubicBezTo>
                      <a:cubicBezTo>
                        <a:pt x="702" y="218"/>
                        <a:pt x="702" y="218"/>
                        <a:pt x="702" y="218"/>
                      </a:cubicBezTo>
                      <a:cubicBezTo>
                        <a:pt x="703" y="214"/>
                        <a:pt x="701" y="217"/>
                        <a:pt x="702" y="214"/>
                      </a:cubicBezTo>
                      <a:cubicBezTo>
                        <a:pt x="702" y="214"/>
                        <a:pt x="702" y="211"/>
                        <a:pt x="702" y="211"/>
                      </a:cubicBezTo>
                      <a:cubicBezTo>
                        <a:pt x="702" y="211"/>
                        <a:pt x="702" y="215"/>
                        <a:pt x="701" y="214"/>
                      </a:cubicBezTo>
                      <a:cubicBezTo>
                        <a:pt x="701" y="214"/>
                        <a:pt x="702" y="212"/>
                        <a:pt x="701" y="212"/>
                      </a:cubicBezTo>
                      <a:cubicBezTo>
                        <a:pt x="701" y="214"/>
                        <a:pt x="701" y="211"/>
                        <a:pt x="701" y="212"/>
                      </a:cubicBezTo>
                      <a:cubicBezTo>
                        <a:pt x="701" y="214"/>
                        <a:pt x="700" y="217"/>
                        <a:pt x="700" y="217"/>
                      </a:cubicBezTo>
                      <a:cubicBezTo>
                        <a:pt x="700" y="217"/>
                        <a:pt x="700" y="219"/>
                        <a:pt x="701" y="217"/>
                      </a:cubicBezTo>
                      <a:cubicBezTo>
                        <a:pt x="700" y="218"/>
                        <a:pt x="700" y="221"/>
                        <a:pt x="700" y="220"/>
                      </a:cubicBezTo>
                      <a:cubicBezTo>
                        <a:pt x="699" y="223"/>
                        <a:pt x="699" y="226"/>
                        <a:pt x="698" y="230"/>
                      </a:cubicBezTo>
                      <a:cubicBezTo>
                        <a:pt x="697" y="233"/>
                        <a:pt x="697" y="236"/>
                        <a:pt x="696" y="239"/>
                      </a:cubicBezTo>
                      <a:cubicBezTo>
                        <a:pt x="696" y="240"/>
                        <a:pt x="695" y="242"/>
                        <a:pt x="695" y="243"/>
                      </a:cubicBezTo>
                      <a:cubicBezTo>
                        <a:pt x="694" y="243"/>
                        <a:pt x="695" y="240"/>
                        <a:pt x="695" y="240"/>
                      </a:cubicBezTo>
                      <a:cubicBezTo>
                        <a:pt x="695" y="241"/>
                        <a:pt x="695" y="240"/>
                        <a:pt x="695" y="240"/>
                      </a:cubicBezTo>
                      <a:cubicBezTo>
                        <a:pt x="694" y="242"/>
                        <a:pt x="694" y="244"/>
                        <a:pt x="693" y="246"/>
                      </a:cubicBezTo>
                      <a:cubicBezTo>
                        <a:pt x="694" y="241"/>
                        <a:pt x="693" y="243"/>
                        <a:pt x="694" y="239"/>
                      </a:cubicBezTo>
                      <a:cubicBezTo>
                        <a:pt x="694" y="240"/>
                        <a:pt x="696" y="234"/>
                        <a:pt x="696" y="233"/>
                      </a:cubicBezTo>
                      <a:cubicBezTo>
                        <a:pt x="695" y="235"/>
                        <a:pt x="694" y="239"/>
                        <a:pt x="694" y="239"/>
                      </a:cubicBezTo>
                      <a:cubicBezTo>
                        <a:pt x="694" y="237"/>
                        <a:pt x="695" y="234"/>
                        <a:pt x="695" y="234"/>
                      </a:cubicBezTo>
                      <a:cubicBezTo>
                        <a:pt x="694" y="237"/>
                        <a:pt x="693" y="239"/>
                        <a:pt x="693" y="241"/>
                      </a:cubicBezTo>
                      <a:cubicBezTo>
                        <a:pt x="693" y="240"/>
                        <a:pt x="695" y="230"/>
                        <a:pt x="695" y="228"/>
                      </a:cubicBezTo>
                      <a:cubicBezTo>
                        <a:pt x="694" y="234"/>
                        <a:pt x="693" y="236"/>
                        <a:pt x="693" y="237"/>
                      </a:cubicBezTo>
                      <a:cubicBezTo>
                        <a:pt x="692" y="239"/>
                        <a:pt x="692" y="241"/>
                        <a:pt x="692" y="242"/>
                      </a:cubicBezTo>
                      <a:cubicBezTo>
                        <a:pt x="692" y="238"/>
                        <a:pt x="690" y="244"/>
                        <a:pt x="691" y="245"/>
                      </a:cubicBezTo>
                      <a:cubicBezTo>
                        <a:pt x="691" y="242"/>
                        <a:pt x="691" y="243"/>
                        <a:pt x="691" y="245"/>
                      </a:cubicBezTo>
                      <a:cubicBezTo>
                        <a:pt x="691" y="244"/>
                        <a:pt x="690" y="245"/>
                        <a:pt x="690" y="246"/>
                      </a:cubicBezTo>
                      <a:cubicBezTo>
                        <a:pt x="690" y="249"/>
                        <a:pt x="689" y="251"/>
                        <a:pt x="688" y="253"/>
                      </a:cubicBezTo>
                      <a:cubicBezTo>
                        <a:pt x="688" y="255"/>
                        <a:pt x="687" y="257"/>
                        <a:pt x="687" y="258"/>
                      </a:cubicBezTo>
                      <a:cubicBezTo>
                        <a:pt x="688" y="256"/>
                        <a:pt x="688" y="256"/>
                        <a:pt x="688" y="254"/>
                      </a:cubicBezTo>
                      <a:cubicBezTo>
                        <a:pt x="689" y="252"/>
                        <a:pt x="689" y="253"/>
                        <a:pt x="691" y="249"/>
                      </a:cubicBezTo>
                      <a:cubicBezTo>
                        <a:pt x="690" y="253"/>
                        <a:pt x="690" y="252"/>
                        <a:pt x="689" y="254"/>
                      </a:cubicBezTo>
                      <a:cubicBezTo>
                        <a:pt x="689" y="255"/>
                        <a:pt x="690" y="252"/>
                        <a:pt x="689" y="255"/>
                      </a:cubicBezTo>
                      <a:cubicBezTo>
                        <a:pt x="689" y="257"/>
                        <a:pt x="687" y="262"/>
                        <a:pt x="686" y="264"/>
                      </a:cubicBezTo>
                      <a:cubicBezTo>
                        <a:pt x="686" y="265"/>
                        <a:pt x="686" y="267"/>
                        <a:pt x="685" y="268"/>
                      </a:cubicBezTo>
                      <a:cubicBezTo>
                        <a:pt x="685" y="270"/>
                        <a:pt x="684" y="272"/>
                        <a:pt x="684" y="274"/>
                      </a:cubicBezTo>
                      <a:cubicBezTo>
                        <a:pt x="682" y="277"/>
                        <a:pt x="681" y="280"/>
                        <a:pt x="681" y="281"/>
                      </a:cubicBezTo>
                      <a:cubicBezTo>
                        <a:pt x="680" y="282"/>
                        <a:pt x="680" y="282"/>
                        <a:pt x="680" y="283"/>
                      </a:cubicBezTo>
                      <a:cubicBezTo>
                        <a:pt x="679" y="285"/>
                        <a:pt x="681" y="281"/>
                        <a:pt x="681" y="282"/>
                      </a:cubicBezTo>
                      <a:cubicBezTo>
                        <a:pt x="680" y="283"/>
                        <a:pt x="680" y="283"/>
                        <a:pt x="680" y="283"/>
                      </a:cubicBezTo>
                      <a:cubicBezTo>
                        <a:pt x="680" y="284"/>
                        <a:pt x="679" y="286"/>
                        <a:pt x="678" y="287"/>
                      </a:cubicBezTo>
                      <a:cubicBezTo>
                        <a:pt x="678" y="288"/>
                        <a:pt x="677" y="291"/>
                        <a:pt x="676" y="294"/>
                      </a:cubicBezTo>
                      <a:cubicBezTo>
                        <a:pt x="675" y="298"/>
                        <a:pt x="673" y="302"/>
                        <a:pt x="672" y="304"/>
                      </a:cubicBezTo>
                      <a:cubicBezTo>
                        <a:pt x="672" y="304"/>
                        <a:pt x="670" y="309"/>
                        <a:pt x="669" y="309"/>
                      </a:cubicBezTo>
                      <a:cubicBezTo>
                        <a:pt x="670" y="309"/>
                        <a:pt x="671" y="307"/>
                        <a:pt x="670" y="309"/>
                      </a:cubicBezTo>
                      <a:cubicBezTo>
                        <a:pt x="669" y="310"/>
                        <a:pt x="668" y="311"/>
                        <a:pt x="668" y="312"/>
                      </a:cubicBezTo>
                      <a:cubicBezTo>
                        <a:pt x="668" y="312"/>
                        <a:pt x="669" y="311"/>
                        <a:pt x="668" y="312"/>
                      </a:cubicBezTo>
                      <a:cubicBezTo>
                        <a:pt x="667" y="315"/>
                        <a:pt x="666" y="315"/>
                        <a:pt x="665" y="316"/>
                      </a:cubicBezTo>
                      <a:cubicBezTo>
                        <a:pt x="665" y="316"/>
                        <a:pt x="667" y="313"/>
                        <a:pt x="665" y="315"/>
                      </a:cubicBezTo>
                      <a:cubicBezTo>
                        <a:pt x="665" y="316"/>
                        <a:pt x="661" y="323"/>
                        <a:pt x="660" y="324"/>
                      </a:cubicBezTo>
                      <a:cubicBezTo>
                        <a:pt x="661" y="322"/>
                        <a:pt x="662" y="319"/>
                        <a:pt x="664" y="316"/>
                      </a:cubicBezTo>
                      <a:cubicBezTo>
                        <a:pt x="664" y="315"/>
                        <a:pt x="664" y="314"/>
                        <a:pt x="666" y="312"/>
                      </a:cubicBezTo>
                      <a:cubicBezTo>
                        <a:pt x="665" y="313"/>
                        <a:pt x="666" y="311"/>
                        <a:pt x="667" y="310"/>
                      </a:cubicBezTo>
                      <a:cubicBezTo>
                        <a:pt x="666" y="311"/>
                        <a:pt x="666" y="310"/>
                        <a:pt x="667" y="310"/>
                      </a:cubicBezTo>
                      <a:cubicBezTo>
                        <a:pt x="666" y="310"/>
                        <a:pt x="668" y="307"/>
                        <a:pt x="668" y="307"/>
                      </a:cubicBezTo>
                      <a:cubicBezTo>
                        <a:pt x="666" y="310"/>
                        <a:pt x="666" y="311"/>
                        <a:pt x="664" y="314"/>
                      </a:cubicBezTo>
                      <a:cubicBezTo>
                        <a:pt x="666" y="310"/>
                        <a:pt x="668" y="305"/>
                        <a:pt x="668" y="303"/>
                      </a:cubicBezTo>
                      <a:cubicBezTo>
                        <a:pt x="670" y="299"/>
                        <a:pt x="671" y="298"/>
                        <a:pt x="672" y="296"/>
                      </a:cubicBezTo>
                      <a:cubicBezTo>
                        <a:pt x="671" y="298"/>
                        <a:pt x="673" y="292"/>
                        <a:pt x="673" y="292"/>
                      </a:cubicBezTo>
                      <a:cubicBezTo>
                        <a:pt x="673" y="291"/>
                        <a:pt x="672" y="294"/>
                        <a:pt x="672" y="293"/>
                      </a:cubicBezTo>
                      <a:cubicBezTo>
                        <a:pt x="671" y="295"/>
                        <a:pt x="671" y="297"/>
                        <a:pt x="670" y="297"/>
                      </a:cubicBezTo>
                      <a:cubicBezTo>
                        <a:pt x="672" y="294"/>
                        <a:pt x="673" y="291"/>
                        <a:pt x="674" y="288"/>
                      </a:cubicBezTo>
                      <a:cubicBezTo>
                        <a:pt x="673" y="289"/>
                        <a:pt x="675" y="285"/>
                        <a:pt x="675" y="284"/>
                      </a:cubicBezTo>
                      <a:cubicBezTo>
                        <a:pt x="675" y="285"/>
                        <a:pt x="675" y="285"/>
                        <a:pt x="675" y="284"/>
                      </a:cubicBezTo>
                      <a:cubicBezTo>
                        <a:pt x="674" y="286"/>
                        <a:pt x="674" y="287"/>
                        <a:pt x="673" y="288"/>
                      </a:cubicBezTo>
                      <a:cubicBezTo>
                        <a:pt x="674" y="285"/>
                        <a:pt x="672" y="289"/>
                        <a:pt x="672" y="289"/>
                      </a:cubicBezTo>
                      <a:cubicBezTo>
                        <a:pt x="672" y="288"/>
                        <a:pt x="674" y="285"/>
                        <a:pt x="673" y="286"/>
                      </a:cubicBezTo>
                      <a:cubicBezTo>
                        <a:pt x="672" y="287"/>
                        <a:pt x="671" y="291"/>
                        <a:pt x="671" y="291"/>
                      </a:cubicBezTo>
                      <a:cubicBezTo>
                        <a:pt x="672" y="288"/>
                        <a:pt x="672" y="291"/>
                        <a:pt x="671" y="293"/>
                      </a:cubicBezTo>
                      <a:cubicBezTo>
                        <a:pt x="670" y="295"/>
                        <a:pt x="668" y="301"/>
                        <a:pt x="666" y="302"/>
                      </a:cubicBezTo>
                      <a:cubicBezTo>
                        <a:pt x="666" y="302"/>
                        <a:pt x="666" y="303"/>
                        <a:pt x="666" y="304"/>
                      </a:cubicBezTo>
                      <a:cubicBezTo>
                        <a:pt x="664" y="307"/>
                        <a:pt x="663" y="309"/>
                        <a:pt x="663" y="307"/>
                      </a:cubicBezTo>
                      <a:cubicBezTo>
                        <a:pt x="663" y="309"/>
                        <a:pt x="662" y="309"/>
                        <a:pt x="662" y="310"/>
                      </a:cubicBezTo>
                      <a:cubicBezTo>
                        <a:pt x="662" y="309"/>
                        <a:pt x="664" y="305"/>
                        <a:pt x="665" y="304"/>
                      </a:cubicBezTo>
                      <a:cubicBezTo>
                        <a:pt x="665" y="303"/>
                        <a:pt x="665" y="302"/>
                        <a:pt x="666" y="301"/>
                      </a:cubicBezTo>
                      <a:cubicBezTo>
                        <a:pt x="666" y="300"/>
                        <a:pt x="667" y="299"/>
                        <a:pt x="667" y="298"/>
                      </a:cubicBezTo>
                      <a:cubicBezTo>
                        <a:pt x="669" y="295"/>
                        <a:pt x="668" y="295"/>
                        <a:pt x="669" y="292"/>
                      </a:cubicBezTo>
                      <a:cubicBezTo>
                        <a:pt x="669" y="292"/>
                        <a:pt x="669" y="292"/>
                        <a:pt x="669" y="292"/>
                      </a:cubicBezTo>
                      <a:cubicBezTo>
                        <a:pt x="668" y="294"/>
                        <a:pt x="668" y="295"/>
                        <a:pt x="667" y="296"/>
                      </a:cubicBezTo>
                      <a:cubicBezTo>
                        <a:pt x="668" y="294"/>
                        <a:pt x="668" y="292"/>
                        <a:pt x="667" y="294"/>
                      </a:cubicBezTo>
                      <a:cubicBezTo>
                        <a:pt x="668" y="293"/>
                        <a:pt x="668" y="292"/>
                        <a:pt x="668" y="291"/>
                      </a:cubicBezTo>
                      <a:cubicBezTo>
                        <a:pt x="668" y="292"/>
                        <a:pt x="667" y="293"/>
                        <a:pt x="668" y="291"/>
                      </a:cubicBezTo>
                      <a:cubicBezTo>
                        <a:pt x="667" y="293"/>
                        <a:pt x="666" y="294"/>
                        <a:pt x="666" y="294"/>
                      </a:cubicBezTo>
                      <a:cubicBezTo>
                        <a:pt x="666" y="295"/>
                        <a:pt x="666" y="295"/>
                        <a:pt x="665" y="297"/>
                      </a:cubicBezTo>
                      <a:cubicBezTo>
                        <a:pt x="665" y="297"/>
                        <a:pt x="665" y="297"/>
                        <a:pt x="664" y="297"/>
                      </a:cubicBezTo>
                      <a:cubicBezTo>
                        <a:pt x="665" y="295"/>
                        <a:pt x="665" y="295"/>
                        <a:pt x="665" y="293"/>
                      </a:cubicBezTo>
                      <a:cubicBezTo>
                        <a:pt x="665" y="294"/>
                        <a:pt x="665" y="294"/>
                        <a:pt x="665" y="294"/>
                      </a:cubicBezTo>
                      <a:cubicBezTo>
                        <a:pt x="664" y="297"/>
                        <a:pt x="663" y="297"/>
                        <a:pt x="663" y="299"/>
                      </a:cubicBezTo>
                      <a:cubicBezTo>
                        <a:pt x="662" y="300"/>
                        <a:pt x="662" y="299"/>
                        <a:pt x="662" y="299"/>
                      </a:cubicBezTo>
                      <a:cubicBezTo>
                        <a:pt x="662" y="298"/>
                        <a:pt x="663" y="296"/>
                        <a:pt x="663" y="296"/>
                      </a:cubicBezTo>
                      <a:cubicBezTo>
                        <a:pt x="662" y="299"/>
                        <a:pt x="661" y="301"/>
                        <a:pt x="660" y="303"/>
                      </a:cubicBezTo>
                      <a:cubicBezTo>
                        <a:pt x="660" y="304"/>
                        <a:pt x="658" y="307"/>
                        <a:pt x="659" y="305"/>
                      </a:cubicBezTo>
                      <a:cubicBezTo>
                        <a:pt x="659" y="305"/>
                        <a:pt x="659" y="305"/>
                        <a:pt x="659" y="304"/>
                      </a:cubicBezTo>
                      <a:cubicBezTo>
                        <a:pt x="659" y="305"/>
                        <a:pt x="657" y="308"/>
                        <a:pt x="657" y="310"/>
                      </a:cubicBezTo>
                      <a:cubicBezTo>
                        <a:pt x="656" y="309"/>
                        <a:pt x="654" y="314"/>
                        <a:pt x="655" y="312"/>
                      </a:cubicBezTo>
                      <a:cubicBezTo>
                        <a:pt x="654" y="314"/>
                        <a:pt x="655" y="312"/>
                        <a:pt x="654" y="314"/>
                      </a:cubicBezTo>
                      <a:cubicBezTo>
                        <a:pt x="652" y="318"/>
                        <a:pt x="647" y="327"/>
                        <a:pt x="643" y="333"/>
                      </a:cubicBezTo>
                      <a:cubicBezTo>
                        <a:pt x="643" y="333"/>
                        <a:pt x="644" y="332"/>
                        <a:pt x="644" y="332"/>
                      </a:cubicBezTo>
                      <a:cubicBezTo>
                        <a:pt x="642" y="335"/>
                        <a:pt x="640" y="338"/>
                        <a:pt x="638" y="341"/>
                      </a:cubicBezTo>
                      <a:cubicBezTo>
                        <a:pt x="636" y="343"/>
                        <a:pt x="634" y="346"/>
                        <a:pt x="633" y="348"/>
                      </a:cubicBezTo>
                      <a:cubicBezTo>
                        <a:pt x="632" y="349"/>
                        <a:pt x="634" y="347"/>
                        <a:pt x="633" y="348"/>
                      </a:cubicBezTo>
                      <a:cubicBezTo>
                        <a:pt x="633" y="348"/>
                        <a:pt x="632" y="349"/>
                        <a:pt x="632" y="350"/>
                      </a:cubicBezTo>
                      <a:cubicBezTo>
                        <a:pt x="632" y="349"/>
                        <a:pt x="632" y="349"/>
                        <a:pt x="632" y="349"/>
                      </a:cubicBezTo>
                      <a:cubicBezTo>
                        <a:pt x="633" y="347"/>
                        <a:pt x="634" y="347"/>
                        <a:pt x="633" y="347"/>
                      </a:cubicBezTo>
                      <a:cubicBezTo>
                        <a:pt x="630" y="351"/>
                        <a:pt x="627" y="355"/>
                        <a:pt x="624" y="359"/>
                      </a:cubicBezTo>
                      <a:cubicBezTo>
                        <a:pt x="620" y="363"/>
                        <a:pt x="617" y="368"/>
                        <a:pt x="614" y="371"/>
                      </a:cubicBezTo>
                      <a:cubicBezTo>
                        <a:pt x="613" y="372"/>
                        <a:pt x="612" y="374"/>
                        <a:pt x="611" y="375"/>
                      </a:cubicBezTo>
                      <a:cubicBezTo>
                        <a:pt x="611" y="375"/>
                        <a:pt x="611" y="374"/>
                        <a:pt x="612" y="374"/>
                      </a:cubicBezTo>
                      <a:cubicBezTo>
                        <a:pt x="611" y="375"/>
                        <a:pt x="611" y="375"/>
                        <a:pt x="610" y="376"/>
                      </a:cubicBezTo>
                      <a:cubicBezTo>
                        <a:pt x="608" y="377"/>
                        <a:pt x="605" y="381"/>
                        <a:pt x="603" y="384"/>
                      </a:cubicBezTo>
                      <a:cubicBezTo>
                        <a:pt x="599" y="387"/>
                        <a:pt x="597" y="390"/>
                        <a:pt x="594" y="392"/>
                      </a:cubicBezTo>
                      <a:cubicBezTo>
                        <a:pt x="592" y="395"/>
                        <a:pt x="589" y="397"/>
                        <a:pt x="587" y="399"/>
                      </a:cubicBezTo>
                      <a:cubicBezTo>
                        <a:pt x="583" y="403"/>
                        <a:pt x="572" y="411"/>
                        <a:pt x="568" y="415"/>
                      </a:cubicBezTo>
                      <a:cubicBezTo>
                        <a:pt x="567" y="415"/>
                        <a:pt x="566" y="416"/>
                        <a:pt x="566" y="415"/>
                      </a:cubicBezTo>
                      <a:cubicBezTo>
                        <a:pt x="564" y="417"/>
                        <a:pt x="566" y="416"/>
                        <a:pt x="563" y="418"/>
                      </a:cubicBezTo>
                      <a:cubicBezTo>
                        <a:pt x="562" y="419"/>
                        <a:pt x="562" y="419"/>
                        <a:pt x="561" y="419"/>
                      </a:cubicBezTo>
                      <a:cubicBezTo>
                        <a:pt x="560" y="421"/>
                        <a:pt x="558" y="422"/>
                        <a:pt x="559" y="421"/>
                      </a:cubicBezTo>
                      <a:cubicBezTo>
                        <a:pt x="557" y="422"/>
                        <a:pt x="557" y="423"/>
                        <a:pt x="555" y="424"/>
                      </a:cubicBezTo>
                      <a:cubicBezTo>
                        <a:pt x="554" y="425"/>
                        <a:pt x="551" y="426"/>
                        <a:pt x="550" y="427"/>
                      </a:cubicBezTo>
                      <a:cubicBezTo>
                        <a:pt x="548" y="428"/>
                        <a:pt x="546" y="430"/>
                        <a:pt x="544" y="431"/>
                      </a:cubicBezTo>
                      <a:cubicBezTo>
                        <a:pt x="541" y="433"/>
                        <a:pt x="539" y="434"/>
                        <a:pt x="536" y="436"/>
                      </a:cubicBezTo>
                      <a:cubicBezTo>
                        <a:pt x="534" y="437"/>
                        <a:pt x="531" y="439"/>
                        <a:pt x="528" y="440"/>
                      </a:cubicBezTo>
                      <a:cubicBezTo>
                        <a:pt x="526" y="442"/>
                        <a:pt x="523" y="443"/>
                        <a:pt x="521" y="445"/>
                      </a:cubicBezTo>
                      <a:cubicBezTo>
                        <a:pt x="523" y="444"/>
                        <a:pt x="527" y="441"/>
                        <a:pt x="524" y="443"/>
                      </a:cubicBezTo>
                      <a:cubicBezTo>
                        <a:pt x="526" y="442"/>
                        <a:pt x="530" y="440"/>
                        <a:pt x="532" y="438"/>
                      </a:cubicBezTo>
                      <a:cubicBezTo>
                        <a:pt x="534" y="437"/>
                        <a:pt x="538" y="435"/>
                        <a:pt x="540" y="433"/>
                      </a:cubicBezTo>
                      <a:cubicBezTo>
                        <a:pt x="542" y="432"/>
                        <a:pt x="542" y="432"/>
                        <a:pt x="545" y="431"/>
                      </a:cubicBezTo>
                      <a:cubicBezTo>
                        <a:pt x="545" y="431"/>
                        <a:pt x="546" y="430"/>
                        <a:pt x="546" y="430"/>
                      </a:cubicBezTo>
                      <a:cubicBezTo>
                        <a:pt x="543" y="433"/>
                        <a:pt x="538" y="435"/>
                        <a:pt x="532" y="439"/>
                      </a:cubicBezTo>
                      <a:cubicBezTo>
                        <a:pt x="539" y="435"/>
                        <a:pt x="543" y="433"/>
                        <a:pt x="550" y="428"/>
                      </a:cubicBezTo>
                      <a:cubicBezTo>
                        <a:pt x="550" y="428"/>
                        <a:pt x="550" y="428"/>
                        <a:pt x="552" y="428"/>
                      </a:cubicBezTo>
                      <a:cubicBezTo>
                        <a:pt x="554" y="426"/>
                        <a:pt x="565" y="418"/>
                        <a:pt x="568" y="416"/>
                      </a:cubicBezTo>
                      <a:cubicBezTo>
                        <a:pt x="572" y="413"/>
                        <a:pt x="576" y="409"/>
                        <a:pt x="579" y="407"/>
                      </a:cubicBezTo>
                      <a:cubicBezTo>
                        <a:pt x="578" y="408"/>
                        <a:pt x="580" y="406"/>
                        <a:pt x="582" y="404"/>
                      </a:cubicBezTo>
                      <a:cubicBezTo>
                        <a:pt x="584" y="403"/>
                        <a:pt x="586" y="401"/>
                        <a:pt x="586" y="401"/>
                      </a:cubicBezTo>
                      <a:cubicBezTo>
                        <a:pt x="586" y="401"/>
                        <a:pt x="585" y="402"/>
                        <a:pt x="585" y="403"/>
                      </a:cubicBezTo>
                      <a:cubicBezTo>
                        <a:pt x="586" y="401"/>
                        <a:pt x="589" y="399"/>
                        <a:pt x="590" y="398"/>
                      </a:cubicBezTo>
                      <a:cubicBezTo>
                        <a:pt x="591" y="397"/>
                        <a:pt x="593" y="395"/>
                        <a:pt x="596" y="392"/>
                      </a:cubicBezTo>
                      <a:cubicBezTo>
                        <a:pt x="598" y="390"/>
                        <a:pt x="601" y="387"/>
                        <a:pt x="602" y="386"/>
                      </a:cubicBezTo>
                      <a:cubicBezTo>
                        <a:pt x="604" y="384"/>
                        <a:pt x="604" y="384"/>
                        <a:pt x="604" y="385"/>
                      </a:cubicBezTo>
                      <a:cubicBezTo>
                        <a:pt x="606" y="383"/>
                        <a:pt x="606" y="382"/>
                        <a:pt x="609" y="378"/>
                      </a:cubicBezTo>
                      <a:cubicBezTo>
                        <a:pt x="611" y="377"/>
                        <a:pt x="614" y="374"/>
                        <a:pt x="617" y="371"/>
                      </a:cubicBezTo>
                      <a:cubicBezTo>
                        <a:pt x="620" y="367"/>
                        <a:pt x="623" y="363"/>
                        <a:pt x="624" y="362"/>
                      </a:cubicBezTo>
                      <a:cubicBezTo>
                        <a:pt x="621" y="366"/>
                        <a:pt x="618" y="371"/>
                        <a:pt x="613" y="376"/>
                      </a:cubicBezTo>
                      <a:cubicBezTo>
                        <a:pt x="611" y="378"/>
                        <a:pt x="609" y="381"/>
                        <a:pt x="606" y="383"/>
                      </a:cubicBezTo>
                      <a:cubicBezTo>
                        <a:pt x="604" y="385"/>
                        <a:pt x="602" y="388"/>
                        <a:pt x="600" y="390"/>
                      </a:cubicBezTo>
                      <a:cubicBezTo>
                        <a:pt x="603" y="387"/>
                        <a:pt x="607" y="384"/>
                        <a:pt x="608" y="381"/>
                      </a:cubicBezTo>
                      <a:cubicBezTo>
                        <a:pt x="608" y="382"/>
                        <a:pt x="612" y="377"/>
                        <a:pt x="613" y="377"/>
                      </a:cubicBezTo>
                      <a:cubicBezTo>
                        <a:pt x="611" y="379"/>
                        <a:pt x="608" y="383"/>
                        <a:pt x="606" y="385"/>
                      </a:cubicBezTo>
                      <a:cubicBezTo>
                        <a:pt x="603" y="388"/>
                        <a:pt x="600" y="390"/>
                        <a:pt x="599" y="391"/>
                      </a:cubicBezTo>
                      <a:cubicBezTo>
                        <a:pt x="599" y="391"/>
                        <a:pt x="601" y="389"/>
                        <a:pt x="602" y="389"/>
                      </a:cubicBezTo>
                      <a:cubicBezTo>
                        <a:pt x="600" y="391"/>
                        <a:pt x="598" y="393"/>
                        <a:pt x="596" y="394"/>
                      </a:cubicBezTo>
                      <a:cubicBezTo>
                        <a:pt x="595" y="396"/>
                        <a:pt x="593" y="397"/>
                        <a:pt x="591" y="399"/>
                      </a:cubicBezTo>
                      <a:cubicBezTo>
                        <a:pt x="591" y="399"/>
                        <a:pt x="591" y="399"/>
                        <a:pt x="590" y="400"/>
                      </a:cubicBezTo>
                      <a:cubicBezTo>
                        <a:pt x="588" y="402"/>
                        <a:pt x="585" y="404"/>
                        <a:pt x="583" y="406"/>
                      </a:cubicBezTo>
                      <a:cubicBezTo>
                        <a:pt x="581" y="408"/>
                        <a:pt x="578" y="410"/>
                        <a:pt x="577" y="411"/>
                      </a:cubicBezTo>
                      <a:cubicBezTo>
                        <a:pt x="575" y="412"/>
                        <a:pt x="573" y="414"/>
                        <a:pt x="571" y="415"/>
                      </a:cubicBezTo>
                      <a:cubicBezTo>
                        <a:pt x="569" y="417"/>
                        <a:pt x="568" y="418"/>
                        <a:pt x="566" y="419"/>
                      </a:cubicBezTo>
                      <a:cubicBezTo>
                        <a:pt x="565" y="420"/>
                        <a:pt x="560" y="423"/>
                        <a:pt x="562" y="422"/>
                      </a:cubicBezTo>
                      <a:cubicBezTo>
                        <a:pt x="560" y="423"/>
                        <a:pt x="559" y="424"/>
                        <a:pt x="557" y="425"/>
                      </a:cubicBezTo>
                      <a:cubicBezTo>
                        <a:pt x="556" y="426"/>
                        <a:pt x="554" y="427"/>
                        <a:pt x="553" y="428"/>
                      </a:cubicBezTo>
                      <a:cubicBezTo>
                        <a:pt x="553" y="427"/>
                        <a:pt x="548" y="431"/>
                        <a:pt x="548" y="431"/>
                      </a:cubicBezTo>
                      <a:cubicBezTo>
                        <a:pt x="546" y="432"/>
                        <a:pt x="546" y="433"/>
                        <a:pt x="542" y="435"/>
                      </a:cubicBezTo>
                      <a:cubicBezTo>
                        <a:pt x="542" y="435"/>
                        <a:pt x="540" y="435"/>
                        <a:pt x="538" y="437"/>
                      </a:cubicBezTo>
                      <a:cubicBezTo>
                        <a:pt x="536" y="438"/>
                        <a:pt x="533" y="440"/>
                        <a:pt x="531" y="441"/>
                      </a:cubicBezTo>
                      <a:cubicBezTo>
                        <a:pt x="528" y="443"/>
                        <a:pt x="525" y="444"/>
                        <a:pt x="521" y="446"/>
                      </a:cubicBezTo>
                      <a:cubicBezTo>
                        <a:pt x="521" y="446"/>
                        <a:pt x="521" y="446"/>
                        <a:pt x="520" y="447"/>
                      </a:cubicBezTo>
                      <a:cubicBezTo>
                        <a:pt x="515" y="450"/>
                        <a:pt x="510" y="452"/>
                        <a:pt x="507" y="453"/>
                      </a:cubicBezTo>
                      <a:cubicBezTo>
                        <a:pt x="505" y="455"/>
                        <a:pt x="501" y="456"/>
                        <a:pt x="499" y="457"/>
                      </a:cubicBezTo>
                      <a:cubicBezTo>
                        <a:pt x="495" y="458"/>
                        <a:pt x="488" y="462"/>
                        <a:pt x="487" y="461"/>
                      </a:cubicBezTo>
                      <a:cubicBezTo>
                        <a:pt x="486" y="462"/>
                        <a:pt x="487" y="462"/>
                        <a:pt x="485" y="462"/>
                      </a:cubicBezTo>
                      <a:cubicBezTo>
                        <a:pt x="485" y="462"/>
                        <a:pt x="483" y="463"/>
                        <a:pt x="482" y="463"/>
                      </a:cubicBezTo>
                      <a:cubicBezTo>
                        <a:pt x="480" y="464"/>
                        <a:pt x="472" y="466"/>
                        <a:pt x="470" y="467"/>
                      </a:cubicBezTo>
                      <a:cubicBezTo>
                        <a:pt x="463" y="469"/>
                        <a:pt x="456" y="472"/>
                        <a:pt x="449" y="473"/>
                      </a:cubicBezTo>
                      <a:cubicBezTo>
                        <a:pt x="449" y="473"/>
                        <a:pt x="449" y="473"/>
                        <a:pt x="447" y="473"/>
                      </a:cubicBezTo>
                      <a:cubicBezTo>
                        <a:pt x="448" y="473"/>
                        <a:pt x="449" y="473"/>
                        <a:pt x="447" y="474"/>
                      </a:cubicBezTo>
                      <a:cubicBezTo>
                        <a:pt x="444" y="474"/>
                        <a:pt x="442" y="475"/>
                        <a:pt x="440" y="475"/>
                      </a:cubicBezTo>
                      <a:cubicBezTo>
                        <a:pt x="440" y="475"/>
                        <a:pt x="442" y="475"/>
                        <a:pt x="440" y="475"/>
                      </a:cubicBezTo>
                      <a:cubicBezTo>
                        <a:pt x="438" y="476"/>
                        <a:pt x="430" y="477"/>
                        <a:pt x="429" y="477"/>
                      </a:cubicBezTo>
                      <a:cubicBezTo>
                        <a:pt x="427" y="478"/>
                        <a:pt x="425" y="478"/>
                        <a:pt x="423" y="478"/>
                      </a:cubicBezTo>
                      <a:cubicBezTo>
                        <a:pt x="420" y="479"/>
                        <a:pt x="418" y="479"/>
                        <a:pt x="416" y="479"/>
                      </a:cubicBezTo>
                      <a:cubicBezTo>
                        <a:pt x="415" y="479"/>
                        <a:pt x="413" y="480"/>
                        <a:pt x="411" y="480"/>
                      </a:cubicBezTo>
                      <a:cubicBezTo>
                        <a:pt x="409" y="480"/>
                        <a:pt x="407" y="480"/>
                        <a:pt x="405" y="480"/>
                      </a:cubicBezTo>
                      <a:cubicBezTo>
                        <a:pt x="404" y="480"/>
                        <a:pt x="397" y="481"/>
                        <a:pt x="393" y="481"/>
                      </a:cubicBezTo>
                      <a:cubicBezTo>
                        <a:pt x="391" y="481"/>
                        <a:pt x="390" y="481"/>
                        <a:pt x="388" y="481"/>
                      </a:cubicBezTo>
                      <a:cubicBezTo>
                        <a:pt x="386" y="481"/>
                        <a:pt x="381" y="482"/>
                        <a:pt x="377" y="481"/>
                      </a:cubicBezTo>
                      <a:cubicBezTo>
                        <a:pt x="373" y="481"/>
                        <a:pt x="371" y="481"/>
                        <a:pt x="368" y="481"/>
                      </a:cubicBezTo>
                      <a:cubicBezTo>
                        <a:pt x="366" y="481"/>
                        <a:pt x="363" y="481"/>
                        <a:pt x="359" y="481"/>
                      </a:cubicBezTo>
                      <a:cubicBezTo>
                        <a:pt x="359" y="481"/>
                        <a:pt x="362" y="481"/>
                        <a:pt x="361" y="481"/>
                      </a:cubicBezTo>
                      <a:cubicBezTo>
                        <a:pt x="359" y="481"/>
                        <a:pt x="359" y="481"/>
                        <a:pt x="356" y="481"/>
                      </a:cubicBezTo>
                      <a:cubicBezTo>
                        <a:pt x="355" y="481"/>
                        <a:pt x="347" y="481"/>
                        <a:pt x="349" y="480"/>
                      </a:cubicBezTo>
                      <a:cubicBezTo>
                        <a:pt x="345" y="480"/>
                        <a:pt x="346" y="480"/>
                        <a:pt x="342" y="480"/>
                      </a:cubicBezTo>
                      <a:cubicBezTo>
                        <a:pt x="340" y="480"/>
                        <a:pt x="340" y="480"/>
                        <a:pt x="338" y="480"/>
                      </a:cubicBezTo>
                      <a:cubicBezTo>
                        <a:pt x="338" y="480"/>
                        <a:pt x="336" y="480"/>
                        <a:pt x="334" y="479"/>
                      </a:cubicBezTo>
                      <a:cubicBezTo>
                        <a:pt x="333" y="479"/>
                        <a:pt x="333" y="479"/>
                        <a:pt x="334" y="479"/>
                      </a:cubicBezTo>
                      <a:cubicBezTo>
                        <a:pt x="329" y="479"/>
                        <a:pt x="326" y="478"/>
                        <a:pt x="323" y="478"/>
                      </a:cubicBezTo>
                      <a:cubicBezTo>
                        <a:pt x="321" y="477"/>
                        <a:pt x="318" y="477"/>
                        <a:pt x="313" y="476"/>
                      </a:cubicBezTo>
                      <a:cubicBezTo>
                        <a:pt x="314" y="476"/>
                        <a:pt x="314" y="476"/>
                        <a:pt x="311" y="476"/>
                      </a:cubicBezTo>
                      <a:cubicBezTo>
                        <a:pt x="312" y="476"/>
                        <a:pt x="306" y="474"/>
                        <a:pt x="303" y="474"/>
                      </a:cubicBezTo>
                      <a:cubicBezTo>
                        <a:pt x="303" y="474"/>
                        <a:pt x="307" y="474"/>
                        <a:pt x="306" y="475"/>
                      </a:cubicBezTo>
                      <a:cubicBezTo>
                        <a:pt x="304" y="474"/>
                        <a:pt x="303" y="474"/>
                        <a:pt x="302" y="474"/>
                      </a:cubicBezTo>
                      <a:cubicBezTo>
                        <a:pt x="301" y="474"/>
                        <a:pt x="302" y="474"/>
                        <a:pt x="299" y="473"/>
                      </a:cubicBezTo>
                      <a:cubicBezTo>
                        <a:pt x="300" y="473"/>
                        <a:pt x="300" y="473"/>
                        <a:pt x="297" y="473"/>
                      </a:cubicBezTo>
                      <a:cubicBezTo>
                        <a:pt x="298" y="473"/>
                        <a:pt x="296" y="472"/>
                        <a:pt x="297" y="472"/>
                      </a:cubicBezTo>
                      <a:cubicBezTo>
                        <a:pt x="294" y="472"/>
                        <a:pt x="291" y="471"/>
                        <a:pt x="288" y="470"/>
                      </a:cubicBezTo>
                      <a:cubicBezTo>
                        <a:pt x="284" y="470"/>
                        <a:pt x="281" y="468"/>
                        <a:pt x="278" y="467"/>
                      </a:cubicBezTo>
                      <a:cubicBezTo>
                        <a:pt x="271" y="466"/>
                        <a:pt x="264" y="463"/>
                        <a:pt x="256" y="461"/>
                      </a:cubicBezTo>
                      <a:cubicBezTo>
                        <a:pt x="250" y="458"/>
                        <a:pt x="240" y="454"/>
                        <a:pt x="235" y="452"/>
                      </a:cubicBezTo>
                      <a:cubicBezTo>
                        <a:pt x="227" y="448"/>
                        <a:pt x="221" y="445"/>
                        <a:pt x="213" y="441"/>
                      </a:cubicBezTo>
                      <a:cubicBezTo>
                        <a:pt x="212" y="440"/>
                        <a:pt x="210" y="439"/>
                        <a:pt x="208" y="438"/>
                      </a:cubicBezTo>
                      <a:cubicBezTo>
                        <a:pt x="209" y="439"/>
                        <a:pt x="208" y="439"/>
                        <a:pt x="208" y="438"/>
                      </a:cubicBezTo>
                      <a:cubicBezTo>
                        <a:pt x="207" y="437"/>
                        <a:pt x="206" y="437"/>
                        <a:pt x="204" y="436"/>
                      </a:cubicBezTo>
                      <a:cubicBezTo>
                        <a:pt x="204" y="436"/>
                        <a:pt x="203" y="435"/>
                        <a:pt x="202" y="435"/>
                      </a:cubicBezTo>
                      <a:cubicBezTo>
                        <a:pt x="200" y="433"/>
                        <a:pt x="195" y="431"/>
                        <a:pt x="191" y="428"/>
                      </a:cubicBezTo>
                      <a:cubicBezTo>
                        <a:pt x="189" y="427"/>
                        <a:pt x="187" y="426"/>
                        <a:pt x="185" y="424"/>
                      </a:cubicBezTo>
                      <a:cubicBezTo>
                        <a:pt x="182" y="423"/>
                        <a:pt x="180" y="421"/>
                        <a:pt x="178" y="419"/>
                      </a:cubicBezTo>
                      <a:cubicBezTo>
                        <a:pt x="175" y="417"/>
                        <a:pt x="173" y="416"/>
                        <a:pt x="171" y="414"/>
                      </a:cubicBezTo>
                      <a:cubicBezTo>
                        <a:pt x="169" y="413"/>
                        <a:pt x="167" y="411"/>
                        <a:pt x="166" y="411"/>
                      </a:cubicBezTo>
                      <a:cubicBezTo>
                        <a:pt x="168" y="413"/>
                        <a:pt x="169" y="412"/>
                        <a:pt x="170" y="414"/>
                      </a:cubicBezTo>
                      <a:cubicBezTo>
                        <a:pt x="168" y="413"/>
                        <a:pt x="166" y="411"/>
                        <a:pt x="163" y="409"/>
                      </a:cubicBezTo>
                      <a:cubicBezTo>
                        <a:pt x="162" y="408"/>
                        <a:pt x="160" y="407"/>
                        <a:pt x="159" y="406"/>
                      </a:cubicBezTo>
                      <a:cubicBezTo>
                        <a:pt x="157" y="405"/>
                        <a:pt x="156" y="403"/>
                        <a:pt x="154" y="402"/>
                      </a:cubicBezTo>
                      <a:cubicBezTo>
                        <a:pt x="154" y="402"/>
                        <a:pt x="154" y="402"/>
                        <a:pt x="154" y="403"/>
                      </a:cubicBezTo>
                      <a:cubicBezTo>
                        <a:pt x="152" y="401"/>
                        <a:pt x="147" y="396"/>
                        <a:pt x="145" y="395"/>
                      </a:cubicBezTo>
                      <a:cubicBezTo>
                        <a:pt x="144" y="393"/>
                        <a:pt x="141" y="391"/>
                        <a:pt x="138" y="388"/>
                      </a:cubicBezTo>
                      <a:cubicBezTo>
                        <a:pt x="136" y="386"/>
                        <a:pt x="135" y="385"/>
                        <a:pt x="134" y="383"/>
                      </a:cubicBezTo>
                      <a:cubicBezTo>
                        <a:pt x="132" y="382"/>
                        <a:pt x="131" y="380"/>
                        <a:pt x="130" y="379"/>
                      </a:cubicBezTo>
                      <a:cubicBezTo>
                        <a:pt x="130" y="379"/>
                        <a:pt x="128" y="378"/>
                        <a:pt x="128" y="378"/>
                      </a:cubicBezTo>
                      <a:cubicBezTo>
                        <a:pt x="128" y="377"/>
                        <a:pt x="128" y="377"/>
                        <a:pt x="127" y="376"/>
                      </a:cubicBezTo>
                      <a:cubicBezTo>
                        <a:pt x="126" y="375"/>
                        <a:pt x="125" y="374"/>
                        <a:pt x="123" y="372"/>
                      </a:cubicBezTo>
                      <a:cubicBezTo>
                        <a:pt x="121" y="370"/>
                        <a:pt x="119" y="368"/>
                        <a:pt x="118" y="367"/>
                      </a:cubicBezTo>
                      <a:cubicBezTo>
                        <a:pt x="117" y="365"/>
                        <a:pt x="116" y="363"/>
                        <a:pt x="114" y="361"/>
                      </a:cubicBezTo>
                      <a:cubicBezTo>
                        <a:pt x="113" y="360"/>
                        <a:pt x="113" y="360"/>
                        <a:pt x="112" y="359"/>
                      </a:cubicBezTo>
                      <a:cubicBezTo>
                        <a:pt x="111" y="358"/>
                        <a:pt x="110" y="357"/>
                        <a:pt x="110" y="356"/>
                      </a:cubicBezTo>
                      <a:cubicBezTo>
                        <a:pt x="109" y="355"/>
                        <a:pt x="105" y="350"/>
                        <a:pt x="103" y="347"/>
                      </a:cubicBezTo>
                      <a:cubicBezTo>
                        <a:pt x="103" y="347"/>
                        <a:pt x="103" y="348"/>
                        <a:pt x="103" y="348"/>
                      </a:cubicBezTo>
                      <a:cubicBezTo>
                        <a:pt x="102" y="346"/>
                        <a:pt x="102" y="347"/>
                        <a:pt x="101" y="346"/>
                      </a:cubicBezTo>
                      <a:cubicBezTo>
                        <a:pt x="99" y="343"/>
                        <a:pt x="99" y="342"/>
                        <a:pt x="97" y="340"/>
                      </a:cubicBezTo>
                      <a:cubicBezTo>
                        <a:pt x="97" y="341"/>
                        <a:pt x="98" y="340"/>
                        <a:pt x="97" y="340"/>
                      </a:cubicBezTo>
                      <a:cubicBezTo>
                        <a:pt x="97" y="340"/>
                        <a:pt x="92" y="335"/>
                        <a:pt x="90" y="331"/>
                      </a:cubicBezTo>
                      <a:cubicBezTo>
                        <a:pt x="90" y="332"/>
                        <a:pt x="89" y="328"/>
                        <a:pt x="88" y="328"/>
                      </a:cubicBezTo>
                      <a:cubicBezTo>
                        <a:pt x="88" y="328"/>
                        <a:pt x="89" y="330"/>
                        <a:pt x="90" y="331"/>
                      </a:cubicBezTo>
                      <a:cubicBezTo>
                        <a:pt x="90" y="331"/>
                        <a:pt x="90" y="331"/>
                        <a:pt x="91" y="332"/>
                      </a:cubicBezTo>
                      <a:cubicBezTo>
                        <a:pt x="92" y="334"/>
                        <a:pt x="93" y="336"/>
                        <a:pt x="95" y="339"/>
                      </a:cubicBezTo>
                      <a:cubicBezTo>
                        <a:pt x="93" y="337"/>
                        <a:pt x="92" y="335"/>
                        <a:pt x="92" y="335"/>
                      </a:cubicBezTo>
                      <a:cubicBezTo>
                        <a:pt x="96" y="341"/>
                        <a:pt x="97" y="342"/>
                        <a:pt x="101" y="347"/>
                      </a:cubicBezTo>
                      <a:cubicBezTo>
                        <a:pt x="100" y="348"/>
                        <a:pt x="102" y="349"/>
                        <a:pt x="102" y="350"/>
                      </a:cubicBezTo>
                      <a:cubicBezTo>
                        <a:pt x="103" y="352"/>
                        <a:pt x="104" y="352"/>
                        <a:pt x="106" y="354"/>
                      </a:cubicBezTo>
                      <a:cubicBezTo>
                        <a:pt x="106" y="356"/>
                        <a:pt x="108" y="358"/>
                        <a:pt x="110" y="360"/>
                      </a:cubicBezTo>
                      <a:cubicBezTo>
                        <a:pt x="112" y="362"/>
                        <a:pt x="114" y="365"/>
                        <a:pt x="115" y="367"/>
                      </a:cubicBezTo>
                      <a:cubicBezTo>
                        <a:pt x="117" y="369"/>
                        <a:pt x="120" y="371"/>
                        <a:pt x="121" y="373"/>
                      </a:cubicBezTo>
                      <a:cubicBezTo>
                        <a:pt x="122" y="375"/>
                        <a:pt x="122" y="374"/>
                        <a:pt x="123" y="375"/>
                      </a:cubicBezTo>
                      <a:cubicBezTo>
                        <a:pt x="124" y="377"/>
                        <a:pt x="123" y="376"/>
                        <a:pt x="124" y="377"/>
                      </a:cubicBezTo>
                      <a:cubicBezTo>
                        <a:pt x="124" y="377"/>
                        <a:pt x="126" y="379"/>
                        <a:pt x="127" y="379"/>
                      </a:cubicBezTo>
                      <a:cubicBezTo>
                        <a:pt x="128" y="381"/>
                        <a:pt x="130" y="384"/>
                        <a:pt x="131" y="385"/>
                      </a:cubicBezTo>
                      <a:cubicBezTo>
                        <a:pt x="129" y="383"/>
                        <a:pt x="125" y="379"/>
                        <a:pt x="127" y="382"/>
                      </a:cubicBezTo>
                      <a:cubicBezTo>
                        <a:pt x="130" y="384"/>
                        <a:pt x="139" y="392"/>
                        <a:pt x="140" y="395"/>
                      </a:cubicBezTo>
                      <a:cubicBezTo>
                        <a:pt x="142" y="396"/>
                        <a:pt x="139" y="393"/>
                        <a:pt x="141" y="395"/>
                      </a:cubicBezTo>
                      <a:cubicBezTo>
                        <a:pt x="142" y="397"/>
                        <a:pt x="143" y="398"/>
                        <a:pt x="143" y="398"/>
                      </a:cubicBezTo>
                      <a:cubicBezTo>
                        <a:pt x="142" y="398"/>
                        <a:pt x="142" y="397"/>
                        <a:pt x="141" y="396"/>
                      </a:cubicBezTo>
                      <a:cubicBezTo>
                        <a:pt x="141" y="396"/>
                        <a:pt x="141" y="397"/>
                        <a:pt x="143" y="399"/>
                      </a:cubicBezTo>
                      <a:cubicBezTo>
                        <a:pt x="144" y="400"/>
                        <a:pt x="146" y="402"/>
                        <a:pt x="148" y="403"/>
                      </a:cubicBezTo>
                      <a:cubicBezTo>
                        <a:pt x="147" y="403"/>
                        <a:pt x="145" y="401"/>
                        <a:pt x="143" y="400"/>
                      </a:cubicBezTo>
                      <a:cubicBezTo>
                        <a:pt x="141" y="398"/>
                        <a:pt x="138" y="395"/>
                        <a:pt x="136" y="393"/>
                      </a:cubicBezTo>
                      <a:cubicBezTo>
                        <a:pt x="135" y="392"/>
                        <a:pt x="136" y="393"/>
                        <a:pt x="137" y="394"/>
                      </a:cubicBezTo>
                      <a:cubicBezTo>
                        <a:pt x="135" y="393"/>
                        <a:pt x="132" y="390"/>
                        <a:pt x="130" y="388"/>
                      </a:cubicBezTo>
                      <a:cubicBezTo>
                        <a:pt x="128" y="386"/>
                        <a:pt x="126" y="383"/>
                        <a:pt x="124" y="382"/>
                      </a:cubicBezTo>
                      <a:cubicBezTo>
                        <a:pt x="126" y="383"/>
                        <a:pt x="127" y="385"/>
                        <a:pt x="129" y="387"/>
                      </a:cubicBezTo>
                      <a:cubicBezTo>
                        <a:pt x="124" y="382"/>
                        <a:pt x="121" y="378"/>
                        <a:pt x="117" y="375"/>
                      </a:cubicBezTo>
                      <a:cubicBezTo>
                        <a:pt x="114" y="371"/>
                        <a:pt x="111" y="367"/>
                        <a:pt x="106" y="362"/>
                      </a:cubicBezTo>
                      <a:cubicBezTo>
                        <a:pt x="106" y="362"/>
                        <a:pt x="107" y="363"/>
                        <a:pt x="107" y="363"/>
                      </a:cubicBezTo>
                      <a:cubicBezTo>
                        <a:pt x="105" y="360"/>
                        <a:pt x="105" y="360"/>
                        <a:pt x="103" y="357"/>
                      </a:cubicBezTo>
                      <a:cubicBezTo>
                        <a:pt x="102" y="357"/>
                        <a:pt x="103" y="357"/>
                        <a:pt x="102" y="356"/>
                      </a:cubicBezTo>
                      <a:cubicBezTo>
                        <a:pt x="102" y="356"/>
                        <a:pt x="101" y="355"/>
                        <a:pt x="101" y="354"/>
                      </a:cubicBezTo>
                      <a:cubicBezTo>
                        <a:pt x="100" y="354"/>
                        <a:pt x="102" y="356"/>
                        <a:pt x="102" y="356"/>
                      </a:cubicBezTo>
                      <a:cubicBezTo>
                        <a:pt x="100" y="355"/>
                        <a:pt x="99" y="353"/>
                        <a:pt x="97" y="350"/>
                      </a:cubicBezTo>
                      <a:cubicBezTo>
                        <a:pt x="95" y="348"/>
                        <a:pt x="94" y="346"/>
                        <a:pt x="92" y="343"/>
                      </a:cubicBezTo>
                      <a:cubicBezTo>
                        <a:pt x="91" y="342"/>
                        <a:pt x="89" y="339"/>
                        <a:pt x="88" y="337"/>
                      </a:cubicBezTo>
                      <a:cubicBezTo>
                        <a:pt x="87" y="337"/>
                        <a:pt x="88" y="338"/>
                        <a:pt x="86" y="336"/>
                      </a:cubicBezTo>
                      <a:cubicBezTo>
                        <a:pt x="86" y="334"/>
                        <a:pt x="84" y="331"/>
                        <a:pt x="87" y="335"/>
                      </a:cubicBezTo>
                      <a:cubicBezTo>
                        <a:pt x="86" y="334"/>
                        <a:pt x="87" y="334"/>
                        <a:pt x="86" y="333"/>
                      </a:cubicBezTo>
                      <a:cubicBezTo>
                        <a:pt x="86" y="334"/>
                        <a:pt x="84" y="330"/>
                        <a:pt x="82" y="326"/>
                      </a:cubicBezTo>
                      <a:cubicBezTo>
                        <a:pt x="82" y="327"/>
                        <a:pt x="79" y="323"/>
                        <a:pt x="79" y="322"/>
                      </a:cubicBezTo>
                      <a:cubicBezTo>
                        <a:pt x="78" y="322"/>
                        <a:pt x="78" y="321"/>
                        <a:pt x="76" y="318"/>
                      </a:cubicBezTo>
                      <a:cubicBezTo>
                        <a:pt x="75" y="315"/>
                        <a:pt x="77" y="320"/>
                        <a:pt x="78" y="320"/>
                      </a:cubicBezTo>
                      <a:cubicBezTo>
                        <a:pt x="77" y="318"/>
                        <a:pt x="75" y="314"/>
                        <a:pt x="74" y="314"/>
                      </a:cubicBezTo>
                      <a:cubicBezTo>
                        <a:pt x="76" y="318"/>
                        <a:pt x="72" y="310"/>
                        <a:pt x="74" y="314"/>
                      </a:cubicBezTo>
                      <a:cubicBezTo>
                        <a:pt x="75" y="316"/>
                        <a:pt x="74" y="315"/>
                        <a:pt x="76" y="317"/>
                      </a:cubicBezTo>
                      <a:cubicBezTo>
                        <a:pt x="76" y="317"/>
                        <a:pt x="75" y="316"/>
                        <a:pt x="74" y="314"/>
                      </a:cubicBezTo>
                      <a:cubicBezTo>
                        <a:pt x="73" y="312"/>
                        <a:pt x="73" y="311"/>
                        <a:pt x="73" y="311"/>
                      </a:cubicBezTo>
                      <a:cubicBezTo>
                        <a:pt x="72" y="309"/>
                        <a:pt x="70" y="306"/>
                        <a:pt x="69" y="304"/>
                      </a:cubicBezTo>
                      <a:cubicBezTo>
                        <a:pt x="71" y="308"/>
                        <a:pt x="73" y="312"/>
                        <a:pt x="72" y="311"/>
                      </a:cubicBezTo>
                      <a:cubicBezTo>
                        <a:pt x="70" y="308"/>
                        <a:pt x="72" y="310"/>
                        <a:pt x="71" y="309"/>
                      </a:cubicBezTo>
                      <a:cubicBezTo>
                        <a:pt x="70" y="307"/>
                        <a:pt x="68" y="303"/>
                        <a:pt x="69" y="304"/>
                      </a:cubicBezTo>
                      <a:cubicBezTo>
                        <a:pt x="67" y="301"/>
                        <a:pt x="67" y="301"/>
                        <a:pt x="68" y="303"/>
                      </a:cubicBezTo>
                      <a:cubicBezTo>
                        <a:pt x="66" y="300"/>
                        <a:pt x="66" y="300"/>
                        <a:pt x="67" y="301"/>
                      </a:cubicBezTo>
                      <a:cubicBezTo>
                        <a:pt x="66" y="299"/>
                        <a:pt x="67" y="299"/>
                        <a:pt x="66" y="298"/>
                      </a:cubicBezTo>
                      <a:cubicBezTo>
                        <a:pt x="65" y="297"/>
                        <a:pt x="66" y="300"/>
                        <a:pt x="66" y="299"/>
                      </a:cubicBezTo>
                      <a:cubicBezTo>
                        <a:pt x="65" y="297"/>
                        <a:pt x="65" y="297"/>
                        <a:pt x="65" y="296"/>
                      </a:cubicBezTo>
                      <a:cubicBezTo>
                        <a:pt x="64" y="294"/>
                        <a:pt x="63" y="293"/>
                        <a:pt x="61" y="290"/>
                      </a:cubicBezTo>
                      <a:cubicBezTo>
                        <a:pt x="61" y="288"/>
                        <a:pt x="59" y="285"/>
                        <a:pt x="59" y="282"/>
                      </a:cubicBezTo>
                      <a:cubicBezTo>
                        <a:pt x="59" y="282"/>
                        <a:pt x="59" y="284"/>
                        <a:pt x="58" y="282"/>
                      </a:cubicBezTo>
                      <a:cubicBezTo>
                        <a:pt x="57" y="280"/>
                        <a:pt x="58" y="281"/>
                        <a:pt x="57" y="279"/>
                      </a:cubicBezTo>
                      <a:cubicBezTo>
                        <a:pt x="57" y="280"/>
                        <a:pt x="57" y="280"/>
                        <a:pt x="57" y="278"/>
                      </a:cubicBezTo>
                      <a:cubicBezTo>
                        <a:pt x="57" y="278"/>
                        <a:pt x="57" y="278"/>
                        <a:pt x="56" y="277"/>
                      </a:cubicBezTo>
                      <a:cubicBezTo>
                        <a:pt x="56" y="277"/>
                        <a:pt x="57" y="279"/>
                        <a:pt x="57" y="279"/>
                      </a:cubicBezTo>
                      <a:cubicBezTo>
                        <a:pt x="53" y="270"/>
                        <a:pt x="53" y="268"/>
                        <a:pt x="51" y="262"/>
                      </a:cubicBezTo>
                      <a:cubicBezTo>
                        <a:pt x="50" y="261"/>
                        <a:pt x="49" y="257"/>
                        <a:pt x="49" y="255"/>
                      </a:cubicBezTo>
                      <a:cubicBezTo>
                        <a:pt x="49" y="255"/>
                        <a:pt x="48" y="254"/>
                        <a:pt x="48" y="253"/>
                      </a:cubicBezTo>
                      <a:cubicBezTo>
                        <a:pt x="49" y="257"/>
                        <a:pt x="48" y="255"/>
                        <a:pt x="48" y="255"/>
                      </a:cubicBezTo>
                      <a:cubicBezTo>
                        <a:pt x="49" y="258"/>
                        <a:pt x="49" y="259"/>
                        <a:pt x="50" y="262"/>
                      </a:cubicBezTo>
                      <a:cubicBezTo>
                        <a:pt x="50" y="262"/>
                        <a:pt x="51" y="265"/>
                        <a:pt x="52" y="265"/>
                      </a:cubicBezTo>
                      <a:cubicBezTo>
                        <a:pt x="52" y="266"/>
                        <a:pt x="52" y="268"/>
                        <a:pt x="52" y="269"/>
                      </a:cubicBezTo>
                      <a:cubicBezTo>
                        <a:pt x="53" y="269"/>
                        <a:pt x="55" y="274"/>
                        <a:pt x="55" y="274"/>
                      </a:cubicBezTo>
                      <a:cubicBezTo>
                        <a:pt x="54" y="274"/>
                        <a:pt x="53" y="269"/>
                        <a:pt x="53" y="270"/>
                      </a:cubicBezTo>
                      <a:cubicBezTo>
                        <a:pt x="54" y="273"/>
                        <a:pt x="54" y="273"/>
                        <a:pt x="53" y="271"/>
                      </a:cubicBezTo>
                      <a:cubicBezTo>
                        <a:pt x="56" y="281"/>
                        <a:pt x="56" y="280"/>
                        <a:pt x="60" y="288"/>
                      </a:cubicBezTo>
                      <a:cubicBezTo>
                        <a:pt x="60" y="288"/>
                        <a:pt x="59" y="286"/>
                        <a:pt x="59" y="288"/>
                      </a:cubicBezTo>
                      <a:cubicBezTo>
                        <a:pt x="60" y="288"/>
                        <a:pt x="61" y="294"/>
                        <a:pt x="63" y="297"/>
                      </a:cubicBezTo>
                      <a:cubicBezTo>
                        <a:pt x="62" y="296"/>
                        <a:pt x="62" y="294"/>
                        <a:pt x="61" y="294"/>
                      </a:cubicBezTo>
                      <a:cubicBezTo>
                        <a:pt x="62" y="295"/>
                        <a:pt x="62" y="296"/>
                        <a:pt x="63" y="297"/>
                      </a:cubicBezTo>
                      <a:cubicBezTo>
                        <a:pt x="62" y="296"/>
                        <a:pt x="63" y="297"/>
                        <a:pt x="63" y="298"/>
                      </a:cubicBezTo>
                      <a:cubicBezTo>
                        <a:pt x="64" y="299"/>
                        <a:pt x="63" y="298"/>
                        <a:pt x="64" y="299"/>
                      </a:cubicBezTo>
                      <a:cubicBezTo>
                        <a:pt x="65" y="302"/>
                        <a:pt x="67" y="306"/>
                        <a:pt x="69" y="309"/>
                      </a:cubicBezTo>
                      <a:cubicBezTo>
                        <a:pt x="71" y="313"/>
                        <a:pt x="72" y="316"/>
                        <a:pt x="72" y="317"/>
                      </a:cubicBezTo>
                      <a:cubicBezTo>
                        <a:pt x="71" y="314"/>
                        <a:pt x="69" y="312"/>
                        <a:pt x="67" y="308"/>
                      </a:cubicBezTo>
                      <a:cubicBezTo>
                        <a:pt x="67" y="309"/>
                        <a:pt x="67" y="307"/>
                        <a:pt x="67" y="308"/>
                      </a:cubicBezTo>
                      <a:cubicBezTo>
                        <a:pt x="69" y="312"/>
                        <a:pt x="71" y="315"/>
                        <a:pt x="73" y="320"/>
                      </a:cubicBezTo>
                      <a:cubicBezTo>
                        <a:pt x="73" y="319"/>
                        <a:pt x="72" y="319"/>
                        <a:pt x="73" y="321"/>
                      </a:cubicBezTo>
                      <a:cubicBezTo>
                        <a:pt x="73" y="321"/>
                        <a:pt x="73" y="321"/>
                        <a:pt x="74" y="322"/>
                      </a:cubicBezTo>
                      <a:cubicBezTo>
                        <a:pt x="74" y="321"/>
                        <a:pt x="74" y="322"/>
                        <a:pt x="74" y="323"/>
                      </a:cubicBezTo>
                      <a:cubicBezTo>
                        <a:pt x="74" y="323"/>
                        <a:pt x="76" y="326"/>
                        <a:pt x="76" y="326"/>
                      </a:cubicBezTo>
                      <a:cubicBezTo>
                        <a:pt x="74" y="322"/>
                        <a:pt x="76" y="326"/>
                        <a:pt x="74" y="324"/>
                      </a:cubicBezTo>
                      <a:cubicBezTo>
                        <a:pt x="72" y="320"/>
                        <a:pt x="73" y="321"/>
                        <a:pt x="72" y="320"/>
                      </a:cubicBezTo>
                      <a:cubicBezTo>
                        <a:pt x="73" y="321"/>
                        <a:pt x="72" y="320"/>
                        <a:pt x="73" y="322"/>
                      </a:cubicBezTo>
                      <a:cubicBezTo>
                        <a:pt x="72" y="321"/>
                        <a:pt x="71" y="318"/>
                        <a:pt x="70" y="317"/>
                      </a:cubicBezTo>
                      <a:cubicBezTo>
                        <a:pt x="71" y="318"/>
                        <a:pt x="71" y="317"/>
                        <a:pt x="70" y="315"/>
                      </a:cubicBezTo>
                      <a:cubicBezTo>
                        <a:pt x="70" y="317"/>
                        <a:pt x="70" y="316"/>
                        <a:pt x="69" y="316"/>
                      </a:cubicBezTo>
                      <a:cubicBezTo>
                        <a:pt x="68" y="313"/>
                        <a:pt x="65" y="309"/>
                        <a:pt x="65" y="308"/>
                      </a:cubicBezTo>
                      <a:cubicBezTo>
                        <a:pt x="66" y="309"/>
                        <a:pt x="66" y="309"/>
                        <a:pt x="66" y="309"/>
                      </a:cubicBezTo>
                      <a:cubicBezTo>
                        <a:pt x="65" y="306"/>
                        <a:pt x="66" y="309"/>
                        <a:pt x="65" y="307"/>
                      </a:cubicBezTo>
                      <a:cubicBezTo>
                        <a:pt x="64" y="306"/>
                        <a:pt x="64" y="305"/>
                        <a:pt x="64" y="304"/>
                      </a:cubicBezTo>
                      <a:cubicBezTo>
                        <a:pt x="64" y="306"/>
                        <a:pt x="65" y="307"/>
                        <a:pt x="65" y="308"/>
                      </a:cubicBezTo>
                      <a:cubicBezTo>
                        <a:pt x="64" y="306"/>
                        <a:pt x="64" y="306"/>
                        <a:pt x="63" y="303"/>
                      </a:cubicBezTo>
                      <a:cubicBezTo>
                        <a:pt x="63" y="303"/>
                        <a:pt x="62" y="301"/>
                        <a:pt x="62" y="301"/>
                      </a:cubicBezTo>
                      <a:cubicBezTo>
                        <a:pt x="63" y="304"/>
                        <a:pt x="63" y="302"/>
                        <a:pt x="63" y="302"/>
                      </a:cubicBezTo>
                      <a:cubicBezTo>
                        <a:pt x="63" y="302"/>
                        <a:pt x="60" y="297"/>
                        <a:pt x="62" y="300"/>
                      </a:cubicBezTo>
                      <a:cubicBezTo>
                        <a:pt x="62" y="300"/>
                        <a:pt x="62" y="301"/>
                        <a:pt x="62" y="301"/>
                      </a:cubicBezTo>
                      <a:cubicBezTo>
                        <a:pt x="62" y="300"/>
                        <a:pt x="62" y="301"/>
                        <a:pt x="62" y="300"/>
                      </a:cubicBezTo>
                      <a:cubicBezTo>
                        <a:pt x="61" y="299"/>
                        <a:pt x="60" y="297"/>
                        <a:pt x="60" y="296"/>
                      </a:cubicBezTo>
                      <a:cubicBezTo>
                        <a:pt x="60" y="296"/>
                        <a:pt x="61" y="298"/>
                        <a:pt x="61" y="298"/>
                      </a:cubicBezTo>
                      <a:cubicBezTo>
                        <a:pt x="61" y="297"/>
                        <a:pt x="60" y="296"/>
                        <a:pt x="59" y="295"/>
                      </a:cubicBezTo>
                      <a:cubicBezTo>
                        <a:pt x="58" y="293"/>
                        <a:pt x="58" y="292"/>
                        <a:pt x="58" y="291"/>
                      </a:cubicBezTo>
                      <a:cubicBezTo>
                        <a:pt x="58" y="292"/>
                        <a:pt x="59" y="295"/>
                        <a:pt x="60" y="295"/>
                      </a:cubicBezTo>
                      <a:cubicBezTo>
                        <a:pt x="59" y="292"/>
                        <a:pt x="57" y="290"/>
                        <a:pt x="56" y="287"/>
                      </a:cubicBezTo>
                      <a:cubicBezTo>
                        <a:pt x="56" y="287"/>
                        <a:pt x="56" y="287"/>
                        <a:pt x="55" y="285"/>
                      </a:cubicBezTo>
                      <a:cubicBezTo>
                        <a:pt x="56" y="285"/>
                        <a:pt x="54" y="282"/>
                        <a:pt x="54" y="281"/>
                      </a:cubicBezTo>
                      <a:cubicBezTo>
                        <a:pt x="53" y="279"/>
                        <a:pt x="54" y="281"/>
                        <a:pt x="54" y="280"/>
                      </a:cubicBezTo>
                      <a:cubicBezTo>
                        <a:pt x="53" y="280"/>
                        <a:pt x="52" y="276"/>
                        <a:pt x="52" y="276"/>
                      </a:cubicBezTo>
                      <a:cubicBezTo>
                        <a:pt x="52" y="277"/>
                        <a:pt x="52" y="278"/>
                        <a:pt x="52" y="277"/>
                      </a:cubicBezTo>
                      <a:cubicBezTo>
                        <a:pt x="52" y="276"/>
                        <a:pt x="52" y="275"/>
                        <a:pt x="51" y="273"/>
                      </a:cubicBezTo>
                      <a:cubicBezTo>
                        <a:pt x="50" y="273"/>
                        <a:pt x="52" y="276"/>
                        <a:pt x="52" y="277"/>
                      </a:cubicBezTo>
                      <a:cubicBezTo>
                        <a:pt x="50" y="273"/>
                        <a:pt x="51" y="277"/>
                        <a:pt x="51" y="277"/>
                      </a:cubicBezTo>
                      <a:cubicBezTo>
                        <a:pt x="50" y="275"/>
                        <a:pt x="50" y="272"/>
                        <a:pt x="50" y="272"/>
                      </a:cubicBezTo>
                      <a:cubicBezTo>
                        <a:pt x="50" y="273"/>
                        <a:pt x="49" y="270"/>
                        <a:pt x="50" y="273"/>
                      </a:cubicBezTo>
                      <a:cubicBezTo>
                        <a:pt x="50" y="274"/>
                        <a:pt x="51" y="276"/>
                        <a:pt x="52" y="278"/>
                      </a:cubicBezTo>
                      <a:cubicBezTo>
                        <a:pt x="51" y="278"/>
                        <a:pt x="51" y="279"/>
                        <a:pt x="52" y="280"/>
                      </a:cubicBezTo>
                      <a:cubicBezTo>
                        <a:pt x="53" y="282"/>
                        <a:pt x="52" y="278"/>
                        <a:pt x="53" y="281"/>
                      </a:cubicBezTo>
                      <a:cubicBezTo>
                        <a:pt x="55" y="287"/>
                        <a:pt x="53" y="284"/>
                        <a:pt x="51" y="279"/>
                      </a:cubicBezTo>
                      <a:cubicBezTo>
                        <a:pt x="52" y="281"/>
                        <a:pt x="52" y="281"/>
                        <a:pt x="53" y="283"/>
                      </a:cubicBezTo>
                      <a:cubicBezTo>
                        <a:pt x="52" y="281"/>
                        <a:pt x="53" y="285"/>
                        <a:pt x="54" y="286"/>
                      </a:cubicBezTo>
                      <a:cubicBezTo>
                        <a:pt x="53" y="284"/>
                        <a:pt x="50" y="278"/>
                        <a:pt x="50" y="278"/>
                      </a:cubicBezTo>
                      <a:cubicBezTo>
                        <a:pt x="52" y="283"/>
                        <a:pt x="54" y="287"/>
                        <a:pt x="55" y="289"/>
                      </a:cubicBezTo>
                      <a:cubicBezTo>
                        <a:pt x="53" y="287"/>
                        <a:pt x="51" y="281"/>
                        <a:pt x="49" y="276"/>
                      </a:cubicBezTo>
                      <a:cubicBezTo>
                        <a:pt x="49" y="276"/>
                        <a:pt x="49" y="275"/>
                        <a:pt x="48" y="274"/>
                      </a:cubicBezTo>
                      <a:cubicBezTo>
                        <a:pt x="48" y="272"/>
                        <a:pt x="46" y="268"/>
                        <a:pt x="45" y="267"/>
                      </a:cubicBezTo>
                      <a:cubicBezTo>
                        <a:pt x="45" y="266"/>
                        <a:pt x="44" y="262"/>
                        <a:pt x="43" y="261"/>
                      </a:cubicBezTo>
                      <a:cubicBezTo>
                        <a:pt x="44" y="261"/>
                        <a:pt x="43" y="261"/>
                        <a:pt x="44" y="263"/>
                      </a:cubicBezTo>
                      <a:cubicBezTo>
                        <a:pt x="43" y="262"/>
                        <a:pt x="44" y="263"/>
                        <a:pt x="44" y="264"/>
                      </a:cubicBezTo>
                      <a:cubicBezTo>
                        <a:pt x="45" y="265"/>
                        <a:pt x="45" y="265"/>
                        <a:pt x="45" y="266"/>
                      </a:cubicBezTo>
                      <a:cubicBezTo>
                        <a:pt x="45" y="267"/>
                        <a:pt x="47" y="270"/>
                        <a:pt x="47" y="271"/>
                      </a:cubicBezTo>
                      <a:cubicBezTo>
                        <a:pt x="47" y="271"/>
                        <a:pt x="47" y="270"/>
                        <a:pt x="47" y="270"/>
                      </a:cubicBezTo>
                      <a:cubicBezTo>
                        <a:pt x="49" y="278"/>
                        <a:pt x="50" y="280"/>
                        <a:pt x="52" y="285"/>
                      </a:cubicBezTo>
                      <a:cubicBezTo>
                        <a:pt x="54" y="289"/>
                        <a:pt x="57" y="297"/>
                        <a:pt x="59" y="300"/>
                      </a:cubicBezTo>
                      <a:cubicBezTo>
                        <a:pt x="59" y="300"/>
                        <a:pt x="59" y="299"/>
                        <a:pt x="59" y="300"/>
                      </a:cubicBezTo>
                      <a:cubicBezTo>
                        <a:pt x="60" y="302"/>
                        <a:pt x="61" y="304"/>
                        <a:pt x="62" y="307"/>
                      </a:cubicBezTo>
                      <a:cubicBezTo>
                        <a:pt x="62" y="307"/>
                        <a:pt x="62" y="307"/>
                        <a:pt x="63" y="309"/>
                      </a:cubicBezTo>
                      <a:cubicBezTo>
                        <a:pt x="63" y="308"/>
                        <a:pt x="65" y="312"/>
                        <a:pt x="65" y="312"/>
                      </a:cubicBezTo>
                      <a:cubicBezTo>
                        <a:pt x="65" y="312"/>
                        <a:pt x="65" y="312"/>
                        <a:pt x="65" y="313"/>
                      </a:cubicBezTo>
                      <a:cubicBezTo>
                        <a:pt x="66" y="314"/>
                        <a:pt x="63" y="310"/>
                        <a:pt x="64" y="312"/>
                      </a:cubicBezTo>
                      <a:cubicBezTo>
                        <a:pt x="65" y="312"/>
                        <a:pt x="66" y="315"/>
                        <a:pt x="66" y="314"/>
                      </a:cubicBezTo>
                      <a:cubicBezTo>
                        <a:pt x="66" y="313"/>
                        <a:pt x="66" y="313"/>
                        <a:pt x="66" y="313"/>
                      </a:cubicBezTo>
                      <a:cubicBezTo>
                        <a:pt x="67" y="315"/>
                        <a:pt x="68" y="316"/>
                        <a:pt x="69" y="318"/>
                      </a:cubicBezTo>
                      <a:cubicBezTo>
                        <a:pt x="68" y="317"/>
                        <a:pt x="69" y="318"/>
                        <a:pt x="68" y="315"/>
                      </a:cubicBezTo>
                      <a:cubicBezTo>
                        <a:pt x="68" y="315"/>
                        <a:pt x="68" y="317"/>
                        <a:pt x="68" y="317"/>
                      </a:cubicBezTo>
                      <a:cubicBezTo>
                        <a:pt x="67" y="315"/>
                        <a:pt x="65" y="311"/>
                        <a:pt x="65" y="311"/>
                      </a:cubicBezTo>
                      <a:cubicBezTo>
                        <a:pt x="65" y="311"/>
                        <a:pt x="61" y="303"/>
                        <a:pt x="63" y="306"/>
                      </a:cubicBezTo>
                      <a:cubicBezTo>
                        <a:pt x="62" y="305"/>
                        <a:pt x="61" y="304"/>
                        <a:pt x="61" y="303"/>
                      </a:cubicBezTo>
                      <a:cubicBezTo>
                        <a:pt x="61" y="302"/>
                        <a:pt x="62" y="303"/>
                        <a:pt x="62" y="303"/>
                      </a:cubicBezTo>
                      <a:cubicBezTo>
                        <a:pt x="61" y="301"/>
                        <a:pt x="61" y="300"/>
                        <a:pt x="60" y="299"/>
                      </a:cubicBezTo>
                      <a:cubicBezTo>
                        <a:pt x="61" y="300"/>
                        <a:pt x="60" y="299"/>
                        <a:pt x="61" y="300"/>
                      </a:cubicBezTo>
                      <a:cubicBezTo>
                        <a:pt x="62" y="302"/>
                        <a:pt x="63" y="303"/>
                        <a:pt x="63" y="303"/>
                      </a:cubicBezTo>
                      <a:cubicBezTo>
                        <a:pt x="63" y="304"/>
                        <a:pt x="61" y="301"/>
                        <a:pt x="61" y="302"/>
                      </a:cubicBezTo>
                      <a:cubicBezTo>
                        <a:pt x="63" y="304"/>
                        <a:pt x="62" y="304"/>
                        <a:pt x="64" y="307"/>
                      </a:cubicBezTo>
                      <a:cubicBezTo>
                        <a:pt x="65" y="308"/>
                        <a:pt x="70" y="317"/>
                        <a:pt x="69" y="316"/>
                      </a:cubicBezTo>
                      <a:cubicBezTo>
                        <a:pt x="71" y="319"/>
                        <a:pt x="72" y="321"/>
                        <a:pt x="70" y="318"/>
                      </a:cubicBezTo>
                      <a:cubicBezTo>
                        <a:pt x="72" y="321"/>
                        <a:pt x="74" y="325"/>
                        <a:pt x="74" y="324"/>
                      </a:cubicBezTo>
                      <a:cubicBezTo>
                        <a:pt x="74" y="324"/>
                        <a:pt x="75" y="326"/>
                        <a:pt x="75" y="326"/>
                      </a:cubicBezTo>
                      <a:cubicBezTo>
                        <a:pt x="75" y="326"/>
                        <a:pt x="74" y="325"/>
                        <a:pt x="74" y="324"/>
                      </a:cubicBezTo>
                      <a:cubicBezTo>
                        <a:pt x="73" y="323"/>
                        <a:pt x="73" y="323"/>
                        <a:pt x="73" y="323"/>
                      </a:cubicBezTo>
                      <a:cubicBezTo>
                        <a:pt x="73" y="323"/>
                        <a:pt x="76" y="328"/>
                        <a:pt x="76" y="328"/>
                      </a:cubicBezTo>
                      <a:cubicBezTo>
                        <a:pt x="74" y="326"/>
                        <a:pt x="75" y="328"/>
                        <a:pt x="74" y="326"/>
                      </a:cubicBezTo>
                      <a:cubicBezTo>
                        <a:pt x="75" y="327"/>
                        <a:pt x="73" y="324"/>
                        <a:pt x="72" y="323"/>
                      </a:cubicBezTo>
                      <a:cubicBezTo>
                        <a:pt x="73" y="324"/>
                        <a:pt x="72" y="322"/>
                        <a:pt x="71" y="320"/>
                      </a:cubicBezTo>
                      <a:cubicBezTo>
                        <a:pt x="72" y="322"/>
                        <a:pt x="72" y="322"/>
                        <a:pt x="70" y="319"/>
                      </a:cubicBezTo>
                      <a:cubicBezTo>
                        <a:pt x="71" y="322"/>
                        <a:pt x="72" y="324"/>
                        <a:pt x="74" y="326"/>
                      </a:cubicBezTo>
                      <a:cubicBezTo>
                        <a:pt x="75" y="327"/>
                        <a:pt x="76" y="329"/>
                        <a:pt x="77" y="331"/>
                      </a:cubicBezTo>
                      <a:cubicBezTo>
                        <a:pt x="76" y="330"/>
                        <a:pt x="78" y="333"/>
                        <a:pt x="78" y="333"/>
                      </a:cubicBezTo>
                      <a:cubicBezTo>
                        <a:pt x="80" y="335"/>
                        <a:pt x="81" y="337"/>
                        <a:pt x="82" y="338"/>
                      </a:cubicBezTo>
                      <a:cubicBezTo>
                        <a:pt x="83" y="340"/>
                        <a:pt x="84" y="342"/>
                        <a:pt x="86" y="344"/>
                      </a:cubicBezTo>
                      <a:cubicBezTo>
                        <a:pt x="84" y="342"/>
                        <a:pt x="86" y="346"/>
                        <a:pt x="85" y="344"/>
                      </a:cubicBezTo>
                      <a:cubicBezTo>
                        <a:pt x="85" y="344"/>
                        <a:pt x="82" y="339"/>
                        <a:pt x="81" y="339"/>
                      </a:cubicBezTo>
                      <a:cubicBezTo>
                        <a:pt x="82" y="339"/>
                        <a:pt x="82" y="339"/>
                        <a:pt x="81" y="339"/>
                      </a:cubicBezTo>
                      <a:cubicBezTo>
                        <a:pt x="86" y="345"/>
                        <a:pt x="86" y="347"/>
                        <a:pt x="82" y="341"/>
                      </a:cubicBezTo>
                      <a:cubicBezTo>
                        <a:pt x="82" y="341"/>
                        <a:pt x="82" y="340"/>
                        <a:pt x="82" y="340"/>
                      </a:cubicBezTo>
                      <a:cubicBezTo>
                        <a:pt x="81" y="338"/>
                        <a:pt x="79" y="335"/>
                        <a:pt x="79" y="336"/>
                      </a:cubicBezTo>
                      <a:cubicBezTo>
                        <a:pt x="82" y="341"/>
                        <a:pt x="80" y="338"/>
                        <a:pt x="82" y="342"/>
                      </a:cubicBezTo>
                      <a:cubicBezTo>
                        <a:pt x="83" y="343"/>
                        <a:pt x="82" y="341"/>
                        <a:pt x="84" y="343"/>
                      </a:cubicBezTo>
                      <a:cubicBezTo>
                        <a:pt x="85" y="345"/>
                        <a:pt x="83" y="343"/>
                        <a:pt x="84" y="345"/>
                      </a:cubicBezTo>
                      <a:cubicBezTo>
                        <a:pt x="86" y="347"/>
                        <a:pt x="85" y="345"/>
                        <a:pt x="85" y="346"/>
                      </a:cubicBezTo>
                      <a:cubicBezTo>
                        <a:pt x="87" y="349"/>
                        <a:pt x="88" y="351"/>
                        <a:pt x="86" y="348"/>
                      </a:cubicBezTo>
                      <a:cubicBezTo>
                        <a:pt x="87" y="349"/>
                        <a:pt x="88" y="351"/>
                        <a:pt x="88" y="351"/>
                      </a:cubicBezTo>
                      <a:cubicBezTo>
                        <a:pt x="88" y="350"/>
                        <a:pt x="88" y="351"/>
                        <a:pt x="87" y="350"/>
                      </a:cubicBezTo>
                      <a:cubicBezTo>
                        <a:pt x="85" y="347"/>
                        <a:pt x="83" y="344"/>
                        <a:pt x="81" y="341"/>
                      </a:cubicBezTo>
                      <a:cubicBezTo>
                        <a:pt x="80" y="339"/>
                        <a:pt x="78" y="336"/>
                        <a:pt x="77" y="334"/>
                      </a:cubicBezTo>
                      <a:cubicBezTo>
                        <a:pt x="78" y="335"/>
                        <a:pt x="79" y="337"/>
                        <a:pt x="78" y="336"/>
                      </a:cubicBezTo>
                      <a:cubicBezTo>
                        <a:pt x="77" y="334"/>
                        <a:pt x="76" y="332"/>
                        <a:pt x="75" y="331"/>
                      </a:cubicBezTo>
                      <a:cubicBezTo>
                        <a:pt x="75" y="332"/>
                        <a:pt x="75" y="331"/>
                        <a:pt x="74" y="330"/>
                      </a:cubicBezTo>
                      <a:cubicBezTo>
                        <a:pt x="74" y="330"/>
                        <a:pt x="74" y="331"/>
                        <a:pt x="74" y="331"/>
                      </a:cubicBezTo>
                      <a:cubicBezTo>
                        <a:pt x="73" y="329"/>
                        <a:pt x="72" y="327"/>
                        <a:pt x="71" y="325"/>
                      </a:cubicBezTo>
                      <a:cubicBezTo>
                        <a:pt x="70" y="324"/>
                        <a:pt x="69" y="322"/>
                        <a:pt x="69" y="321"/>
                      </a:cubicBezTo>
                      <a:cubicBezTo>
                        <a:pt x="70" y="323"/>
                        <a:pt x="69" y="320"/>
                        <a:pt x="68" y="319"/>
                      </a:cubicBezTo>
                      <a:cubicBezTo>
                        <a:pt x="70" y="321"/>
                        <a:pt x="71" y="324"/>
                        <a:pt x="73" y="327"/>
                      </a:cubicBezTo>
                      <a:cubicBezTo>
                        <a:pt x="74" y="329"/>
                        <a:pt x="76" y="332"/>
                        <a:pt x="77" y="333"/>
                      </a:cubicBezTo>
                      <a:cubicBezTo>
                        <a:pt x="76" y="332"/>
                        <a:pt x="74" y="329"/>
                        <a:pt x="74" y="327"/>
                      </a:cubicBezTo>
                      <a:cubicBezTo>
                        <a:pt x="77" y="332"/>
                        <a:pt x="77" y="334"/>
                        <a:pt x="79" y="337"/>
                      </a:cubicBezTo>
                      <a:cubicBezTo>
                        <a:pt x="79" y="337"/>
                        <a:pt x="77" y="333"/>
                        <a:pt x="76" y="331"/>
                      </a:cubicBezTo>
                      <a:cubicBezTo>
                        <a:pt x="76" y="330"/>
                        <a:pt x="80" y="337"/>
                        <a:pt x="81" y="338"/>
                      </a:cubicBezTo>
                      <a:cubicBezTo>
                        <a:pt x="79" y="334"/>
                        <a:pt x="76" y="331"/>
                        <a:pt x="75" y="328"/>
                      </a:cubicBezTo>
                      <a:cubicBezTo>
                        <a:pt x="74" y="327"/>
                        <a:pt x="73" y="326"/>
                        <a:pt x="72" y="324"/>
                      </a:cubicBezTo>
                      <a:cubicBezTo>
                        <a:pt x="72" y="323"/>
                        <a:pt x="71" y="321"/>
                        <a:pt x="70" y="319"/>
                      </a:cubicBezTo>
                      <a:cubicBezTo>
                        <a:pt x="70" y="321"/>
                        <a:pt x="71" y="321"/>
                        <a:pt x="70" y="320"/>
                      </a:cubicBezTo>
                      <a:cubicBezTo>
                        <a:pt x="71" y="322"/>
                        <a:pt x="71" y="323"/>
                        <a:pt x="71" y="323"/>
                      </a:cubicBezTo>
                      <a:cubicBezTo>
                        <a:pt x="71" y="323"/>
                        <a:pt x="69" y="320"/>
                        <a:pt x="69" y="319"/>
                      </a:cubicBezTo>
                      <a:cubicBezTo>
                        <a:pt x="68" y="318"/>
                        <a:pt x="68" y="317"/>
                        <a:pt x="67" y="315"/>
                      </a:cubicBezTo>
                      <a:cubicBezTo>
                        <a:pt x="66" y="315"/>
                        <a:pt x="69" y="319"/>
                        <a:pt x="67" y="317"/>
                      </a:cubicBezTo>
                      <a:cubicBezTo>
                        <a:pt x="66" y="314"/>
                        <a:pt x="66" y="316"/>
                        <a:pt x="65" y="313"/>
                      </a:cubicBezTo>
                      <a:cubicBezTo>
                        <a:pt x="63" y="311"/>
                        <a:pt x="65" y="313"/>
                        <a:pt x="63" y="310"/>
                      </a:cubicBezTo>
                      <a:cubicBezTo>
                        <a:pt x="63" y="311"/>
                        <a:pt x="61" y="307"/>
                        <a:pt x="61" y="305"/>
                      </a:cubicBezTo>
                      <a:cubicBezTo>
                        <a:pt x="61" y="306"/>
                        <a:pt x="62" y="307"/>
                        <a:pt x="61" y="306"/>
                      </a:cubicBezTo>
                      <a:cubicBezTo>
                        <a:pt x="60" y="304"/>
                        <a:pt x="59" y="301"/>
                        <a:pt x="59" y="301"/>
                      </a:cubicBezTo>
                      <a:cubicBezTo>
                        <a:pt x="57" y="298"/>
                        <a:pt x="56" y="297"/>
                        <a:pt x="55" y="293"/>
                      </a:cubicBezTo>
                      <a:cubicBezTo>
                        <a:pt x="54" y="292"/>
                        <a:pt x="55" y="294"/>
                        <a:pt x="54" y="293"/>
                      </a:cubicBezTo>
                      <a:cubicBezTo>
                        <a:pt x="54" y="291"/>
                        <a:pt x="52" y="289"/>
                        <a:pt x="52" y="287"/>
                      </a:cubicBezTo>
                      <a:cubicBezTo>
                        <a:pt x="52" y="288"/>
                        <a:pt x="53" y="289"/>
                        <a:pt x="53" y="289"/>
                      </a:cubicBezTo>
                      <a:cubicBezTo>
                        <a:pt x="51" y="285"/>
                        <a:pt x="53" y="289"/>
                        <a:pt x="52" y="286"/>
                      </a:cubicBezTo>
                      <a:cubicBezTo>
                        <a:pt x="51" y="285"/>
                        <a:pt x="50" y="282"/>
                        <a:pt x="49" y="280"/>
                      </a:cubicBezTo>
                      <a:cubicBezTo>
                        <a:pt x="48" y="277"/>
                        <a:pt x="47" y="275"/>
                        <a:pt x="48" y="276"/>
                      </a:cubicBezTo>
                      <a:cubicBezTo>
                        <a:pt x="49" y="278"/>
                        <a:pt x="50" y="281"/>
                        <a:pt x="49" y="278"/>
                      </a:cubicBezTo>
                      <a:cubicBezTo>
                        <a:pt x="49" y="278"/>
                        <a:pt x="48" y="276"/>
                        <a:pt x="48" y="275"/>
                      </a:cubicBezTo>
                      <a:cubicBezTo>
                        <a:pt x="47" y="274"/>
                        <a:pt x="46" y="273"/>
                        <a:pt x="45" y="270"/>
                      </a:cubicBezTo>
                      <a:cubicBezTo>
                        <a:pt x="46" y="270"/>
                        <a:pt x="47" y="272"/>
                        <a:pt x="46" y="270"/>
                      </a:cubicBezTo>
                      <a:cubicBezTo>
                        <a:pt x="46" y="270"/>
                        <a:pt x="45" y="267"/>
                        <a:pt x="45" y="266"/>
                      </a:cubicBezTo>
                      <a:cubicBezTo>
                        <a:pt x="45" y="267"/>
                        <a:pt x="44" y="265"/>
                        <a:pt x="43" y="264"/>
                      </a:cubicBezTo>
                      <a:cubicBezTo>
                        <a:pt x="43" y="264"/>
                        <a:pt x="44" y="268"/>
                        <a:pt x="44" y="266"/>
                      </a:cubicBezTo>
                      <a:cubicBezTo>
                        <a:pt x="43" y="265"/>
                        <a:pt x="43" y="264"/>
                        <a:pt x="43" y="263"/>
                      </a:cubicBezTo>
                      <a:cubicBezTo>
                        <a:pt x="43" y="262"/>
                        <a:pt x="43" y="262"/>
                        <a:pt x="43" y="262"/>
                      </a:cubicBezTo>
                      <a:cubicBezTo>
                        <a:pt x="42" y="260"/>
                        <a:pt x="41" y="257"/>
                        <a:pt x="40" y="255"/>
                      </a:cubicBezTo>
                      <a:cubicBezTo>
                        <a:pt x="39" y="252"/>
                        <a:pt x="39" y="250"/>
                        <a:pt x="38" y="247"/>
                      </a:cubicBezTo>
                      <a:cubicBezTo>
                        <a:pt x="37" y="246"/>
                        <a:pt x="37" y="244"/>
                        <a:pt x="37" y="243"/>
                      </a:cubicBezTo>
                      <a:cubicBezTo>
                        <a:pt x="37" y="244"/>
                        <a:pt x="37" y="247"/>
                        <a:pt x="37" y="245"/>
                      </a:cubicBezTo>
                      <a:cubicBezTo>
                        <a:pt x="36" y="241"/>
                        <a:pt x="36" y="240"/>
                        <a:pt x="35" y="238"/>
                      </a:cubicBezTo>
                      <a:cubicBezTo>
                        <a:pt x="36" y="238"/>
                        <a:pt x="36" y="237"/>
                        <a:pt x="35" y="236"/>
                      </a:cubicBezTo>
                      <a:cubicBezTo>
                        <a:pt x="35" y="236"/>
                        <a:pt x="34" y="232"/>
                        <a:pt x="34" y="235"/>
                      </a:cubicBezTo>
                      <a:cubicBezTo>
                        <a:pt x="34" y="233"/>
                        <a:pt x="34" y="232"/>
                        <a:pt x="33" y="230"/>
                      </a:cubicBezTo>
                      <a:cubicBezTo>
                        <a:pt x="33" y="228"/>
                        <a:pt x="34" y="231"/>
                        <a:pt x="34" y="229"/>
                      </a:cubicBezTo>
                      <a:cubicBezTo>
                        <a:pt x="33" y="228"/>
                        <a:pt x="32" y="221"/>
                        <a:pt x="31" y="219"/>
                      </a:cubicBezTo>
                      <a:cubicBezTo>
                        <a:pt x="31" y="218"/>
                        <a:pt x="31" y="220"/>
                        <a:pt x="31" y="218"/>
                      </a:cubicBezTo>
                      <a:cubicBezTo>
                        <a:pt x="30" y="216"/>
                        <a:pt x="30" y="210"/>
                        <a:pt x="29" y="205"/>
                      </a:cubicBezTo>
                      <a:cubicBezTo>
                        <a:pt x="29" y="208"/>
                        <a:pt x="30" y="212"/>
                        <a:pt x="30" y="216"/>
                      </a:cubicBezTo>
                      <a:cubicBezTo>
                        <a:pt x="31" y="220"/>
                        <a:pt x="32" y="223"/>
                        <a:pt x="33" y="226"/>
                      </a:cubicBezTo>
                      <a:cubicBezTo>
                        <a:pt x="33" y="229"/>
                        <a:pt x="34" y="233"/>
                        <a:pt x="34" y="236"/>
                      </a:cubicBezTo>
                      <a:cubicBezTo>
                        <a:pt x="35" y="239"/>
                        <a:pt x="36" y="242"/>
                        <a:pt x="37" y="245"/>
                      </a:cubicBezTo>
                      <a:cubicBezTo>
                        <a:pt x="37" y="247"/>
                        <a:pt x="38" y="248"/>
                        <a:pt x="38" y="250"/>
                      </a:cubicBezTo>
                      <a:cubicBezTo>
                        <a:pt x="39" y="252"/>
                        <a:pt x="39" y="253"/>
                        <a:pt x="40" y="255"/>
                      </a:cubicBezTo>
                      <a:cubicBezTo>
                        <a:pt x="41" y="258"/>
                        <a:pt x="42" y="261"/>
                        <a:pt x="43" y="265"/>
                      </a:cubicBezTo>
                      <a:cubicBezTo>
                        <a:pt x="43" y="265"/>
                        <a:pt x="42" y="263"/>
                        <a:pt x="43" y="265"/>
                      </a:cubicBezTo>
                      <a:cubicBezTo>
                        <a:pt x="44" y="268"/>
                        <a:pt x="44" y="270"/>
                        <a:pt x="46" y="273"/>
                      </a:cubicBezTo>
                      <a:cubicBezTo>
                        <a:pt x="46" y="273"/>
                        <a:pt x="45" y="271"/>
                        <a:pt x="45" y="270"/>
                      </a:cubicBezTo>
                      <a:cubicBezTo>
                        <a:pt x="46" y="273"/>
                        <a:pt x="47" y="276"/>
                        <a:pt x="48" y="279"/>
                      </a:cubicBezTo>
                      <a:cubicBezTo>
                        <a:pt x="48" y="279"/>
                        <a:pt x="48" y="280"/>
                        <a:pt x="49" y="281"/>
                      </a:cubicBezTo>
                      <a:cubicBezTo>
                        <a:pt x="49" y="282"/>
                        <a:pt x="50" y="283"/>
                        <a:pt x="50" y="284"/>
                      </a:cubicBezTo>
                      <a:cubicBezTo>
                        <a:pt x="49" y="282"/>
                        <a:pt x="50" y="284"/>
                        <a:pt x="50" y="284"/>
                      </a:cubicBezTo>
                      <a:cubicBezTo>
                        <a:pt x="51" y="287"/>
                        <a:pt x="52" y="288"/>
                        <a:pt x="52" y="290"/>
                      </a:cubicBezTo>
                      <a:cubicBezTo>
                        <a:pt x="51" y="287"/>
                        <a:pt x="50" y="284"/>
                        <a:pt x="50" y="285"/>
                      </a:cubicBezTo>
                      <a:cubicBezTo>
                        <a:pt x="52" y="289"/>
                        <a:pt x="53" y="292"/>
                        <a:pt x="54" y="294"/>
                      </a:cubicBezTo>
                      <a:cubicBezTo>
                        <a:pt x="54" y="293"/>
                        <a:pt x="54" y="294"/>
                        <a:pt x="55" y="296"/>
                      </a:cubicBezTo>
                      <a:cubicBezTo>
                        <a:pt x="56" y="299"/>
                        <a:pt x="59" y="303"/>
                        <a:pt x="60" y="305"/>
                      </a:cubicBezTo>
                      <a:cubicBezTo>
                        <a:pt x="60" y="307"/>
                        <a:pt x="61" y="308"/>
                        <a:pt x="62" y="310"/>
                      </a:cubicBezTo>
                      <a:cubicBezTo>
                        <a:pt x="62" y="310"/>
                        <a:pt x="61" y="309"/>
                        <a:pt x="62" y="310"/>
                      </a:cubicBezTo>
                      <a:cubicBezTo>
                        <a:pt x="63" y="312"/>
                        <a:pt x="63" y="313"/>
                        <a:pt x="64" y="314"/>
                      </a:cubicBezTo>
                      <a:cubicBezTo>
                        <a:pt x="64" y="314"/>
                        <a:pt x="65" y="317"/>
                        <a:pt x="67" y="320"/>
                      </a:cubicBezTo>
                      <a:cubicBezTo>
                        <a:pt x="67" y="320"/>
                        <a:pt x="66" y="319"/>
                        <a:pt x="66" y="319"/>
                      </a:cubicBezTo>
                      <a:cubicBezTo>
                        <a:pt x="67" y="321"/>
                        <a:pt x="70" y="325"/>
                        <a:pt x="70" y="326"/>
                      </a:cubicBezTo>
                      <a:cubicBezTo>
                        <a:pt x="70" y="327"/>
                        <a:pt x="70" y="325"/>
                        <a:pt x="69" y="325"/>
                      </a:cubicBezTo>
                      <a:cubicBezTo>
                        <a:pt x="70" y="326"/>
                        <a:pt x="71" y="328"/>
                        <a:pt x="71" y="327"/>
                      </a:cubicBezTo>
                      <a:cubicBezTo>
                        <a:pt x="71" y="329"/>
                        <a:pt x="73" y="331"/>
                        <a:pt x="73" y="331"/>
                      </a:cubicBezTo>
                      <a:cubicBezTo>
                        <a:pt x="72" y="330"/>
                        <a:pt x="71" y="327"/>
                        <a:pt x="71" y="327"/>
                      </a:cubicBezTo>
                      <a:cubicBezTo>
                        <a:pt x="72" y="329"/>
                        <a:pt x="72" y="328"/>
                        <a:pt x="73" y="329"/>
                      </a:cubicBezTo>
                      <a:cubicBezTo>
                        <a:pt x="73" y="330"/>
                        <a:pt x="75" y="333"/>
                        <a:pt x="73" y="330"/>
                      </a:cubicBezTo>
                      <a:cubicBezTo>
                        <a:pt x="74" y="332"/>
                        <a:pt x="75" y="334"/>
                        <a:pt x="75" y="335"/>
                      </a:cubicBezTo>
                      <a:cubicBezTo>
                        <a:pt x="74" y="333"/>
                        <a:pt x="73" y="332"/>
                        <a:pt x="72" y="330"/>
                      </a:cubicBezTo>
                      <a:cubicBezTo>
                        <a:pt x="73" y="332"/>
                        <a:pt x="72" y="330"/>
                        <a:pt x="71" y="329"/>
                      </a:cubicBezTo>
                      <a:cubicBezTo>
                        <a:pt x="72" y="331"/>
                        <a:pt x="73" y="332"/>
                        <a:pt x="74" y="333"/>
                      </a:cubicBezTo>
                      <a:cubicBezTo>
                        <a:pt x="73" y="332"/>
                        <a:pt x="73" y="332"/>
                        <a:pt x="73" y="332"/>
                      </a:cubicBezTo>
                      <a:cubicBezTo>
                        <a:pt x="74" y="334"/>
                        <a:pt x="75" y="334"/>
                        <a:pt x="75" y="336"/>
                      </a:cubicBezTo>
                      <a:cubicBezTo>
                        <a:pt x="76" y="336"/>
                        <a:pt x="75" y="335"/>
                        <a:pt x="76" y="336"/>
                      </a:cubicBezTo>
                      <a:cubicBezTo>
                        <a:pt x="76" y="337"/>
                        <a:pt x="77" y="338"/>
                        <a:pt x="77" y="338"/>
                      </a:cubicBezTo>
                      <a:cubicBezTo>
                        <a:pt x="76" y="337"/>
                        <a:pt x="74" y="334"/>
                        <a:pt x="71" y="330"/>
                      </a:cubicBezTo>
                      <a:cubicBezTo>
                        <a:pt x="71" y="329"/>
                        <a:pt x="71" y="331"/>
                        <a:pt x="70" y="329"/>
                      </a:cubicBezTo>
                      <a:cubicBezTo>
                        <a:pt x="70" y="329"/>
                        <a:pt x="70" y="328"/>
                        <a:pt x="70" y="328"/>
                      </a:cubicBezTo>
                      <a:cubicBezTo>
                        <a:pt x="69" y="327"/>
                        <a:pt x="71" y="329"/>
                        <a:pt x="69" y="327"/>
                      </a:cubicBezTo>
                      <a:cubicBezTo>
                        <a:pt x="68" y="327"/>
                        <a:pt x="63" y="317"/>
                        <a:pt x="62" y="314"/>
                      </a:cubicBezTo>
                      <a:cubicBezTo>
                        <a:pt x="61" y="312"/>
                        <a:pt x="63" y="316"/>
                        <a:pt x="61" y="313"/>
                      </a:cubicBezTo>
                      <a:cubicBezTo>
                        <a:pt x="60" y="310"/>
                        <a:pt x="58" y="307"/>
                        <a:pt x="57" y="305"/>
                      </a:cubicBezTo>
                      <a:cubicBezTo>
                        <a:pt x="57" y="305"/>
                        <a:pt x="57" y="305"/>
                        <a:pt x="57" y="304"/>
                      </a:cubicBezTo>
                      <a:cubicBezTo>
                        <a:pt x="56" y="303"/>
                        <a:pt x="55" y="300"/>
                        <a:pt x="53" y="297"/>
                      </a:cubicBezTo>
                      <a:cubicBezTo>
                        <a:pt x="52" y="293"/>
                        <a:pt x="51" y="290"/>
                        <a:pt x="50" y="289"/>
                      </a:cubicBezTo>
                      <a:cubicBezTo>
                        <a:pt x="50" y="289"/>
                        <a:pt x="51" y="291"/>
                        <a:pt x="50" y="290"/>
                      </a:cubicBezTo>
                      <a:cubicBezTo>
                        <a:pt x="49" y="287"/>
                        <a:pt x="50" y="288"/>
                        <a:pt x="49" y="285"/>
                      </a:cubicBezTo>
                      <a:cubicBezTo>
                        <a:pt x="48" y="285"/>
                        <a:pt x="50" y="288"/>
                        <a:pt x="49" y="287"/>
                      </a:cubicBezTo>
                      <a:cubicBezTo>
                        <a:pt x="48" y="285"/>
                        <a:pt x="48" y="286"/>
                        <a:pt x="48" y="284"/>
                      </a:cubicBezTo>
                      <a:cubicBezTo>
                        <a:pt x="47" y="282"/>
                        <a:pt x="46" y="280"/>
                        <a:pt x="46" y="280"/>
                      </a:cubicBezTo>
                      <a:cubicBezTo>
                        <a:pt x="45" y="277"/>
                        <a:pt x="44" y="274"/>
                        <a:pt x="43" y="271"/>
                      </a:cubicBezTo>
                      <a:cubicBezTo>
                        <a:pt x="42" y="268"/>
                        <a:pt x="41" y="266"/>
                        <a:pt x="40" y="263"/>
                      </a:cubicBezTo>
                      <a:cubicBezTo>
                        <a:pt x="41" y="263"/>
                        <a:pt x="40" y="260"/>
                        <a:pt x="39" y="258"/>
                      </a:cubicBezTo>
                      <a:cubicBezTo>
                        <a:pt x="39" y="258"/>
                        <a:pt x="40" y="261"/>
                        <a:pt x="40" y="262"/>
                      </a:cubicBezTo>
                      <a:cubicBezTo>
                        <a:pt x="39" y="258"/>
                        <a:pt x="37" y="254"/>
                        <a:pt x="36" y="250"/>
                      </a:cubicBezTo>
                      <a:cubicBezTo>
                        <a:pt x="35" y="246"/>
                        <a:pt x="34" y="242"/>
                        <a:pt x="33" y="239"/>
                      </a:cubicBezTo>
                      <a:cubicBezTo>
                        <a:pt x="33" y="238"/>
                        <a:pt x="33" y="240"/>
                        <a:pt x="33" y="240"/>
                      </a:cubicBezTo>
                      <a:cubicBezTo>
                        <a:pt x="33" y="237"/>
                        <a:pt x="33" y="238"/>
                        <a:pt x="32" y="236"/>
                      </a:cubicBezTo>
                      <a:cubicBezTo>
                        <a:pt x="31" y="232"/>
                        <a:pt x="31" y="227"/>
                        <a:pt x="30" y="224"/>
                      </a:cubicBezTo>
                      <a:cubicBezTo>
                        <a:pt x="30" y="225"/>
                        <a:pt x="30" y="226"/>
                        <a:pt x="30" y="227"/>
                      </a:cubicBezTo>
                      <a:cubicBezTo>
                        <a:pt x="30" y="225"/>
                        <a:pt x="28" y="219"/>
                        <a:pt x="28" y="216"/>
                      </a:cubicBezTo>
                      <a:cubicBezTo>
                        <a:pt x="28" y="216"/>
                        <a:pt x="28" y="216"/>
                        <a:pt x="29" y="218"/>
                      </a:cubicBezTo>
                      <a:cubicBezTo>
                        <a:pt x="29" y="218"/>
                        <a:pt x="29" y="220"/>
                        <a:pt x="29" y="221"/>
                      </a:cubicBezTo>
                      <a:cubicBezTo>
                        <a:pt x="29" y="220"/>
                        <a:pt x="30" y="223"/>
                        <a:pt x="30" y="223"/>
                      </a:cubicBezTo>
                      <a:cubicBezTo>
                        <a:pt x="30" y="220"/>
                        <a:pt x="30" y="222"/>
                        <a:pt x="29" y="219"/>
                      </a:cubicBezTo>
                      <a:cubicBezTo>
                        <a:pt x="29" y="219"/>
                        <a:pt x="29" y="220"/>
                        <a:pt x="29" y="219"/>
                      </a:cubicBezTo>
                      <a:cubicBezTo>
                        <a:pt x="29" y="218"/>
                        <a:pt x="28" y="213"/>
                        <a:pt x="28" y="215"/>
                      </a:cubicBezTo>
                      <a:cubicBezTo>
                        <a:pt x="28" y="212"/>
                        <a:pt x="27" y="207"/>
                        <a:pt x="27" y="204"/>
                      </a:cubicBezTo>
                      <a:cubicBezTo>
                        <a:pt x="27" y="204"/>
                        <a:pt x="27" y="208"/>
                        <a:pt x="27" y="207"/>
                      </a:cubicBezTo>
                      <a:cubicBezTo>
                        <a:pt x="27" y="206"/>
                        <a:pt x="27" y="203"/>
                        <a:pt x="27" y="201"/>
                      </a:cubicBezTo>
                      <a:cubicBezTo>
                        <a:pt x="26" y="201"/>
                        <a:pt x="27" y="203"/>
                        <a:pt x="27" y="203"/>
                      </a:cubicBezTo>
                      <a:cubicBezTo>
                        <a:pt x="26" y="204"/>
                        <a:pt x="25" y="195"/>
                        <a:pt x="25" y="198"/>
                      </a:cubicBezTo>
                      <a:cubicBezTo>
                        <a:pt x="26" y="202"/>
                        <a:pt x="27" y="209"/>
                        <a:pt x="27" y="209"/>
                      </a:cubicBezTo>
                      <a:cubicBezTo>
                        <a:pt x="27" y="211"/>
                        <a:pt x="28" y="215"/>
                        <a:pt x="28" y="216"/>
                      </a:cubicBezTo>
                      <a:cubicBezTo>
                        <a:pt x="27" y="213"/>
                        <a:pt x="27" y="214"/>
                        <a:pt x="27" y="209"/>
                      </a:cubicBezTo>
                      <a:cubicBezTo>
                        <a:pt x="27" y="208"/>
                        <a:pt x="26" y="202"/>
                        <a:pt x="26" y="203"/>
                      </a:cubicBezTo>
                      <a:cubicBezTo>
                        <a:pt x="26" y="205"/>
                        <a:pt x="26" y="206"/>
                        <a:pt x="26" y="207"/>
                      </a:cubicBezTo>
                      <a:cubicBezTo>
                        <a:pt x="26" y="204"/>
                        <a:pt x="25" y="203"/>
                        <a:pt x="25" y="200"/>
                      </a:cubicBezTo>
                      <a:cubicBezTo>
                        <a:pt x="25" y="201"/>
                        <a:pt x="26" y="207"/>
                        <a:pt x="26" y="208"/>
                      </a:cubicBezTo>
                      <a:cubicBezTo>
                        <a:pt x="26" y="208"/>
                        <a:pt x="26" y="207"/>
                        <a:pt x="26" y="208"/>
                      </a:cubicBezTo>
                      <a:cubicBezTo>
                        <a:pt x="27" y="213"/>
                        <a:pt x="27" y="217"/>
                        <a:pt x="28" y="221"/>
                      </a:cubicBezTo>
                      <a:cubicBezTo>
                        <a:pt x="29" y="224"/>
                        <a:pt x="29" y="228"/>
                        <a:pt x="30" y="232"/>
                      </a:cubicBezTo>
                      <a:cubicBezTo>
                        <a:pt x="31" y="232"/>
                        <a:pt x="29" y="227"/>
                        <a:pt x="30" y="226"/>
                      </a:cubicBezTo>
                      <a:cubicBezTo>
                        <a:pt x="30" y="227"/>
                        <a:pt x="30" y="227"/>
                        <a:pt x="30" y="228"/>
                      </a:cubicBezTo>
                      <a:cubicBezTo>
                        <a:pt x="30" y="228"/>
                        <a:pt x="30" y="231"/>
                        <a:pt x="31" y="233"/>
                      </a:cubicBezTo>
                      <a:cubicBezTo>
                        <a:pt x="31" y="233"/>
                        <a:pt x="31" y="235"/>
                        <a:pt x="31" y="236"/>
                      </a:cubicBezTo>
                      <a:cubicBezTo>
                        <a:pt x="32" y="239"/>
                        <a:pt x="34" y="246"/>
                        <a:pt x="35" y="251"/>
                      </a:cubicBezTo>
                      <a:cubicBezTo>
                        <a:pt x="35" y="251"/>
                        <a:pt x="34" y="250"/>
                        <a:pt x="34" y="250"/>
                      </a:cubicBezTo>
                      <a:cubicBezTo>
                        <a:pt x="36" y="254"/>
                        <a:pt x="37" y="257"/>
                        <a:pt x="37" y="258"/>
                      </a:cubicBezTo>
                      <a:cubicBezTo>
                        <a:pt x="37" y="258"/>
                        <a:pt x="39" y="262"/>
                        <a:pt x="39" y="263"/>
                      </a:cubicBezTo>
                      <a:cubicBezTo>
                        <a:pt x="39" y="263"/>
                        <a:pt x="38" y="260"/>
                        <a:pt x="38" y="263"/>
                      </a:cubicBezTo>
                      <a:cubicBezTo>
                        <a:pt x="39" y="264"/>
                        <a:pt x="40" y="267"/>
                        <a:pt x="41" y="271"/>
                      </a:cubicBezTo>
                      <a:cubicBezTo>
                        <a:pt x="41" y="271"/>
                        <a:pt x="41" y="272"/>
                        <a:pt x="42" y="273"/>
                      </a:cubicBezTo>
                      <a:cubicBezTo>
                        <a:pt x="43" y="275"/>
                        <a:pt x="42" y="271"/>
                        <a:pt x="42" y="274"/>
                      </a:cubicBezTo>
                      <a:cubicBezTo>
                        <a:pt x="43" y="276"/>
                        <a:pt x="45" y="280"/>
                        <a:pt x="46" y="283"/>
                      </a:cubicBezTo>
                      <a:cubicBezTo>
                        <a:pt x="45" y="282"/>
                        <a:pt x="46" y="283"/>
                        <a:pt x="47" y="285"/>
                      </a:cubicBezTo>
                      <a:cubicBezTo>
                        <a:pt x="46" y="285"/>
                        <a:pt x="46" y="284"/>
                        <a:pt x="46" y="285"/>
                      </a:cubicBezTo>
                      <a:cubicBezTo>
                        <a:pt x="46" y="284"/>
                        <a:pt x="49" y="291"/>
                        <a:pt x="49" y="291"/>
                      </a:cubicBezTo>
                      <a:cubicBezTo>
                        <a:pt x="46" y="285"/>
                        <a:pt x="47" y="289"/>
                        <a:pt x="45" y="284"/>
                      </a:cubicBezTo>
                      <a:cubicBezTo>
                        <a:pt x="45" y="284"/>
                        <a:pt x="45" y="283"/>
                        <a:pt x="45" y="283"/>
                      </a:cubicBezTo>
                      <a:cubicBezTo>
                        <a:pt x="45" y="283"/>
                        <a:pt x="46" y="285"/>
                        <a:pt x="46" y="284"/>
                      </a:cubicBezTo>
                      <a:cubicBezTo>
                        <a:pt x="44" y="281"/>
                        <a:pt x="45" y="280"/>
                        <a:pt x="43" y="278"/>
                      </a:cubicBezTo>
                      <a:cubicBezTo>
                        <a:pt x="43" y="277"/>
                        <a:pt x="43" y="275"/>
                        <a:pt x="43" y="276"/>
                      </a:cubicBezTo>
                      <a:cubicBezTo>
                        <a:pt x="42" y="273"/>
                        <a:pt x="42" y="275"/>
                        <a:pt x="41" y="273"/>
                      </a:cubicBezTo>
                      <a:cubicBezTo>
                        <a:pt x="41" y="271"/>
                        <a:pt x="41" y="270"/>
                        <a:pt x="40" y="268"/>
                      </a:cubicBezTo>
                      <a:cubicBezTo>
                        <a:pt x="40" y="268"/>
                        <a:pt x="40" y="268"/>
                        <a:pt x="40" y="268"/>
                      </a:cubicBezTo>
                      <a:cubicBezTo>
                        <a:pt x="38" y="264"/>
                        <a:pt x="39" y="266"/>
                        <a:pt x="38" y="263"/>
                      </a:cubicBezTo>
                      <a:cubicBezTo>
                        <a:pt x="37" y="260"/>
                        <a:pt x="37" y="259"/>
                        <a:pt x="37" y="259"/>
                      </a:cubicBezTo>
                      <a:cubicBezTo>
                        <a:pt x="37" y="257"/>
                        <a:pt x="37" y="259"/>
                        <a:pt x="36" y="258"/>
                      </a:cubicBezTo>
                      <a:cubicBezTo>
                        <a:pt x="35" y="253"/>
                        <a:pt x="34" y="252"/>
                        <a:pt x="34" y="248"/>
                      </a:cubicBezTo>
                      <a:cubicBezTo>
                        <a:pt x="34" y="248"/>
                        <a:pt x="34" y="250"/>
                        <a:pt x="34" y="250"/>
                      </a:cubicBezTo>
                      <a:cubicBezTo>
                        <a:pt x="34" y="249"/>
                        <a:pt x="34" y="248"/>
                        <a:pt x="34" y="247"/>
                      </a:cubicBezTo>
                      <a:cubicBezTo>
                        <a:pt x="33" y="247"/>
                        <a:pt x="34" y="249"/>
                        <a:pt x="33" y="248"/>
                      </a:cubicBezTo>
                      <a:cubicBezTo>
                        <a:pt x="34" y="252"/>
                        <a:pt x="36" y="256"/>
                        <a:pt x="37" y="259"/>
                      </a:cubicBezTo>
                      <a:cubicBezTo>
                        <a:pt x="38" y="263"/>
                        <a:pt x="39" y="266"/>
                        <a:pt x="40" y="270"/>
                      </a:cubicBezTo>
                      <a:cubicBezTo>
                        <a:pt x="40" y="271"/>
                        <a:pt x="40" y="271"/>
                        <a:pt x="40" y="271"/>
                      </a:cubicBezTo>
                      <a:cubicBezTo>
                        <a:pt x="42" y="275"/>
                        <a:pt x="43" y="278"/>
                        <a:pt x="41" y="273"/>
                      </a:cubicBezTo>
                      <a:cubicBezTo>
                        <a:pt x="42" y="274"/>
                        <a:pt x="42" y="275"/>
                        <a:pt x="43" y="276"/>
                      </a:cubicBezTo>
                      <a:cubicBezTo>
                        <a:pt x="42" y="276"/>
                        <a:pt x="44" y="280"/>
                        <a:pt x="44" y="280"/>
                      </a:cubicBezTo>
                      <a:cubicBezTo>
                        <a:pt x="44" y="280"/>
                        <a:pt x="45" y="282"/>
                        <a:pt x="45" y="282"/>
                      </a:cubicBezTo>
                      <a:cubicBezTo>
                        <a:pt x="45" y="283"/>
                        <a:pt x="43" y="278"/>
                        <a:pt x="42" y="276"/>
                      </a:cubicBezTo>
                      <a:cubicBezTo>
                        <a:pt x="42" y="278"/>
                        <a:pt x="43" y="280"/>
                        <a:pt x="44" y="282"/>
                      </a:cubicBezTo>
                      <a:cubicBezTo>
                        <a:pt x="45" y="284"/>
                        <a:pt x="46" y="286"/>
                        <a:pt x="47" y="287"/>
                      </a:cubicBezTo>
                      <a:cubicBezTo>
                        <a:pt x="45" y="285"/>
                        <a:pt x="49" y="293"/>
                        <a:pt x="49" y="294"/>
                      </a:cubicBezTo>
                      <a:cubicBezTo>
                        <a:pt x="49" y="294"/>
                        <a:pt x="47" y="289"/>
                        <a:pt x="48" y="292"/>
                      </a:cubicBezTo>
                      <a:cubicBezTo>
                        <a:pt x="49" y="294"/>
                        <a:pt x="51" y="298"/>
                        <a:pt x="52" y="300"/>
                      </a:cubicBezTo>
                      <a:cubicBezTo>
                        <a:pt x="53" y="302"/>
                        <a:pt x="55" y="305"/>
                        <a:pt x="56" y="309"/>
                      </a:cubicBezTo>
                      <a:cubicBezTo>
                        <a:pt x="57" y="310"/>
                        <a:pt x="58" y="312"/>
                        <a:pt x="59" y="313"/>
                      </a:cubicBezTo>
                      <a:cubicBezTo>
                        <a:pt x="60" y="315"/>
                        <a:pt x="60" y="317"/>
                        <a:pt x="61" y="318"/>
                      </a:cubicBezTo>
                      <a:cubicBezTo>
                        <a:pt x="62" y="319"/>
                        <a:pt x="64" y="323"/>
                        <a:pt x="65" y="324"/>
                      </a:cubicBezTo>
                      <a:cubicBezTo>
                        <a:pt x="64" y="324"/>
                        <a:pt x="62" y="320"/>
                        <a:pt x="63" y="322"/>
                      </a:cubicBezTo>
                      <a:cubicBezTo>
                        <a:pt x="64" y="324"/>
                        <a:pt x="65" y="326"/>
                        <a:pt x="66" y="326"/>
                      </a:cubicBezTo>
                      <a:cubicBezTo>
                        <a:pt x="66" y="328"/>
                        <a:pt x="66" y="328"/>
                        <a:pt x="67" y="330"/>
                      </a:cubicBezTo>
                      <a:cubicBezTo>
                        <a:pt x="67" y="329"/>
                        <a:pt x="69" y="333"/>
                        <a:pt x="69" y="333"/>
                      </a:cubicBezTo>
                      <a:cubicBezTo>
                        <a:pt x="69" y="333"/>
                        <a:pt x="69" y="332"/>
                        <a:pt x="68" y="331"/>
                      </a:cubicBezTo>
                      <a:cubicBezTo>
                        <a:pt x="68" y="331"/>
                        <a:pt x="69" y="332"/>
                        <a:pt x="69" y="333"/>
                      </a:cubicBezTo>
                      <a:cubicBezTo>
                        <a:pt x="69" y="333"/>
                        <a:pt x="69" y="333"/>
                        <a:pt x="70" y="333"/>
                      </a:cubicBezTo>
                      <a:cubicBezTo>
                        <a:pt x="70" y="335"/>
                        <a:pt x="73" y="339"/>
                        <a:pt x="75" y="343"/>
                      </a:cubicBezTo>
                      <a:cubicBezTo>
                        <a:pt x="75" y="343"/>
                        <a:pt x="77" y="347"/>
                        <a:pt x="77" y="346"/>
                      </a:cubicBezTo>
                      <a:cubicBezTo>
                        <a:pt x="76" y="344"/>
                        <a:pt x="73" y="340"/>
                        <a:pt x="75" y="343"/>
                      </a:cubicBezTo>
                      <a:cubicBezTo>
                        <a:pt x="74" y="341"/>
                        <a:pt x="72" y="339"/>
                        <a:pt x="72" y="337"/>
                      </a:cubicBezTo>
                      <a:cubicBezTo>
                        <a:pt x="72" y="337"/>
                        <a:pt x="72" y="337"/>
                        <a:pt x="72" y="337"/>
                      </a:cubicBezTo>
                      <a:cubicBezTo>
                        <a:pt x="74" y="341"/>
                        <a:pt x="75" y="344"/>
                        <a:pt x="78" y="347"/>
                      </a:cubicBezTo>
                      <a:cubicBezTo>
                        <a:pt x="77" y="346"/>
                        <a:pt x="77" y="345"/>
                        <a:pt x="76" y="345"/>
                      </a:cubicBezTo>
                      <a:cubicBezTo>
                        <a:pt x="77" y="345"/>
                        <a:pt x="77" y="345"/>
                        <a:pt x="77" y="346"/>
                      </a:cubicBezTo>
                      <a:cubicBezTo>
                        <a:pt x="78" y="347"/>
                        <a:pt x="78" y="347"/>
                        <a:pt x="79" y="349"/>
                      </a:cubicBezTo>
                      <a:cubicBezTo>
                        <a:pt x="78" y="346"/>
                        <a:pt x="84" y="356"/>
                        <a:pt x="84" y="355"/>
                      </a:cubicBezTo>
                      <a:cubicBezTo>
                        <a:pt x="85" y="356"/>
                        <a:pt x="85" y="356"/>
                        <a:pt x="87" y="358"/>
                      </a:cubicBezTo>
                      <a:cubicBezTo>
                        <a:pt x="87" y="359"/>
                        <a:pt x="87" y="359"/>
                        <a:pt x="87" y="359"/>
                      </a:cubicBezTo>
                      <a:cubicBezTo>
                        <a:pt x="87" y="360"/>
                        <a:pt x="85" y="356"/>
                        <a:pt x="86" y="359"/>
                      </a:cubicBezTo>
                      <a:cubicBezTo>
                        <a:pt x="86" y="359"/>
                        <a:pt x="89" y="363"/>
                        <a:pt x="89" y="362"/>
                      </a:cubicBezTo>
                      <a:cubicBezTo>
                        <a:pt x="88" y="361"/>
                        <a:pt x="87" y="359"/>
                        <a:pt x="88" y="361"/>
                      </a:cubicBezTo>
                      <a:cubicBezTo>
                        <a:pt x="90" y="363"/>
                        <a:pt x="90" y="364"/>
                        <a:pt x="92" y="366"/>
                      </a:cubicBezTo>
                      <a:cubicBezTo>
                        <a:pt x="92" y="365"/>
                        <a:pt x="91" y="364"/>
                        <a:pt x="92" y="365"/>
                      </a:cubicBezTo>
                      <a:cubicBezTo>
                        <a:pt x="94" y="368"/>
                        <a:pt x="95" y="370"/>
                        <a:pt x="98" y="373"/>
                      </a:cubicBezTo>
                      <a:cubicBezTo>
                        <a:pt x="97" y="372"/>
                        <a:pt x="95" y="369"/>
                        <a:pt x="94" y="369"/>
                      </a:cubicBezTo>
                      <a:cubicBezTo>
                        <a:pt x="96" y="371"/>
                        <a:pt x="97" y="373"/>
                        <a:pt x="98" y="374"/>
                      </a:cubicBezTo>
                      <a:cubicBezTo>
                        <a:pt x="98" y="374"/>
                        <a:pt x="97" y="372"/>
                        <a:pt x="99" y="374"/>
                      </a:cubicBezTo>
                      <a:cubicBezTo>
                        <a:pt x="99" y="375"/>
                        <a:pt x="101" y="377"/>
                        <a:pt x="102" y="378"/>
                      </a:cubicBezTo>
                      <a:cubicBezTo>
                        <a:pt x="101" y="377"/>
                        <a:pt x="104" y="380"/>
                        <a:pt x="102" y="378"/>
                      </a:cubicBezTo>
                      <a:cubicBezTo>
                        <a:pt x="101" y="377"/>
                        <a:pt x="102" y="377"/>
                        <a:pt x="101" y="377"/>
                      </a:cubicBezTo>
                      <a:cubicBezTo>
                        <a:pt x="102" y="377"/>
                        <a:pt x="98" y="374"/>
                        <a:pt x="99" y="374"/>
                      </a:cubicBezTo>
                      <a:cubicBezTo>
                        <a:pt x="100" y="375"/>
                        <a:pt x="103" y="378"/>
                        <a:pt x="101" y="376"/>
                      </a:cubicBezTo>
                      <a:cubicBezTo>
                        <a:pt x="101" y="377"/>
                        <a:pt x="100" y="374"/>
                        <a:pt x="100" y="374"/>
                      </a:cubicBezTo>
                      <a:cubicBezTo>
                        <a:pt x="101" y="375"/>
                        <a:pt x="101" y="376"/>
                        <a:pt x="103" y="378"/>
                      </a:cubicBezTo>
                      <a:cubicBezTo>
                        <a:pt x="104" y="378"/>
                        <a:pt x="102" y="376"/>
                        <a:pt x="103" y="378"/>
                      </a:cubicBezTo>
                      <a:cubicBezTo>
                        <a:pt x="106" y="381"/>
                        <a:pt x="108" y="384"/>
                        <a:pt x="113" y="389"/>
                      </a:cubicBezTo>
                      <a:cubicBezTo>
                        <a:pt x="111" y="387"/>
                        <a:pt x="115" y="392"/>
                        <a:pt x="114" y="390"/>
                      </a:cubicBezTo>
                      <a:cubicBezTo>
                        <a:pt x="112" y="389"/>
                        <a:pt x="109" y="385"/>
                        <a:pt x="108" y="385"/>
                      </a:cubicBezTo>
                      <a:cubicBezTo>
                        <a:pt x="111" y="387"/>
                        <a:pt x="116" y="392"/>
                        <a:pt x="117" y="395"/>
                      </a:cubicBezTo>
                      <a:cubicBezTo>
                        <a:pt x="114" y="391"/>
                        <a:pt x="113" y="390"/>
                        <a:pt x="111" y="388"/>
                      </a:cubicBezTo>
                      <a:cubicBezTo>
                        <a:pt x="111" y="388"/>
                        <a:pt x="110" y="387"/>
                        <a:pt x="109" y="387"/>
                      </a:cubicBezTo>
                      <a:cubicBezTo>
                        <a:pt x="111" y="389"/>
                        <a:pt x="113" y="391"/>
                        <a:pt x="112" y="390"/>
                      </a:cubicBezTo>
                      <a:cubicBezTo>
                        <a:pt x="111" y="389"/>
                        <a:pt x="110" y="389"/>
                        <a:pt x="110" y="388"/>
                      </a:cubicBezTo>
                      <a:cubicBezTo>
                        <a:pt x="110" y="388"/>
                        <a:pt x="111" y="389"/>
                        <a:pt x="113" y="390"/>
                      </a:cubicBezTo>
                      <a:cubicBezTo>
                        <a:pt x="114" y="392"/>
                        <a:pt x="115" y="393"/>
                        <a:pt x="117" y="395"/>
                      </a:cubicBezTo>
                      <a:cubicBezTo>
                        <a:pt x="116" y="395"/>
                        <a:pt x="119" y="397"/>
                        <a:pt x="119" y="397"/>
                      </a:cubicBezTo>
                      <a:cubicBezTo>
                        <a:pt x="118" y="396"/>
                        <a:pt x="117" y="396"/>
                        <a:pt x="116" y="394"/>
                      </a:cubicBezTo>
                      <a:cubicBezTo>
                        <a:pt x="116" y="396"/>
                        <a:pt x="118" y="397"/>
                        <a:pt x="120" y="399"/>
                      </a:cubicBezTo>
                      <a:cubicBezTo>
                        <a:pt x="120" y="399"/>
                        <a:pt x="120" y="399"/>
                        <a:pt x="119" y="398"/>
                      </a:cubicBezTo>
                      <a:cubicBezTo>
                        <a:pt x="120" y="399"/>
                        <a:pt x="121" y="400"/>
                        <a:pt x="122" y="400"/>
                      </a:cubicBezTo>
                      <a:cubicBezTo>
                        <a:pt x="119" y="398"/>
                        <a:pt x="122" y="400"/>
                        <a:pt x="125" y="403"/>
                      </a:cubicBezTo>
                      <a:cubicBezTo>
                        <a:pt x="126" y="404"/>
                        <a:pt x="126" y="404"/>
                        <a:pt x="126" y="404"/>
                      </a:cubicBezTo>
                      <a:cubicBezTo>
                        <a:pt x="127" y="405"/>
                        <a:pt x="127" y="405"/>
                        <a:pt x="128" y="406"/>
                      </a:cubicBezTo>
                      <a:cubicBezTo>
                        <a:pt x="128" y="406"/>
                        <a:pt x="130" y="409"/>
                        <a:pt x="130" y="409"/>
                      </a:cubicBezTo>
                      <a:cubicBezTo>
                        <a:pt x="133" y="411"/>
                        <a:pt x="133" y="412"/>
                        <a:pt x="134" y="412"/>
                      </a:cubicBezTo>
                      <a:cubicBezTo>
                        <a:pt x="133" y="411"/>
                        <a:pt x="132" y="410"/>
                        <a:pt x="132" y="410"/>
                      </a:cubicBezTo>
                      <a:cubicBezTo>
                        <a:pt x="132" y="410"/>
                        <a:pt x="135" y="412"/>
                        <a:pt x="135" y="413"/>
                      </a:cubicBezTo>
                      <a:cubicBezTo>
                        <a:pt x="135" y="413"/>
                        <a:pt x="134" y="412"/>
                        <a:pt x="136" y="414"/>
                      </a:cubicBezTo>
                      <a:cubicBezTo>
                        <a:pt x="135" y="413"/>
                        <a:pt x="137" y="415"/>
                        <a:pt x="138" y="416"/>
                      </a:cubicBezTo>
                      <a:cubicBezTo>
                        <a:pt x="137" y="415"/>
                        <a:pt x="136" y="413"/>
                        <a:pt x="137" y="413"/>
                      </a:cubicBezTo>
                      <a:cubicBezTo>
                        <a:pt x="140" y="416"/>
                        <a:pt x="141" y="418"/>
                        <a:pt x="143" y="419"/>
                      </a:cubicBezTo>
                      <a:cubicBezTo>
                        <a:pt x="142" y="418"/>
                        <a:pt x="139" y="416"/>
                        <a:pt x="138" y="415"/>
                      </a:cubicBezTo>
                      <a:cubicBezTo>
                        <a:pt x="141" y="418"/>
                        <a:pt x="145" y="421"/>
                        <a:pt x="147" y="423"/>
                      </a:cubicBezTo>
                      <a:cubicBezTo>
                        <a:pt x="145" y="421"/>
                        <a:pt x="145" y="422"/>
                        <a:pt x="143" y="420"/>
                      </a:cubicBezTo>
                      <a:cubicBezTo>
                        <a:pt x="142" y="420"/>
                        <a:pt x="142" y="419"/>
                        <a:pt x="141" y="418"/>
                      </a:cubicBezTo>
                      <a:cubicBezTo>
                        <a:pt x="140" y="418"/>
                        <a:pt x="140" y="417"/>
                        <a:pt x="138" y="416"/>
                      </a:cubicBezTo>
                      <a:cubicBezTo>
                        <a:pt x="138" y="416"/>
                        <a:pt x="138" y="416"/>
                        <a:pt x="136" y="415"/>
                      </a:cubicBezTo>
                      <a:cubicBezTo>
                        <a:pt x="135" y="413"/>
                        <a:pt x="135" y="414"/>
                        <a:pt x="133" y="412"/>
                      </a:cubicBezTo>
                      <a:cubicBezTo>
                        <a:pt x="134" y="412"/>
                        <a:pt x="136" y="414"/>
                        <a:pt x="137" y="416"/>
                      </a:cubicBezTo>
                      <a:cubicBezTo>
                        <a:pt x="136" y="415"/>
                        <a:pt x="138" y="416"/>
                        <a:pt x="139" y="417"/>
                      </a:cubicBezTo>
                      <a:cubicBezTo>
                        <a:pt x="140" y="418"/>
                        <a:pt x="140" y="418"/>
                        <a:pt x="141" y="419"/>
                      </a:cubicBezTo>
                      <a:cubicBezTo>
                        <a:pt x="141" y="419"/>
                        <a:pt x="141" y="419"/>
                        <a:pt x="143" y="420"/>
                      </a:cubicBezTo>
                      <a:cubicBezTo>
                        <a:pt x="144" y="422"/>
                        <a:pt x="142" y="420"/>
                        <a:pt x="144" y="421"/>
                      </a:cubicBezTo>
                      <a:cubicBezTo>
                        <a:pt x="143" y="421"/>
                        <a:pt x="145" y="422"/>
                        <a:pt x="145" y="422"/>
                      </a:cubicBezTo>
                      <a:cubicBezTo>
                        <a:pt x="146" y="423"/>
                        <a:pt x="149" y="426"/>
                        <a:pt x="148" y="425"/>
                      </a:cubicBezTo>
                      <a:cubicBezTo>
                        <a:pt x="151" y="427"/>
                        <a:pt x="155" y="430"/>
                        <a:pt x="158" y="433"/>
                      </a:cubicBezTo>
                      <a:cubicBezTo>
                        <a:pt x="157" y="432"/>
                        <a:pt x="156" y="431"/>
                        <a:pt x="155" y="431"/>
                      </a:cubicBezTo>
                      <a:cubicBezTo>
                        <a:pt x="156" y="431"/>
                        <a:pt x="156" y="432"/>
                        <a:pt x="155" y="431"/>
                      </a:cubicBezTo>
                      <a:cubicBezTo>
                        <a:pt x="154" y="430"/>
                        <a:pt x="156" y="431"/>
                        <a:pt x="154" y="429"/>
                      </a:cubicBezTo>
                      <a:cubicBezTo>
                        <a:pt x="153" y="429"/>
                        <a:pt x="148" y="425"/>
                        <a:pt x="145" y="424"/>
                      </a:cubicBezTo>
                      <a:cubicBezTo>
                        <a:pt x="146" y="424"/>
                        <a:pt x="144" y="422"/>
                        <a:pt x="143" y="422"/>
                      </a:cubicBezTo>
                      <a:cubicBezTo>
                        <a:pt x="144" y="423"/>
                        <a:pt x="141" y="420"/>
                        <a:pt x="143" y="422"/>
                      </a:cubicBezTo>
                      <a:cubicBezTo>
                        <a:pt x="144" y="422"/>
                        <a:pt x="144" y="423"/>
                        <a:pt x="146" y="424"/>
                      </a:cubicBezTo>
                      <a:cubicBezTo>
                        <a:pt x="147" y="424"/>
                        <a:pt x="150" y="428"/>
                        <a:pt x="153" y="430"/>
                      </a:cubicBezTo>
                      <a:cubicBezTo>
                        <a:pt x="153" y="430"/>
                        <a:pt x="153" y="430"/>
                        <a:pt x="152" y="429"/>
                      </a:cubicBezTo>
                      <a:cubicBezTo>
                        <a:pt x="152" y="429"/>
                        <a:pt x="150" y="427"/>
                        <a:pt x="150" y="427"/>
                      </a:cubicBezTo>
                      <a:cubicBezTo>
                        <a:pt x="151" y="429"/>
                        <a:pt x="152" y="430"/>
                        <a:pt x="154" y="431"/>
                      </a:cubicBezTo>
                      <a:cubicBezTo>
                        <a:pt x="154" y="431"/>
                        <a:pt x="155" y="431"/>
                        <a:pt x="156" y="432"/>
                      </a:cubicBezTo>
                      <a:cubicBezTo>
                        <a:pt x="155" y="431"/>
                        <a:pt x="156" y="432"/>
                        <a:pt x="157" y="433"/>
                      </a:cubicBezTo>
                      <a:cubicBezTo>
                        <a:pt x="158" y="433"/>
                        <a:pt x="156" y="432"/>
                        <a:pt x="158" y="434"/>
                      </a:cubicBezTo>
                      <a:cubicBezTo>
                        <a:pt x="159" y="434"/>
                        <a:pt x="161" y="435"/>
                        <a:pt x="163" y="436"/>
                      </a:cubicBezTo>
                      <a:cubicBezTo>
                        <a:pt x="162" y="436"/>
                        <a:pt x="164" y="437"/>
                        <a:pt x="164" y="437"/>
                      </a:cubicBezTo>
                      <a:cubicBezTo>
                        <a:pt x="163" y="437"/>
                        <a:pt x="163" y="436"/>
                        <a:pt x="163" y="437"/>
                      </a:cubicBezTo>
                      <a:cubicBezTo>
                        <a:pt x="166" y="439"/>
                        <a:pt x="162" y="436"/>
                        <a:pt x="164" y="438"/>
                      </a:cubicBezTo>
                      <a:cubicBezTo>
                        <a:pt x="165" y="438"/>
                        <a:pt x="166" y="439"/>
                        <a:pt x="169" y="440"/>
                      </a:cubicBezTo>
                      <a:cubicBezTo>
                        <a:pt x="168" y="440"/>
                        <a:pt x="168" y="440"/>
                        <a:pt x="169" y="441"/>
                      </a:cubicBezTo>
                      <a:cubicBezTo>
                        <a:pt x="166" y="439"/>
                        <a:pt x="169" y="441"/>
                        <a:pt x="169" y="441"/>
                      </a:cubicBezTo>
                      <a:cubicBezTo>
                        <a:pt x="168" y="441"/>
                        <a:pt x="168" y="441"/>
                        <a:pt x="167" y="440"/>
                      </a:cubicBezTo>
                      <a:cubicBezTo>
                        <a:pt x="168" y="441"/>
                        <a:pt x="164" y="438"/>
                        <a:pt x="165" y="438"/>
                      </a:cubicBezTo>
                      <a:cubicBezTo>
                        <a:pt x="166" y="440"/>
                        <a:pt x="165" y="439"/>
                        <a:pt x="165" y="439"/>
                      </a:cubicBezTo>
                      <a:cubicBezTo>
                        <a:pt x="167" y="441"/>
                        <a:pt x="169" y="442"/>
                        <a:pt x="170" y="443"/>
                      </a:cubicBezTo>
                      <a:cubicBezTo>
                        <a:pt x="173" y="445"/>
                        <a:pt x="176" y="447"/>
                        <a:pt x="175" y="446"/>
                      </a:cubicBezTo>
                      <a:cubicBezTo>
                        <a:pt x="173" y="445"/>
                        <a:pt x="174" y="445"/>
                        <a:pt x="172" y="444"/>
                      </a:cubicBezTo>
                      <a:cubicBezTo>
                        <a:pt x="170" y="443"/>
                        <a:pt x="167" y="441"/>
                        <a:pt x="165" y="440"/>
                      </a:cubicBezTo>
                      <a:cubicBezTo>
                        <a:pt x="167" y="441"/>
                        <a:pt x="167" y="442"/>
                        <a:pt x="166" y="441"/>
                      </a:cubicBezTo>
                      <a:cubicBezTo>
                        <a:pt x="164" y="439"/>
                        <a:pt x="161" y="437"/>
                        <a:pt x="161" y="437"/>
                      </a:cubicBezTo>
                      <a:cubicBezTo>
                        <a:pt x="161" y="437"/>
                        <a:pt x="159" y="436"/>
                        <a:pt x="158" y="435"/>
                      </a:cubicBezTo>
                      <a:cubicBezTo>
                        <a:pt x="157" y="434"/>
                        <a:pt x="156" y="433"/>
                        <a:pt x="155" y="432"/>
                      </a:cubicBezTo>
                      <a:cubicBezTo>
                        <a:pt x="153" y="430"/>
                        <a:pt x="153" y="431"/>
                        <a:pt x="152" y="430"/>
                      </a:cubicBezTo>
                      <a:cubicBezTo>
                        <a:pt x="152" y="430"/>
                        <a:pt x="150" y="428"/>
                        <a:pt x="149" y="427"/>
                      </a:cubicBezTo>
                      <a:cubicBezTo>
                        <a:pt x="150" y="428"/>
                        <a:pt x="149" y="427"/>
                        <a:pt x="148" y="426"/>
                      </a:cubicBezTo>
                      <a:cubicBezTo>
                        <a:pt x="148" y="426"/>
                        <a:pt x="143" y="422"/>
                        <a:pt x="145" y="424"/>
                      </a:cubicBezTo>
                      <a:cubicBezTo>
                        <a:pt x="146" y="425"/>
                        <a:pt x="147" y="425"/>
                        <a:pt x="147" y="426"/>
                      </a:cubicBezTo>
                      <a:cubicBezTo>
                        <a:pt x="145" y="424"/>
                        <a:pt x="145" y="424"/>
                        <a:pt x="143" y="423"/>
                      </a:cubicBezTo>
                      <a:cubicBezTo>
                        <a:pt x="143" y="423"/>
                        <a:pt x="146" y="425"/>
                        <a:pt x="145" y="425"/>
                      </a:cubicBezTo>
                      <a:cubicBezTo>
                        <a:pt x="144" y="424"/>
                        <a:pt x="143" y="423"/>
                        <a:pt x="142" y="422"/>
                      </a:cubicBezTo>
                      <a:cubicBezTo>
                        <a:pt x="144" y="424"/>
                        <a:pt x="140" y="421"/>
                        <a:pt x="141" y="421"/>
                      </a:cubicBezTo>
                      <a:cubicBezTo>
                        <a:pt x="138" y="419"/>
                        <a:pt x="138" y="418"/>
                        <a:pt x="135" y="416"/>
                      </a:cubicBezTo>
                      <a:cubicBezTo>
                        <a:pt x="135" y="416"/>
                        <a:pt x="137" y="418"/>
                        <a:pt x="140" y="421"/>
                      </a:cubicBezTo>
                      <a:cubicBezTo>
                        <a:pt x="140" y="421"/>
                        <a:pt x="141" y="422"/>
                        <a:pt x="143" y="424"/>
                      </a:cubicBezTo>
                      <a:cubicBezTo>
                        <a:pt x="144" y="425"/>
                        <a:pt x="146" y="426"/>
                        <a:pt x="146" y="427"/>
                      </a:cubicBezTo>
                      <a:cubicBezTo>
                        <a:pt x="148" y="429"/>
                        <a:pt x="148" y="428"/>
                        <a:pt x="150" y="430"/>
                      </a:cubicBezTo>
                      <a:cubicBezTo>
                        <a:pt x="150" y="429"/>
                        <a:pt x="150" y="429"/>
                        <a:pt x="150" y="429"/>
                      </a:cubicBezTo>
                      <a:cubicBezTo>
                        <a:pt x="148" y="428"/>
                        <a:pt x="149" y="429"/>
                        <a:pt x="146" y="427"/>
                      </a:cubicBezTo>
                      <a:cubicBezTo>
                        <a:pt x="146" y="426"/>
                        <a:pt x="144" y="425"/>
                        <a:pt x="144" y="424"/>
                      </a:cubicBezTo>
                      <a:cubicBezTo>
                        <a:pt x="146" y="426"/>
                        <a:pt x="146" y="426"/>
                        <a:pt x="149" y="428"/>
                      </a:cubicBezTo>
                      <a:cubicBezTo>
                        <a:pt x="149" y="428"/>
                        <a:pt x="152" y="431"/>
                        <a:pt x="152" y="431"/>
                      </a:cubicBezTo>
                      <a:cubicBezTo>
                        <a:pt x="151" y="430"/>
                        <a:pt x="147" y="426"/>
                        <a:pt x="145" y="424"/>
                      </a:cubicBezTo>
                      <a:cubicBezTo>
                        <a:pt x="148" y="427"/>
                        <a:pt x="152" y="430"/>
                        <a:pt x="155" y="433"/>
                      </a:cubicBezTo>
                      <a:cubicBezTo>
                        <a:pt x="156" y="434"/>
                        <a:pt x="155" y="433"/>
                        <a:pt x="156" y="434"/>
                      </a:cubicBezTo>
                      <a:cubicBezTo>
                        <a:pt x="156" y="434"/>
                        <a:pt x="157" y="435"/>
                        <a:pt x="157" y="435"/>
                      </a:cubicBezTo>
                      <a:cubicBezTo>
                        <a:pt x="156" y="434"/>
                        <a:pt x="154" y="432"/>
                        <a:pt x="155" y="433"/>
                      </a:cubicBezTo>
                      <a:cubicBezTo>
                        <a:pt x="157" y="434"/>
                        <a:pt x="159" y="436"/>
                        <a:pt x="161" y="437"/>
                      </a:cubicBezTo>
                      <a:cubicBezTo>
                        <a:pt x="160" y="437"/>
                        <a:pt x="158" y="436"/>
                        <a:pt x="158" y="436"/>
                      </a:cubicBezTo>
                      <a:cubicBezTo>
                        <a:pt x="159" y="436"/>
                        <a:pt x="160" y="437"/>
                        <a:pt x="160" y="438"/>
                      </a:cubicBezTo>
                      <a:cubicBezTo>
                        <a:pt x="161" y="438"/>
                        <a:pt x="162" y="438"/>
                        <a:pt x="164" y="440"/>
                      </a:cubicBezTo>
                      <a:cubicBezTo>
                        <a:pt x="160" y="437"/>
                        <a:pt x="170" y="444"/>
                        <a:pt x="168" y="443"/>
                      </a:cubicBezTo>
                      <a:cubicBezTo>
                        <a:pt x="169" y="444"/>
                        <a:pt x="170" y="444"/>
                        <a:pt x="172" y="446"/>
                      </a:cubicBezTo>
                      <a:cubicBezTo>
                        <a:pt x="171" y="446"/>
                        <a:pt x="173" y="447"/>
                        <a:pt x="174" y="448"/>
                      </a:cubicBezTo>
                      <a:cubicBezTo>
                        <a:pt x="171" y="446"/>
                        <a:pt x="166" y="443"/>
                        <a:pt x="163" y="440"/>
                      </a:cubicBezTo>
                      <a:cubicBezTo>
                        <a:pt x="159" y="437"/>
                        <a:pt x="156" y="435"/>
                        <a:pt x="155" y="434"/>
                      </a:cubicBezTo>
                      <a:cubicBezTo>
                        <a:pt x="150" y="430"/>
                        <a:pt x="149" y="429"/>
                        <a:pt x="146" y="427"/>
                      </a:cubicBezTo>
                      <a:cubicBezTo>
                        <a:pt x="146" y="427"/>
                        <a:pt x="146" y="427"/>
                        <a:pt x="146" y="427"/>
                      </a:cubicBezTo>
                      <a:cubicBezTo>
                        <a:pt x="148" y="429"/>
                        <a:pt x="147" y="429"/>
                        <a:pt x="149" y="430"/>
                      </a:cubicBezTo>
                      <a:cubicBezTo>
                        <a:pt x="148" y="429"/>
                        <a:pt x="148" y="429"/>
                        <a:pt x="149" y="429"/>
                      </a:cubicBezTo>
                      <a:cubicBezTo>
                        <a:pt x="150" y="431"/>
                        <a:pt x="152" y="432"/>
                        <a:pt x="153" y="433"/>
                      </a:cubicBezTo>
                      <a:cubicBezTo>
                        <a:pt x="153" y="432"/>
                        <a:pt x="151" y="431"/>
                        <a:pt x="149" y="430"/>
                      </a:cubicBezTo>
                      <a:cubicBezTo>
                        <a:pt x="150" y="431"/>
                        <a:pt x="154" y="434"/>
                        <a:pt x="156" y="436"/>
                      </a:cubicBezTo>
                      <a:cubicBezTo>
                        <a:pt x="155" y="435"/>
                        <a:pt x="153" y="434"/>
                        <a:pt x="153" y="433"/>
                      </a:cubicBezTo>
                      <a:cubicBezTo>
                        <a:pt x="154" y="434"/>
                        <a:pt x="155" y="435"/>
                        <a:pt x="156" y="436"/>
                      </a:cubicBezTo>
                      <a:cubicBezTo>
                        <a:pt x="158" y="437"/>
                        <a:pt x="159" y="437"/>
                        <a:pt x="160" y="438"/>
                      </a:cubicBezTo>
                      <a:cubicBezTo>
                        <a:pt x="162" y="440"/>
                        <a:pt x="164" y="441"/>
                        <a:pt x="166" y="443"/>
                      </a:cubicBezTo>
                      <a:cubicBezTo>
                        <a:pt x="168" y="444"/>
                        <a:pt x="170" y="445"/>
                        <a:pt x="171" y="446"/>
                      </a:cubicBezTo>
                      <a:cubicBezTo>
                        <a:pt x="172" y="447"/>
                        <a:pt x="173" y="448"/>
                        <a:pt x="173" y="448"/>
                      </a:cubicBezTo>
                      <a:cubicBezTo>
                        <a:pt x="174" y="449"/>
                        <a:pt x="176" y="451"/>
                        <a:pt x="178" y="451"/>
                      </a:cubicBezTo>
                      <a:cubicBezTo>
                        <a:pt x="177" y="451"/>
                        <a:pt x="175" y="450"/>
                        <a:pt x="176" y="450"/>
                      </a:cubicBezTo>
                      <a:cubicBezTo>
                        <a:pt x="179" y="452"/>
                        <a:pt x="175" y="449"/>
                        <a:pt x="176" y="450"/>
                      </a:cubicBezTo>
                      <a:cubicBezTo>
                        <a:pt x="180" y="452"/>
                        <a:pt x="180" y="452"/>
                        <a:pt x="180" y="452"/>
                      </a:cubicBezTo>
                      <a:cubicBezTo>
                        <a:pt x="180" y="452"/>
                        <a:pt x="177" y="450"/>
                        <a:pt x="177" y="449"/>
                      </a:cubicBezTo>
                      <a:cubicBezTo>
                        <a:pt x="179" y="451"/>
                        <a:pt x="182" y="453"/>
                        <a:pt x="185" y="455"/>
                      </a:cubicBezTo>
                      <a:cubicBezTo>
                        <a:pt x="188" y="457"/>
                        <a:pt x="190" y="458"/>
                        <a:pt x="190" y="458"/>
                      </a:cubicBezTo>
                      <a:cubicBezTo>
                        <a:pt x="192" y="459"/>
                        <a:pt x="192" y="459"/>
                        <a:pt x="192" y="459"/>
                      </a:cubicBezTo>
                      <a:cubicBezTo>
                        <a:pt x="193" y="460"/>
                        <a:pt x="190" y="458"/>
                        <a:pt x="192" y="460"/>
                      </a:cubicBezTo>
                      <a:cubicBezTo>
                        <a:pt x="192" y="460"/>
                        <a:pt x="193" y="460"/>
                        <a:pt x="195" y="461"/>
                      </a:cubicBezTo>
                      <a:cubicBezTo>
                        <a:pt x="195" y="461"/>
                        <a:pt x="198" y="463"/>
                        <a:pt x="200" y="464"/>
                      </a:cubicBezTo>
                      <a:cubicBezTo>
                        <a:pt x="197" y="463"/>
                        <a:pt x="191" y="459"/>
                        <a:pt x="186" y="457"/>
                      </a:cubicBezTo>
                      <a:cubicBezTo>
                        <a:pt x="186" y="457"/>
                        <a:pt x="185" y="456"/>
                        <a:pt x="185" y="456"/>
                      </a:cubicBezTo>
                      <a:cubicBezTo>
                        <a:pt x="183" y="456"/>
                        <a:pt x="188" y="458"/>
                        <a:pt x="186" y="457"/>
                      </a:cubicBezTo>
                      <a:cubicBezTo>
                        <a:pt x="184" y="456"/>
                        <a:pt x="185" y="457"/>
                        <a:pt x="183" y="456"/>
                      </a:cubicBezTo>
                      <a:cubicBezTo>
                        <a:pt x="183" y="455"/>
                        <a:pt x="181" y="454"/>
                        <a:pt x="178" y="452"/>
                      </a:cubicBezTo>
                      <a:cubicBezTo>
                        <a:pt x="178" y="452"/>
                        <a:pt x="180" y="453"/>
                        <a:pt x="181" y="454"/>
                      </a:cubicBezTo>
                      <a:cubicBezTo>
                        <a:pt x="178" y="452"/>
                        <a:pt x="175" y="451"/>
                        <a:pt x="173" y="449"/>
                      </a:cubicBezTo>
                      <a:cubicBezTo>
                        <a:pt x="171" y="448"/>
                        <a:pt x="168" y="446"/>
                        <a:pt x="165" y="444"/>
                      </a:cubicBezTo>
                      <a:cubicBezTo>
                        <a:pt x="164" y="444"/>
                        <a:pt x="161" y="441"/>
                        <a:pt x="162" y="442"/>
                      </a:cubicBezTo>
                      <a:cubicBezTo>
                        <a:pt x="161" y="441"/>
                        <a:pt x="159" y="439"/>
                        <a:pt x="162" y="441"/>
                      </a:cubicBezTo>
                      <a:cubicBezTo>
                        <a:pt x="159" y="440"/>
                        <a:pt x="157" y="438"/>
                        <a:pt x="158" y="439"/>
                      </a:cubicBezTo>
                      <a:cubicBezTo>
                        <a:pt x="159" y="440"/>
                        <a:pt x="157" y="439"/>
                        <a:pt x="160" y="441"/>
                      </a:cubicBezTo>
                      <a:cubicBezTo>
                        <a:pt x="159" y="441"/>
                        <a:pt x="158" y="440"/>
                        <a:pt x="156" y="439"/>
                      </a:cubicBezTo>
                      <a:cubicBezTo>
                        <a:pt x="155" y="437"/>
                        <a:pt x="157" y="439"/>
                        <a:pt x="156" y="438"/>
                      </a:cubicBezTo>
                      <a:cubicBezTo>
                        <a:pt x="154" y="436"/>
                        <a:pt x="154" y="437"/>
                        <a:pt x="152" y="435"/>
                      </a:cubicBezTo>
                      <a:cubicBezTo>
                        <a:pt x="150" y="433"/>
                        <a:pt x="153" y="436"/>
                        <a:pt x="151" y="435"/>
                      </a:cubicBezTo>
                      <a:cubicBezTo>
                        <a:pt x="150" y="433"/>
                        <a:pt x="148" y="432"/>
                        <a:pt x="147" y="431"/>
                      </a:cubicBezTo>
                      <a:cubicBezTo>
                        <a:pt x="145" y="430"/>
                        <a:pt x="143" y="428"/>
                        <a:pt x="141" y="426"/>
                      </a:cubicBezTo>
                      <a:cubicBezTo>
                        <a:pt x="138" y="424"/>
                        <a:pt x="136" y="422"/>
                        <a:pt x="134" y="420"/>
                      </a:cubicBezTo>
                      <a:cubicBezTo>
                        <a:pt x="134" y="420"/>
                        <a:pt x="133" y="419"/>
                        <a:pt x="132" y="418"/>
                      </a:cubicBezTo>
                      <a:cubicBezTo>
                        <a:pt x="133" y="419"/>
                        <a:pt x="134" y="420"/>
                        <a:pt x="134" y="421"/>
                      </a:cubicBezTo>
                      <a:cubicBezTo>
                        <a:pt x="132" y="418"/>
                        <a:pt x="131" y="418"/>
                        <a:pt x="129" y="416"/>
                      </a:cubicBezTo>
                      <a:cubicBezTo>
                        <a:pt x="129" y="416"/>
                        <a:pt x="126" y="413"/>
                        <a:pt x="125" y="412"/>
                      </a:cubicBezTo>
                      <a:cubicBezTo>
                        <a:pt x="125" y="412"/>
                        <a:pt x="126" y="413"/>
                        <a:pt x="124" y="412"/>
                      </a:cubicBezTo>
                      <a:cubicBezTo>
                        <a:pt x="123" y="411"/>
                        <a:pt x="123" y="411"/>
                        <a:pt x="123" y="411"/>
                      </a:cubicBezTo>
                      <a:cubicBezTo>
                        <a:pt x="123" y="410"/>
                        <a:pt x="124" y="411"/>
                        <a:pt x="124" y="411"/>
                      </a:cubicBezTo>
                      <a:cubicBezTo>
                        <a:pt x="122" y="409"/>
                        <a:pt x="124" y="411"/>
                        <a:pt x="122" y="409"/>
                      </a:cubicBezTo>
                      <a:cubicBezTo>
                        <a:pt x="121" y="409"/>
                        <a:pt x="123" y="410"/>
                        <a:pt x="122" y="410"/>
                      </a:cubicBezTo>
                      <a:cubicBezTo>
                        <a:pt x="120" y="408"/>
                        <a:pt x="117" y="405"/>
                        <a:pt x="114" y="402"/>
                      </a:cubicBezTo>
                      <a:cubicBezTo>
                        <a:pt x="114" y="402"/>
                        <a:pt x="112" y="400"/>
                        <a:pt x="111" y="399"/>
                      </a:cubicBezTo>
                      <a:cubicBezTo>
                        <a:pt x="110" y="398"/>
                        <a:pt x="111" y="398"/>
                        <a:pt x="109" y="397"/>
                      </a:cubicBezTo>
                      <a:cubicBezTo>
                        <a:pt x="109" y="397"/>
                        <a:pt x="109" y="396"/>
                        <a:pt x="109" y="396"/>
                      </a:cubicBezTo>
                      <a:cubicBezTo>
                        <a:pt x="109" y="397"/>
                        <a:pt x="110" y="398"/>
                        <a:pt x="110" y="398"/>
                      </a:cubicBezTo>
                      <a:cubicBezTo>
                        <a:pt x="109" y="397"/>
                        <a:pt x="107" y="395"/>
                        <a:pt x="105" y="393"/>
                      </a:cubicBezTo>
                      <a:cubicBezTo>
                        <a:pt x="103" y="391"/>
                        <a:pt x="101" y="389"/>
                        <a:pt x="100" y="387"/>
                      </a:cubicBezTo>
                      <a:cubicBezTo>
                        <a:pt x="99" y="386"/>
                        <a:pt x="94" y="382"/>
                        <a:pt x="96" y="383"/>
                      </a:cubicBezTo>
                      <a:cubicBezTo>
                        <a:pt x="95" y="382"/>
                        <a:pt x="93" y="379"/>
                        <a:pt x="93" y="379"/>
                      </a:cubicBezTo>
                      <a:cubicBezTo>
                        <a:pt x="94" y="381"/>
                        <a:pt x="95" y="381"/>
                        <a:pt x="97" y="383"/>
                      </a:cubicBezTo>
                      <a:cubicBezTo>
                        <a:pt x="97" y="383"/>
                        <a:pt x="98" y="384"/>
                        <a:pt x="98" y="384"/>
                      </a:cubicBezTo>
                      <a:cubicBezTo>
                        <a:pt x="96" y="382"/>
                        <a:pt x="99" y="385"/>
                        <a:pt x="97" y="382"/>
                      </a:cubicBezTo>
                      <a:cubicBezTo>
                        <a:pt x="95" y="380"/>
                        <a:pt x="98" y="384"/>
                        <a:pt x="96" y="382"/>
                      </a:cubicBezTo>
                      <a:cubicBezTo>
                        <a:pt x="95" y="381"/>
                        <a:pt x="94" y="380"/>
                        <a:pt x="94" y="380"/>
                      </a:cubicBezTo>
                      <a:cubicBezTo>
                        <a:pt x="95" y="380"/>
                        <a:pt x="95" y="380"/>
                        <a:pt x="95" y="380"/>
                      </a:cubicBezTo>
                      <a:cubicBezTo>
                        <a:pt x="94" y="379"/>
                        <a:pt x="91" y="376"/>
                        <a:pt x="91" y="375"/>
                      </a:cubicBezTo>
                      <a:cubicBezTo>
                        <a:pt x="91" y="376"/>
                        <a:pt x="93" y="378"/>
                        <a:pt x="94" y="379"/>
                      </a:cubicBezTo>
                      <a:cubicBezTo>
                        <a:pt x="94" y="379"/>
                        <a:pt x="92" y="378"/>
                        <a:pt x="93" y="378"/>
                      </a:cubicBezTo>
                      <a:cubicBezTo>
                        <a:pt x="91" y="376"/>
                        <a:pt x="92" y="378"/>
                        <a:pt x="90" y="375"/>
                      </a:cubicBezTo>
                      <a:cubicBezTo>
                        <a:pt x="90" y="375"/>
                        <a:pt x="90" y="376"/>
                        <a:pt x="90" y="375"/>
                      </a:cubicBezTo>
                      <a:cubicBezTo>
                        <a:pt x="88" y="373"/>
                        <a:pt x="90" y="375"/>
                        <a:pt x="88" y="373"/>
                      </a:cubicBezTo>
                      <a:cubicBezTo>
                        <a:pt x="87" y="371"/>
                        <a:pt x="87" y="371"/>
                        <a:pt x="87" y="371"/>
                      </a:cubicBezTo>
                      <a:cubicBezTo>
                        <a:pt x="85" y="369"/>
                        <a:pt x="81" y="363"/>
                        <a:pt x="83" y="367"/>
                      </a:cubicBezTo>
                      <a:cubicBezTo>
                        <a:pt x="82" y="365"/>
                        <a:pt x="81" y="364"/>
                        <a:pt x="81" y="363"/>
                      </a:cubicBezTo>
                      <a:cubicBezTo>
                        <a:pt x="82" y="365"/>
                        <a:pt x="81" y="364"/>
                        <a:pt x="81" y="363"/>
                      </a:cubicBezTo>
                      <a:cubicBezTo>
                        <a:pt x="78" y="360"/>
                        <a:pt x="77" y="357"/>
                        <a:pt x="75" y="355"/>
                      </a:cubicBezTo>
                      <a:cubicBezTo>
                        <a:pt x="74" y="354"/>
                        <a:pt x="76" y="357"/>
                        <a:pt x="75" y="355"/>
                      </a:cubicBezTo>
                      <a:cubicBezTo>
                        <a:pt x="75" y="355"/>
                        <a:pt x="74" y="354"/>
                        <a:pt x="73" y="352"/>
                      </a:cubicBezTo>
                      <a:cubicBezTo>
                        <a:pt x="73" y="352"/>
                        <a:pt x="73" y="352"/>
                        <a:pt x="73" y="351"/>
                      </a:cubicBezTo>
                      <a:cubicBezTo>
                        <a:pt x="72" y="350"/>
                        <a:pt x="71" y="348"/>
                        <a:pt x="70" y="347"/>
                      </a:cubicBezTo>
                      <a:cubicBezTo>
                        <a:pt x="69" y="346"/>
                        <a:pt x="69" y="345"/>
                        <a:pt x="68" y="344"/>
                      </a:cubicBezTo>
                      <a:cubicBezTo>
                        <a:pt x="69" y="345"/>
                        <a:pt x="71" y="348"/>
                        <a:pt x="71" y="348"/>
                      </a:cubicBezTo>
                      <a:cubicBezTo>
                        <a:pt x="69" y="345"/>
                        <a:pt x="68" y="343"/>
                        <a:pt x="66" y="341"/>
                      </a:cubicBezTo>
                      <a:cubicBezTo>
                        <a:pt x="66" y="341"/>
                        <a:pt x="66" y="341"/>
                        <a:pt x="66" y="341"/>
                      </a:cubicBezTo>
                      <a:cubicBezTo>
                        <a:pt x="64" y="338"/>
                        <a:pt x="63" y="336"/>
                        <a:pt x="63" y="335"/>
                      </a:cubicBezTo>
                      <a:cubicBezTo>
                        <a:pt x="64" y="338"/>
                        <a:pt x="66" y="341"/>
                        <a:pt x="66" y="339"/>
                      </a:cubicBezTo>
                      <a:cubicBezTo>
                        <a:pt x="64" y="337"/>
                        <a:pt x="63" y="334"/>
                        <a:pt x="62" y="333"/>
                      </a:cubicBezTo>
                      <a:cubicBezTo>
                        <a:pt x="61" y="332"/>
                        <a:pt x="63" y="335"/>
                        <a:pt x="62" y="333"/>
                      </a:cubicBezTo>
                      <a:cubicBezTo>
                        <a:pt x="60" y="330"/>
                        <a:pt x="56" y="324"/>
                        <a:pt x="55" y="321"/>
                      </a:cubicBezTo>
                      <a:cubicBezTo>
                        <a:pt x="55" y="322"/>
                        <a:pt x="57" y="325"/>
                        <a:pt x="57" y="325"/>
                      </a:cubicBezTo>
                      <a:cubicBezTo>
                        <a:pt x="55" y="322"/>
                        <a:pt x="54" y="320"/>
                        <a:pt x="52" y="317"/>
                      </a:cubicBezTo>
                      <a:cubicBezTo>
                        <a:pt x="51" y="314"/>
                        <a:pt x="50" y="312"/>
                        <a:pt x="49" y="310"/>
                      </a:cubicBezTo>
                      <a:cubicBezTo>
                        <a:pt x="49" y="311"/>
                        <a:pt x="50" y="313"/>
                        <a:pt x="51" y="314"/>
                      </a:cubicBezTo>
                      <a:cubicBezTo>
                        <a:pt x="49" y="311"/>
                        <a:pt x="47" y="307"/>
                        <a:pt x="45" y="302"/>
                      </a:cubicBezTo>
                      <a:cubicBezTo>
                        <a:pt x="46" y="303"/>
                        <a:pt x="46" y="303"/>
                        <a:pt x="46" y="303"/>
                      </a:cubicBezTo>
                      <a:cubicBezTo>
                        <a:pt x="44" y="300"/>
                        <a:pt x="44" y="300"/>
                        <a:pt x="43" y="298"/>
                      </a:cubicBezTo>
                      <a:cubicBezTo>
                        <a:pt x="44" y="300"/>
                        <a:pt x="45" y="301"/>
                        <a:pt x="45" y="302"/>
                      </a:cubicBezTo>
                      <a:cubicBezTo>
                        <a:pt x="44" y="301"/>
                        <a:pt x="45" y="302"/>
                        <a:pt x="44" y="301"/>
                      </a:cubicBezTo>
                      <a:cubicBezTo>
                        <a:pt x="43" y="298"/>
                        <a:pt x="41" y="293"/>
                        <a:pt x="41" y="292"/>
                      </a:cubicBezTo>
                      <a:cubicBezTo>
                        <a:pt x="40" y="292"/>
                        <a:pt x="42" y="296"/>
                        <a:pt x="43" y="298"/>
                      </a:cubicBezTo>
                      <a:cubicBezTo>
                        <a:pt x="41" y="294"/>
                        <a:pt x="41" y="293"/>
                        <a:pt x="39" y="290"/>
                      </a:cubicBezTo>
                      <a:cubicBezTo>
                        <a:pt x="39" y="290"/>
                        <a:pt x="41" y="293"/>
                        <a:pt x="40" y="293"/>
                      </a:cubicBezTo>
                      <a:cubicBezTo>
                        <a:pt x="42" y="296"/>
                        <a:pt x="43" y="299"/>
                        <a:pt x="45" y="302"/>
                      </a:cubicBezTo>
                      <a:cubicBezTo>
                        <a:pt x="46" y="305"/>
                        <a:pt x="47" y="308"/>
                        <a:pt x="48" y="310"/>
                      </a:cubicBezTo>
                      <a:cubicBezTo>
                        <a:pt x="46" y="305"/>
                        <a:pt x="47" y="308"/>
                        <a:pt x="46" y="306"/>
                      </a:cubicBezTo>
                      <a:cubicBezTo>
                        <a:pt x="45" y="304"/>
                        <a:pt x="43" y="300"/>
                        <a:pt x="43" y="299"/>
                      </a:cubicBezTo>
                      <a:cubicBezTo>
                        <a:pt x="43" y="300"/>
                        <a:pt x="43" y="300"/>
                        <a:pt x="43" y="300"/>
                      </a:cubicBezTo>
                      <a:cubicBezTo>
                        <a:pt x="42" y="298"/>
                        <a:pt x="40" y="293"/>
                        <a:pt x="40" y="294"/>
                      </a:cubicBezTo>
                      <a:cubicBezTo>
                        <a:pt x="41" y="295"/>
                        <a:pt x="41" y="296"/>
                        <a:pt x="41" y="297"/>
                      </a:cubicBezTo>
                      <a:cubicBezTo>
                        <a:pt x="38" y="290"/>
                        <a:pt x="37" y="286"/>
                        <a:pt x="35" y="282"/>
                      </a:cubicBezTo>
                      <a:cubicBezTo>
                        <a:pt x="35" y="281"/>
                        <a:pt x="31" y="271"/>
                        <a:pt x="31" y="270"/>
                      </a:cubicBezTo>
                      <a:cubicBezTo>
                        <a:pt x="34" y="277"/>
                        <a:pt x="35" y="281"/>
                        <a:pt x="37" y="286"/>
                      </a:cubicBezTo>
                      <a:cubicBezTo>
                        <a:pt x="37" y="285"/>
                        <a:pt x="38" y="289"/>
                        <a:pt x="39" y="290"/>
                      </a:cubicBezTo>
                      <a:cubicBezTo>
                        <a:pt x="38" y="286"/>
                        <a:pt x="35" y="280"/>
                        <a:pt x="34" y="276"/>
                      </a:cubicBezTo>
                      <a:cubicBezTo>
                        <a:pt x="34" y="276"/>
                        <a:pt x="33" y="275"/>
                        <a:pt x="34" y="275"/>
                      </a:cubicBezTo>
                      <a:cubicBezTo>
                        <a:pt x="35" y="278"/>
                        <a:pt x="35" y="278"/>
                        <a:pt x="36" y="281"/>
                      </a:cubicBezTo>
                      <a:cubicBezTo>
                        <a:pt x="36" y="280"/>
                        <a:pt x="36" y="281"/>
                        <a:pt x="35" y="279"/>
                      </a:cubicBezTo>
                      <a:cubicBezTo>
                        <a:pt x="35" y="279"/>
                        <a:pt x="36" y="280"/>
                        <a:pt x="35" y="280"/>
                      </a:cubicBezTo>
                      <a:cubicBezTo>
                        <a:pt x="35" y="278"/>
                        <a:pt x="34" y="276"/>
                        <a:pt x="33" y="274"/>
                      </a:cubicBezTo>
                      <a:cubicBezTo>
                        <a:pt x="33" y="272"/>
                        <a:pt x="34" y="273"/>
                        <a:pt x="34" y="273"/>
                      </a:cubicBezTo>
                      <a:cubicBezTo>
                        <a:pt x="35" y="274"/>
                        <a:pt x="34" y="274"/>
                        <a:pt x="35" y="276"/>
                      </a:cubicBezTo>
                      <a:cubicBezTo>
                        <a:pt x="35" y="275"/>
                        <a:pt x="37" y="279"/>
                        <a:pt x="38" y="282"/>
                      </a:cubicBezTo>
                      <a:cubicBezTo>
                        <a:pt x="37" y="279"/>
                        <a:pt x="37" y="279"/>
                        <a:pt x="36" y="275"/>
                      </a:cubicBezTo>
                      <a:cubicBezTo>
                        <a:pt x="36" y="275"/>
                        <a:pt x="36" y="276"/>
                        <a:pt x="36" y="275"/>
                      </a:cubicBezTo>
                      <a:cubicBezTo>
                        <a:pt x="36" y="275"/>
                        <a:pt x="34" y="271"/>
                        <a:pt x="34" y="272"/>
                      </a:cubicBezTo>
                      <a:cubicBezTo>
                        <a:pt x="35" y="274"/>
                        <a:pt x="36" y="275"/>
                        <a:pt x="36" y="276"/>
                      </a:cubicBezTo>
                      <a:cubicBezTo>
                        <a:pt x="35" y="275"/>
                        <a:pt x="35" y="275"/>
                        <a:pt x="35" y="275"/>
                      </a:cubicBezTo>
                      <a:cubicBezTo>
                        <a:pt x="34" y="272"/>
                        <a:pt x="34" y="272"/>
                        <a:pt x="34" y="271"/>
                      </a:cubicBezTo>
                      <a:cubicBezTo>
                        <a:pt x="34" y="270"/>
                        <a:pt x="34" y="271"/>
                        <a:pt x="33" y="270"/>
                      </a:cubicBezTo>
                      <a:cubicBezTo>
                        <a:pt x="33" y="270"/>
                        <a:pt x="34" y="273"/>
                        <a:pt x="34" y="273"/>
                      </a:cubicBezTo>
                      <a:cubicBezTo>
                        <a:pt x="33" y="271"/>
                        <a:pt x="33" y="271"/>
                        <a:pt x="32" y="271"/>
                      </a:cubicBezTo>
                      <a:cubicBezTo>
                        <a:pt x="32" y="270"/>
                        <a:pt x="31" y="269"/>
                        <a:pt x="30" y="266"/>
                      </a:cubicBezTo>
                      <a:cubicBezTo>
                        <a:pt x="30" y="264"/>
                        <a:pt x="29" y="260"/>
                        <a:pt x="28" y="256"/>
                      </a:cubicBezTo>
                      <a:cubicBezTo>
                        <a:pt x="28" y="256"/>
                        <a:pt x="28" y="256"/>
                        <a:pt x="28" y="257"/>
                      </a:cubicBezTo>
                      <a:cubicBezTo>
                        <a:pt x="27" y="255"/>
                        <a:pt x="26" y="248"/>
                        <a:pt x="25" y="248"/>
                      </a:cubicBezTo>
                      <a:cubicBezTo>
                        <a:pt x="25" y="249"/>
                        <a:pt x="26" y="250"/>
                        <a:pt x="27" y="252"/>
                      </a:cubicBezTo>
                      <a:cubicBezTo>
                        <a:pt x="26" y="252"/>
                        <a:pt x="27" y="255"/>
                        <a:pt x="27" y="255"/>
                      </a:cubicBezTo>
                      <a:cubicBezTo>
                        <a:pt x="25" y="248"/>
                        <a:pt x="25" y="247"/>
                        <a:pt x="25" y="246"/>
                      </a:cubicBezTo>
                      <a:cubicBezTo>
                        <a:pt x="24" y="242"/>
                        <a:pt x="23" y="239"/>
                        <a:pt x="23" y="236"/>
                      </a:cubicBezTo>
                      <a:cubicBezTo>
                        <a:pt x="22" y="233"/>
                        <a:pt x="21" y="229"/>
                        <a:pt x="20" y="224"/>
                      </a:cubicBezTo>
                      <a:cubicBezTo>
                        <a:pt x="20" y="223"/>
                        <a:pt x="20" y="226"/>
                        <a:pt x="20" y="224"/>
                      </a:cubicBezTo>
                      <a:cubicBezTo>
                        <a:pt x="19" y="221"/>
                        <a:pt x="19" y="221"/>
                        <a:pt x="19" y="217"/>
                      </a:cubicBezTo>
                      <a:cubicBezTo>
                        <a:pt x="19" y="218"/>
                        <a:pt x="19" y="218"/>
                        <a:pt x="19" y="216"/>
                      </a:cubicBezTo>
                      <a:cubicBezTo>
                        <a:pt x="18" y="214"/>
                        <a:pt x="18" y="212"/>
                        <a:pt x="18" y="211"/>
                      </a:cubicBezTo>
                      <a:cubicBezTo>
                        <a:pt x="17" y="209"/>
                        <a:pt x="18" y="209"/>
                        <a:pt x="18" y="208"/>
                      </a:cubicBezTo>
                      <a:cubicBezTo>
                        <a:pt x="17" y="207"/>
                        <a:pt x="17" y="207"/>
                        <a:pt x="17" y="206"/>
                      </a:cubicBezTo>
                      <a:cubicBezTo>
                        <a:pt x="17" y="210"/>
                        <a:pt x="18" y="214"/>
                        <a:pt x="18" y="213"/>
                      </a:cubicBezTo>
                      <a:cubicBezTo>
                        <a:pt x="18" y="215"/>
                        <a:pt x="19" y="220"/>
                        <a:pt x="19" y="221"/>
                      </a:cubicBezTo>
                      <a:cubicBezTo>
                        <a:pt x="18" y="219"/>
                        <a:pt x="15" y="200"/>
                        <a:pt x="17" y="206"/>
                      </a:cubicBezTo>
                      <a:cubicBezTo>
                        <a:pt x="17" y="205"/>
                        <a:pt x="16" y="203"/>
                        <a:pt x="16" y="202"/>
                      </a:cubicBezTo>
                      <a:cubicBezTo>
                        <a:pt x="16" y="202"/>
                        <a:pt x="16" y="202"/>
                        <a:pt x="16" y="201"/>
                      </a:cubicBezTo>
                      <a:cubicBezTo>
                        <a:pt x="16" y="204"/>
                        <a:pt x="16" y="204"/>
                        <a:pt x="16" y="205"/>
                      </a:cubicBezTo>
                      <a:cubicBezTo>
                        <a:pt x="16" y="208"/>
                        <a:pt x="17" y="208"/>
                        <a:pt x="17" y="210"/>
                      </a:cubicBezTo>
                      <a:cubicBezTo>
                        <a:pt x="17" y="210"/>
                        <a:pt x="17" y="210"/>
                        <a:pt x="17" y="210"/>
                      </a:cubicBezTo>
                      <a:cubicBezTo>
                        <a:pt x="16" y="208"/>
                        <a:pt x="16" y="207"/>
                        <a:pt x="16" y="206"/>
                      </a:cubicBezTo>
                      <a:cubicBezTo>
                        <a:pt x="16" y="210"/>
                        <a:pt x="17" y="212"/>
                        <a:pt x="18" y="218"/>
                      </a:cubicBezTo>
                      <a:cubicBezTo>
                        <a:pt x="17" y="213"/>
                        <a:pt x="18" y="217"/>
                        <a:pt x="17" y="216"/>
                      </a:cubicBezTo>
                      <a:cubicBezTo>
                        <a:pt x="18" y="220"/>
                        <a:pt x="19" y="232"/>
                        <a:pt x="17" y="222"/>
                      </a:cubicBezTo>
                      <a:cubicBezTo>
                        <a:pt x="17" y="222"/>
                        <a:pt x="17" y="224"/>
                        <a:pt x="18" y="225"/>
                      </a:cubicBezTo>
                      <a:cubicBezTo>
                        <a:pt x="18" y="225"/>
                        <a:pt x="18" y="225"/>
                        <a:pt x="18" y="228"/>
                      </a:cubicBezTo>
                      <a:cubicBezTo>
                        <a:pt x="19" y="228"/>
                        <a:pt x="19" y="226"/>
                        <a:pt x="19" y="228"/>
                      </a:cubicBezTo>
                      <a:cubicBezTo>
                        <a:pt x="19" y="230"/>
                        <a:pt x="20" y="233"/>
                        <a:pt x="21" y="234"/>
                      </a:cubicBezTo>
                      <a:cubicBezTo>
                        <a:pt x="21" y="238"/>
                        <a:pt x="22" y="241"/>
                        <a:pt x="23" y="245"/>
                      </a:cubicBezTo>
                      <a:cubicBezTo>
                        <a:pt x="24" y="248"/>
                        <a:pt x="25" y="252"/>
                        <a:pt x="26" y="256"/>
                      </a:cubicBezTo>
                      <a:cubicBezTo>
                        <a:pt x="28" y="263"/>
                        <a:pt x="30" y="270"/>
                        <a:pt x="33" y="277"/>
                      </a:cubicBezTo>
                      <a:cubicBezTo>
                        <a:pt x="32" y="274"/>
                        <a:pt x="32" y="274"/>
                        <a:pt x="31" y="271"/>
                      </a:cubicBezTo>
                      <a:cubicBezTo>
                        <a:pt x="30" y="272"/>
                        <a:pt x="29" y="267"/>
                        <a:pt x="29" y="267"/>
                      </a:cubicBezTo>
                      <a:cubicBezTo>
                        <a:pt x="30" y="269"/>
                        <a:pt x="28" y="264"/>
                        <a:pt x="29" y="267"/>
                      </a:cubicBezTo>
                      <a:cubicBezTo>
                        <a:pt x="27" y="261"/>
                        <a:pt x="25" y="256"/>
                        <a:pt x="24" y="252"/>
                      </a:cubicBezTo>
                      <a:cubicBezTo>
                        <a:pt x="26" y="258"/>
                        <a:pt x="23" y="250"/>
                        <a:pt x="24" y="254"/>
                      </a:cubicBezTo>
                      <a:cubicBezTo>
                        <a:pt x="25" y="257"/>
                        <a:pt x="27" y="262"/>
                        <a:pt x="28" y="267"/>
                      </a:cubicBezTo>
                      <a:cubicBezTo>
                        <a:pt x="28" y="267"/>
                        <a:pt x="28" y="266"/>
                        <a:pt x="28" y="267"/>
                      </a:cubicBezTo>
                      <a:cubicBezTo>
                        <a:pt x="29" y="270"/>
                        <a:pt x="27" y="264"/>
                        <a:pt x="27" y="263"/>
                      </a:cubicBezTo>
                      <a:cubicBezTo>
                        <a:pt x="27" y="266"/>
                        <a:pt x="28" y="269"/>
                        <a:pt x="29" y="272"/>
                      </a:cubicBezTo>
                      <a:cubicBezTo>
                        <a:pt x="29" y="271"/>
                        <a:pt x="28" y="271"/>
                        <a:pt x="28" y="269"/>
                      </a:cubicBezTo>
                      <a:cubicBezTo>
                        <a:pt x="27" y="266"/>
                        <a:pt x="27" y="267"/>
                        <a:pt x="26" y="263"/>
                      </a:cubicBezTo>
                      <a:cubicBezTo>
                        <a:pt x="26" y="263"/>
                        <a:pt x="26" y="264"/>
                        <a:pt x="27" y="264"/>
                      </a:cubicBezTo>
                      <a:cubicBezTo>
                        <a:pt x="26" y="262"/>
                        <a:pt x="26" y="262"/>
                        <a:pt x="25" y="259"/>
                      </a:cubicBezTo>
                      <a:cubicBezTo>
                        <a:pt x="25" y="259"/>
                        <a:pt x="25" y="259"/>
                        <a:pt x="25" y="259"/>
                      </a:cubicBezTo>
                      <a:cubicBezTo>
                        <a:pt x="24" y="257"/>
                        <a:pt x="23" y="254"/>
                        <a:pt x="22" y="250"/>
                      </a:cubicBezTo>
                      <a:cubicBezTo>
                        <a:pt x="22" y="251"/>
                        <a:pt x="23" y="253"/>
                        <a:pt x="23" y="254"/>
                      </a:cubicBezTo>
                      <a:cubicBezTo>
                        <a:pt x="23" y="256"/>
                        <a:pt x="24" y="257"/>
                        <a:pt x="24" y="258"/>
                      </a:cubicBezTo>
                      <a:cubicBezTo>
                        <a:pt x="25" y="261"/>
                        <a:pt x="25" y="264"/>
                        <a:pt x="26" y="266"/>
                      </a:cubicBezTo>
                      <a:cubicBezTo>
                        <a:pt x="26" y="266"/>
                        <a:pt x="26" y="269"/>
                        <a:pt x="26" y="267"/>
                      </a:cubicBezTo>
                      <a:cubicBezTo>
                        <a:pt x="25" y="264"/>
                        <a:pt x="25" y="264"/>
                        <a:pt x="24" y="260"/>
                      </a:cubicBezTo>
                      <a:cubicBezTo>
                        <a:pt x="24" y="260"/>
                        <a:pt x="24" y="261"/>
                        <a:pt x="24" y="260"/>
                      </a:cubicBezTo>
                      <a:cubicBezTo>
                        <a:pt x="22" y="254"/>
                        <a:pt x="24" y="257"/>
                        <a:pt x="22" y="250"/>
                      </a:cubicBezTo>
                      <a:cubicBezTo>
                        <a:pt x="21" y="249"/>
                        <a:pt x="21" y="249"/>
                        <a:pt x="20" y="247"/>
                      </a:cubicBezTo>
                      <a:cubicBezTo>
                        <a:pt x="21" y="249"/>
                        <a:pt x="20" y="247"/>
                        <a:pt x="20" y="246"/>
                      </a:cubicBezTo>
                      <a:cubicBezTo>
                        <a:pt x="20" y="245"/>
                        <a:pt x="19" y="243"/>
                        <a:pt x="19" y="245"/>
                      </a:cubicBezTo>
                      <a:cubicBezTo>
                        <a:pt x="19" y="243"/>
                        <a:pt x="18" y="241"/>
                        <a:pt x="18" y="239"/>
                      </a:cubicBezTo>
                      <a:cubicBezTo>
                        <a:pt x="17" y="236"/>
                        <a:pt x="17" y="234"/>
                        <a:pt x="17" y="233"/>
                      </a:cubicBezTo>
                      <a:cubicBezTo>
                        <a:pt x="17" y="233"/>
                        <a:pt x="17" y="234"/>
                        <a:pt x="18" y="233"/>
                      </a:cubicBezTo>
                      <a:cubicBezTo>
                        <a:pt x="18" y="238"/>
                        <a:pt x="20" y="245"/>
                        <a:pt x="22" y="250"/>
                      </a:cubicBezTo>
                      <a:cubicBezTo>
                        <a:pt x="22" y="250"/>
                        <a:pt x="22" y="249"/>
                        <a:pt x="22" y="248"/>
                      </a:cubicBezTo>
                      <a:cubicBezTo>
                        <a:pt x="22" y="249"/>
                        <a:pt x="21" y="248"/>
                        <a:pt x="21" y="246"/>
                      </a:cubicBezTo>
                      <a:cubicBezTo>
                        <a:pt x="21" y="245"/>
                        <a:pt x="21" y="245"/>
                        <a:pt x="21" y="246"/>
                      </a:cubicBezTo>
                      <a:cubicBezTo>
                        <a:pt x="21" y="244"/>
                        <a:pt x="20" y="242"/>
                        <a:pt x="20" y="242"/>
                      </a:cubicBezTo>
                      <a:cubicBezTo>
                        <a:pt x="21" y="243"/>
                        <a:pt x="21" y="244"/>
                        <a:pt x="21" y="245"/>
                      </a:cubicBezTo>
                      <a:cubicBezTo>
                        <a:pt x="22" y="245"/>
                        <a:pt x="20" y="238"/>
                        <a:pt x="20" y="236"/>
                      </a:cubicBezTo>
                      <a:cubicBezTo>
                        <a:pt x="20" y="238"/>
                        <a:pt x="20" y="238"/>
                        <a:pt x="20" y="239"/>
                      </a:cubicBezTo>
                      <a:cubicBezTo>
                        <a:pt x="20" y="238"/>
                        <a:pt x="19" y="238"/>
                        <a:pt x="19" y="237"/>
                      </a:cubicBezTo>
                      <a:cubicBezTo>
                        <a:pt x="19" y="234"/>
                        <a:pt x="19" y="235"/>
                        <a:pt x="19" y="234"/>
                      </a:cubicBezTo>
                      <a:cubicBezTo>
                        <a:pt x="18" y="232"/>
                        <a:pt x="19" y="233"/>
                        <a:pt x="19" y="232"/>
                      </a:cubicBezTo>
                      <a:cubicBezTo>
                        <a:pt x="19" y="232"/>
                        <a:pt x="18" y="231"/>
                        <a:pt x="18" y="229"/>
                      </a:cubicBezTo>
                      <a:cubicBezTo>
                        <a:pt x="18" y="229"/>
                        <a:pt x="18" y="229"/>
                        <a:pt x="18" y="228"/>
                      </a:cubicBezTo>
                      <a:cubicBezTo>
                        <a:pt x="16" y="221"/>
                        <a:pt x="16" y="215"/>
                        <a:pt x="14" y="206"/>
                      </a:cubicBezTo>
                      <a:cubicBezTo>
                        <a:pt x="14" y="206"/>
                        <a:pt x="14" y="204"/>
                        <a:pt x="14" y="202"/>
                      </a:cubicBezTo>
                      <a:cubicBezTo>
                        <a:pt x="14" y="202"/>
                        <a:pt x="14" y="204"/>
                        <a:pt x="13" y="205"/>
                      </a:cubicBezTo>
                      <a:cubicBezTo>
                        <a:pt x="14" y="209"/>
                        <a:pt x="15" y="216"/>
                        <a:pt x="15" y="218"/>
                      </a:cubicBezTo>
                      <a:cubicBezTo>
                        <a:pt x="15" y="217"/>
                        <a:pt x="14" y="213"/>
                        <a:pt x="14" y="212"/>
                      </a:cubicBezTo>
                      <a:cubicBezTo>
                        <a:pt x="14" y="212"/>
                        <a:pt x="14" y="212"/>
                        <a:pt x="14" y="211"/>
                      </a:cubicBezTo>
                      <a:cubicBezTo>
                        <a:pt x="13" y="209"/>
                        <a:pt x="13" y="206"/>
                        <a:pt x="13" y="204"/>
                      </a:cubicBezTo>
                      <a:cubicBezTo>
                        <a:pt x="12" y="201"/>
                        <a:pt x="12" y="199"/>
                        <a:pt x="12" y="196"/>
                      </a:cubicBezTo>
                      <a:cubicBezTo>
                        <a:pt x="11" y="194"/>
                        <a:pt x="11" y="191"/>
                        <a:pt x="11" y="189"/>
                      </a:cubicBezTo>
                      <a:cubicBezTo>
                        <a:pt x="11" y="186"/>
                        <a:pt x="11" y="184"/>
                        <a:pt x="11" y="182"/>
                      </a:cubicBezTo>
                      <a:cubicBezTo>
                        <a:pt x="11" y="184"/>
                        <a:pt x="10" y="183"/>
                        <a:pt x="10" y="184"/>
                      </a:cubicBezTo>
                      <a:cubicBezTo>
                        <a:pt x="11" y="187"/>
                        <a:pt x="11" y="191"/>
                        <a:pt x="11" y="194"/>
                      </a:cubicBezTo>
                      <a:cubicBezTo>
                        <a:pt x="12" y="197"/>
                        <a:pt x="12" y="200"/>
                        <a:pt x="12" y="204"/>
                      </a:cubicBezTo>
                      <a:cubicBezTo>
                        <a:pt x="13" y="208"/>
                        <a:pt x="14" y="211"/>
                        <a:pt x="14" y="214"/>
                      </a:cubicBezTo>
                      <a:cubicBezTo>
                        <a:pt x="14" y="214"/>
                        <a:pt x="15" y="222"/>
                        <a:pt x="14" y="221"/>
                      </a:cubicBezTo>
                      <a:cubicBezTo>
                        <a:pt x="15" y="223"/>
                        <a:pt x="16" y="227"/>
                        <a:pt x="16" y="229"/>
                      </a:cubicBezTo>
                      <a:cubicBezTo>
                        <a:pt x="15" y="226"/>
                        <a:pt x="15" y="226"/>
                        <a:pt x="14" y="225"/>
                      </a:cubicBezTo>
                      <a:cubicBezTo>
                        <a:pt x="15" y="227"/>
                        <a:pt x="15" y="228"/>
                        <a:pt x="16" y="231"/>
                      </a:cubicBezTo>
                      <a:cubicBezTo>
                        <a:pt x="15" y="231"/>
                        <a:pt x="15" y="230"/>
                        <a:pt x="16" y="233"/>
                      </a:cubicBezTo>
                      <a:cubicBezTo>
                        <a:pt x="17" y="239"/>
                        <a:pt x="19" y="247"/>
                        <a:pt x="20" y="254"/>
                      </a:cubicBezTo>
                      <a:cubicBezTo>
                        <a:pt x="20" y="253"/>
                        <a:pt x="18" y="247"/>
                        <a:pt x="18" y="245"/>
                      </a:cubicBezTo>
                      <a:cubicBezTo>
                        <a:pt x="18" y="248"/>
                        <a:pt x="17" y="241"/>
                        <a:pt x="17" y="241"/>
                      </a:cubicBezTo>
                      <a:cubicBezTo>
                        <a:pt x="17" y="244"/>
                        <a:pt x="17" y="244"/>
                        <a:pt x="16" y="242"/>
                      </a:cubicBezTo>
                      <a:cubicBezTo>
                        <a:pt x="16" y="240"/>
                        <a:pt x="16" y="239"/>
                        <a:pt x="16" y="239"/>
                      </a:cubicBezTo>
                      <a:cubicBezTo>
                        <a:pt x="15" y="237"/>
                        <a:pt x="15" y="235"/>
                        <a:pt x="15" y="235"/>
                      </a:cubicBezTo>
                      <a:cubicBezTo>
                        <a:pt x="16" y="240"/>
                        <a:pt x="15" y="237"/>
                        <a:pt x="15" y="238"/>
                      </a:cubicBezTo>
                      <a:cubicBezTo>
                        <a:pt x="15" y="238"/>
                        <a:pt x="15" y="239"/>
                        <a:pt x="16" y="240"/>
                      </a:cubicBezTo>
                      <a:cubicBezTo>
                        <a:pt x="15" y="241"/>
                        <a:pt x="17" y="245"/>
                        <a:pt x="17" y="246"/>
                      </a:cubicBezTo>
                      <a:cubicBezTo>
                        <a:pt x="18" y="249"/>
                        <a:pt x="21" y="257"/>
                        <a:pt x="21" y="261"/>
                      </a:cubicBezTo>
                      <a:cubicBezTo>
                        <a:pt x="21" y="259"/>
                        <a:pt x="20" y="257"/>
                        <a:pt x="19" y="255"/>
                      </a:cubicBezTo>
                      <a:cubicBezTo>
                        <a:pt x="19" y="255"/>
                        <a:pt x="18" y="252"/>
                        <a:pt x="17" y="249"/>
                      </a:cubicBezTo>
                      <a:cubicBezTo>
                        <a:pt x="17" y="247"/>
                        <a:pt x="17" y="249"/>
                        <a:pt x="18" y="250"/>
                      </a:cubicBezTo>
                      <a:cubicBezTo>
                        <a:pt x="17" y="247"/>
                        <a:pt x="16" y="245"/>
                        <a:pt x="16" y="243"/>
                      </a:cubicBezTo>
                      <a:cubicBezTo>
                        <a:pt x="16" y="244"/>
                        <a:pt x="17" y="247"/>
                        <a:pt x="17" y="246"/>
                      </a:cubicBezTo>
                      <a:cubicBezTo>
                        <a:pt x="16" y="243"/>
                        <a:pt x="15" y="241"/>
                        <a:pt x="15" y="239"/>
                      </a:cubicBezTo>
                      <a:cubicBezTo>
                        <a:pt x="14" y="237"/>
                        <a:pt x="13" y="235"/>
                        <a:pt x="13" y="233"/>
                      </a:cubicBezTo>
                      <a:cubicBezTo>
                        <a:pt x="13" y="233"/>
                        <a:pt x="13" y="234"/>
                        <a:pt x="13" y="234"/>
                      </a:cubicBezTo>
                      <a:cubicBezTo>
                        <a:pt x="12" y="231"/>
                        <a:pt x="11" y="227"/>
                        <a:pt x="10" y="224"/>
                      </a:cubicBezTo>
                      <a:cubicBezTo>
                        <a:pt x="9" y="220"/>
                        <a:pt x="9" y="217"/>
                        <a:pt x="9" y="215"/>
                      </a:cubicBezTo>
                      <a:cubicBezTo>
                        <a:pt x="9" y="213"/>
                        <a:pt x="8" y="208"/>
                        <a:pt x="7" y="206"/>
                      </a:cubicBezTo>
                      <a:cubicBezTo>
                        <a:pt x="8" y="209"/>
                        <a:pt x="8" y="210"/>
                        <a:pt x="8" y="212"/>
                      </a:cubicBezTo>
                      <a:cubicBezTo>
                        <a:pt x="7" y="209"/>
                        <a:pt x="7" y="207"/>
                        <a:pt x="6" y="206"/>
                      </a:cubicBezTo>
                      <a:cubicBezTo>
                        <a:pt x="6" y="204"/>
                        <a:pt x="6" y="199"/>
                        <a:pt x="6" y="198"/>
                      </a:cubicBezTo>
                      <a:cubicBezTo>
                        <a:pt x="6" y="197"/>
                        <a:pt x="6" y="202"/>
                        <a:pt x="6" y="201"/>
                      </a:cubicBezTo>
                      <a:cubicBezTo>
                        <a:pt x="6" y="199"/>
                        <a:pt x="6" y="196"/>
                        <a:pt x="6" y="193"/>
                      </a:cubicBezTo>
                      <a:cubicBezTo>
                        <a:pt x="5" y="190"/>
                        <a:pt x="5" y="187"/>
                        <a:pt x="5" y="184"/>
                      </a:cubicBezTo>
                      <a:cubicBezTo>
                        <a:pt x="5" y="181"/>
                        <a:pt x="5" y="178"/>
                        <a:pt x="4" y="175"/>
                      </a:cubicBezTo>
                      <a:cubicBezTo>
                        <a:pt x="4" y="174"/>
                        <a:pt x="4" y="173"/>
                        <a:pt x="4" y="171"/>
                      </a:cubicBezTo>
                      <a:cubicBezTo>
                        <a:pt x="4" y="170"/>
                        <a:pt x="4" y="169"/>
                        <a:pt x="4" y="168"/>
                      </a:cubicBezTo>
                      <a:cubicBezTo>
                        <a:pt x="5" y="169"/>
                        <a:pt x="4" y="175"/>
                        <a:pt x="5" y="176"/>
                      </a:cubicBezTo>
                      <a:cubicBezTo>
                        <a:pt x="5" y="174"/>
                        <a:pt x="5" y="172"/>
                        <a:pt x="5" y="170"/>
                      </a:cubicBezTo>
                      <a:cubicBezTo>
                        <a:pt x="5" y="168"/>
                        <a:pt x="5" y="166"/>
                        <a:pt x="5" y="164"/>
                      </a:cubicBezTo>
                      <a:cubicBezTo>
                        <a:pt x="5" y="163"/>
                        <a:pt x="5" y="165"/>
                        <a:pt x="5" y="168"/>
                      </a:cubicBezTo>
                      <a:cubicBezTo>
                        <a:pt x="5" y="168"/>
                        <a:pt x="6" y="179"/>
                        <a:pt x="5" y="176"/>
                      </a:cubicBezTo>
                      <a:cubicBezTo>
                        <a:pt x="5" y="180"/>
                        <a:pt x="6" y="185"/>
                        <a:pt x="5" y="188"/>
                      </a:cubicBezTo>
                      <a:cubicBezTo>
                        <a:pt x="6" y="190"/>
                        <a:pt x="6" y="188"/>
                        <a:pt x="6" y="191"/>
                      </a:cubicBezTo>
                      <a:cubicBezTo>
                        <a:pt x="6" y="191"/>
                        <a:pt x="6" y="190"/>
                        <a:pt x="6" y="190"/>
                      </a:cubicBezTo>
                      <a:cubicBezTo>
                        <a:pt x="6" y="192"/>
                        <a:pt x="7" y="197"/>
                        <a:pt x="7" y="202"/>
                      </a:cubicBezTo>
                      <a:cubicBezTo>
                        <a:pt x="7" y="204"/>
                        <a:pt x="8" y="207"/>
                        <a:pt x="8" y="209"/>
                      </a:cubicBezTo>
                      <a:cubicBezTo>
                        <a:pt x="9" y="212"/>
                        <a:pt x="9" y="214"/>
                        <a:pt x="9" y="215"/>
                      </a:cubicBezTo>
                      <a:cubicBezTo>
                        <a:pt x="9" y="215"/>
                        <a:pt x="9" y="216"/>
                        <a:pt x="9" y="217"/>
                      </a:cubicBezTo>
                      <a:cubicBezTo>
                        <a:pt x="10" y="217"/>
                        <a:pt x="10" y="220"/>
                        <a:pt x="10" y="220"/>
                      </a:cubicBezTo>
                      <a:cubicBezTo>
                        <a:pt x="10" y="217"/>
                        <a:pt x="10" y="217"/>
                        <a:pt x="10" y="216"/>
                      </a:cubicBezTo>
                      <a:cubicBezTo>
                        <a:pt x="10" y="215"/>
                        <a:pt x="9" y="212"/>
                        <a:pt x="9" y="211"/>
                      </a:cubicBezTo>
                      <a:cubicBezTo>
                        <a:pt x="9" y="210"/>
                        <a:pt x="9" y="213"/>
                        <a:pt x="10" y="213"/>
                      </a:cubicBezTo>
                      <a:cubicBezTo>
                        <a:pt x="10" y="212"/>
                        <a:pt x="9" y="211"/>
                        <a:pt x="9" y="211"/>
                      </a:cubicBezTo>
                      <a:cubicBezTo>
                        <a:pt x="10" y="212"/>
                        <a:pt x="10" y="213"/>
                        <a:pt x="10" y="213"/>
                      </a:cubicBezTo>
                      <a:cubicBezTo>
                        <a:pt x="9" y="209"/>
                        <a:pt x="8" y="205"/>
                        <a:pt x="8" y="202"/>
                      </a:cubicBezTo>
                      <a:cubicBezTo>
                        <a:pt x="8" y="205"/>
                        <a:pt x="9" y="204"/>
                        <a:pt x="9" y="205"/>
                      </a:cubicBezTo>
                      <a:cubicBezTo>
                        <a:pt x="9" y="209"/>
                        <a:pt x="11" y="215"/>
                        <a:pt x="11" y="217"/>
                      </a:cubicBezTo>
                      <a:cubicBezTo>
                        <a:pt x="10" y="211"/>
                        <a:pt x="11" y="212"/>
                        <a:pt x="10" y="209"/>
                      </a:cubicBezTo>
                      <a:cubicBezTo>
                        <a:pt x="11" y="212"/>
                        <a:pt x="10" y="210"/>
                        <a:pt x="11" y="213"/>
                      </a:cubicBezTo>
                      <a:cubicBezTo>
                        <a:pt x="11" y="213"/>
                        <a:pt x="11" y="211"/>
                        <a:pt x="11" y="208"/>
                      </a:cubicBezTo>
                      <a:cubicBezTo>
                        <a:pt x="11" y="210"/>
                        <a:pt x="11" y="210"/>
                        <a:pt x="11" y="210"/>
                      </a:cubicBezTo>
                      <a:cubicBezTo>
                        <a:pt x="11" y="208"/>
                        <a:pt x="10" y="204"/>
                        <a:pt x="11" y="206"/>
                      </a:cubicBezTo>
                      <a:cubicBezTo>
                        <a:pt x="11" y="203"/>
                        <a:pt x="10" y="200"/>
                        <a:pt x="11" y="199"/>
                      </a:cubicBezTo>
                      <a:cubicBezTo>
                        <a:pt x="11" y="201"/>
                        <a:pt x="11" y="206"/>
                        <a:pt x="12" y="205"/>
                      </a:cubicBezTo>
                      <a:cubicBezTo>
                        <a:pt x="10" y="199"/>
                        <a:pt x="10" y="193"/>
                        <a:pt x="10" y="188"/>
                      </a:cubicBezTo>
                      <a:cubicBezTo>
                        <a:pt x="10" y="183"/>
                        <a:pt x="10" y="178"/>
                        <a:pt x="9" y="171"/>
                      </a:cubicBezTo>
                      <a:cubicBezTo>
                        <a:pt x="10" y="172"/>
                        <a:pt x="10" y="169"/>
                        <a:pt x="10" y="167"/>
                      </a:cubicBezTo>
                      <a:cubicBezTo>
                        <a:pt x="10" y="169"/>
                        <a:pt x="10" y="171"/>
                        <a:pt x="11" y="173"/>
                      </a:cubicBezTo>
                      <a:cubicBezTo>
                        <a:pt x="11" y="174"/>
                        <a:pt x="11" y="175"/>
                        <a:pt x="11" y="177"/>
                      </a:cubicBezTo>
                      <a:cubicBezTo>
                        <a:pt x="11" y="179"/>
                        <a:pt x="11" y="177"/>
                        <a:pt x="11" y="180"/>
                      </a:cubicBezTo>
                      <a:cubicBezTo>
                        <a:pt x="11" y="179"/>
                        <a:pt x="11" y="179"/>
                        <a:pt x="11" y="178"/>
                      </a:cubicBezTo>
                      <a:cubicBezTo>
                        <a:pt x="11" y="182"/>
                        <a:pt x="11" y="184"/>
                        <a:pt x="12" y="189"/>
                      </a:cubicBezTo>
                      <a:cubicBezTo>
                        <a:pt x="12" y="190"/>
                        <a:pt x="12" y="193"/>
                        <a:pt x="13" y="191"/>
                      </a:cubicBezTo>
                      <a:cubicBezTo>
                        <a:pt x="12" y="189"/>
                        <a:pt x="12" y="187"/>
                        <a:pt x="12" y="185"/>
                      </a:cubicBezTo>
                      <a:cubicBezTo>
                        <a:pt x="12" y="183"/>
                        <a:pt x="12" y="181"/>
                        <a:pt x="11" y="178"/>
                      </a:cubicBezTo>
                      <a:cubicBezTo>
                        <a:pt x="12" y="180"/>
                        <a:pt x="12" y="175"/>
                        <a:pt x="11" y="174"/>
                      </a:cubicBezTo>
                      <a:cubicBezTo>
                        <a:pt x="12" y="175"/>
                        <a:pt x="12" y="177"/>
                        <a:pt x="12" y="177"/>
                      </a:cubicBezTo>
                      <a:cubicBezTo>
                        <a:pt x="11" y="177"/>
                        <a:pt x="11" y="178"/>
                        <a:pt x="11" y="177"/>
                      </a:cubicBezTo>
                      <a:cubicBezTo>
                        <a:pt x="11" y="173"/>
                        <a:pt x="11" y="171"/>
                        <a:pt x="11" y="171"/>
                      </a:cubicBezTo>
                      <a:cubicBezTo>
                        <a:pt x="11" y="172"/>
                        <a:pt x="11" y="174"/>
                        <a:pt x="11" y="174"/>
                      </a:cubicBezTo>
                      <a:cubicBezTo>
                        <a:pt x="11" y="171"/>
                        <a:pt x="11" y="174"/>
                        <a:pt x="11" y="171"/>
                      </a:cubicBezTo>
                      <a:cubicBezTo>
                        <a:pt x="11" y="169"/>
                        <a:pt x="11" y="163"/>
                        <a:pt x="11" y="161"/>
                      </a:cubicBezTo>
                      <a:cubicBezTo>
                        <a:pt x="12" y="160"/>
                        <a:pt x="12" y="160"/>
                        <a:pt x="12" y="160"/>
                      </a:cubicBezTo>
                      <a:cubicBezTo>
                        <a:pt x="11" y="164"/>
                        <a:pt x="12" y="166"/>
                        <a:pt x="12" y="164"/>
                      </a:cubicBezTo>
                      <a:cubicBezTo>
                        <a:pt x="12" y="158"/>
                        <a:pt x="11" y="156"/>
                        <a:pt x="11" y="155"/>
                      </a:cubicBezTo>
                      <a:cubicBezTo>
                        <a:pt x="11" y="153"/>
                        <a:pt x="11" y="154"/>
                        <a:pt x="11" y="152"/>
                      </a:cubicBezTo>
                      <a:cubicBezTo>
                        <a:pt x="11" y="152"/>
                        <a:pt x="11" y="148"/>
                        <a:pt x="11" y="146"/>
                      </a:cubicBezTo>
                      <a:cubicBezTo>
                        <a:pt x="11" y="147"/>
                        <a:pt x="10" y="149"/>
                        <a:pt x="10" y="147"/>
                      </a:cubicBezTo>
                      <a:cubicBezTo>
                        <a:pt x="11" y="145"/>
                        <a:pt x="11" y="141"/>
                        <a:pt x="11" y="137"/>
                      </a:cubicBezTo>
                      <a:cubicBezTo>
                        <a:pt x="11" y="134"/>
                        <a:pt x="12" y="130"/>
                        <a:pt x="12" y="128"/>
                      </a:cubicBezTo>
                      <a:cubicBezTo>
                        <a:pt x="12" y="129"/>
                        <a:pt x="12" y="131"/>
                        <a:pt x="12" y="128"/>
                      </a:cubicBezTo>
                      <a:cubicBezTo>
                        <a:pt x="12" y="128"/>
                        <a:pt x="13" y="121"/>
                        <a:pt x="13" y="119"/>
                      </a:cubicBezTo>
                      <a:cubicBezTo>
                        <a:pt x="13" y="118"/>
                        <a:pt x="13" y="122"/>
                        <a:pt x="12" y="122"/>
                      </a:cubicBezTo>
                      <a:cubicBezTo>
                        <a:pt x="13" y="117"/>
                        <a:pt x="12" y="119"/>
                        <a:pt x="13" y="116"/>
                      </a:cubicBezTo>
                      <a:cubicBezTo>
                        <a:pt x="13" y="112"/>
                        <a:pt x="15" y="102"/>
                        <a:pt x="15" y="99"/>
                      </a:cubicBezTo>
                      <a:cubicBezTo>
                        <a:pt x="15" y="100"/>
                        <a:pt x="15" y="103"/>
                        <a:pt x="14" y="105"/>
                      </a:cubicBezTo>
                      <a:cubicBezTo>
                        <a:pt x="14" y="103"/>
                        <a:pt x="13" y="104"/>
                        <a:pt x="14" y="103"/>
                      </a:cubicBezTo>
                      <a:cubicBezTo>
                        <a:pt x="14" y="101"/>
                        <a:pt x="15" y="97"/>
                        <a:pt x="15" y="95"/>
                      </a:cubicBezTo>
                      <a:cubicBezTo>
                        <a:pt x="14" y="98"/>
                        <a:pt x="14" y="99"/>
                        <a:pt x="14" y="96"/>
                      </a:cubicBezTo>
                      <a:cubicBezTo>
                        <a:pt x="13" y="100"/>
                        <a:pt x="13" y="102"/>
                        <a:pt x="13" y="105"/>
                      </a:cubicBezTo>
                      <a:cubicBezTo>
                        <a:pt x="12" y="108"/>
                        <a:pt x="12" y="111"/>
                        <a:pt x="11" y="114"/>
                      </a:cubicBezTo>
                      <a:cubicBezTo>
                        <a:pt x="12" y="114"/>
                        <a:pt x="12" y="115"/>
                        <a:pt x="12" y="116"/>
                      </a:cubicBezTo>
                      <a:cubicBezTo>
                        <a:pt x="11" y="116"/>
                        <a:pt x="11" y="120"/>
                        <a:pt x="11" y="120"/>
                      </a:cubicBezTo>
                      <a:cubicBezTo>
                        <a:pt x="10" y="120"/>
                        <a:pt x="11" y="115"/>
                        <a:pt x="11" y="115"/>
                      </a:cubicBezTo>
                      <a:cubicBezTo>
                        <a:pt x="11" y="116"/>
                        <a:pt x="10" y="119"/>
                        <a:pt x="10" y="121"/>
                      </a:cubicBezTo>
                      <a:cubicBezTo>
                        <a:pt x="10" y="123"/>
                        <a:pt x="10" y="125"/>
                        <a:pt x="10" y="124"/>
                      </a:cubicBezTo>
                      <a:cubicBezTo>
                        <a:pt x="10" y="126"/>
                        <a:pt x="9" y="127"/>
                        <a:pt x="9" y="129"/>
                      </a:cubicBezTo>
                      <a:cubicBezTo>
                        <a:pt x="10" y="128"/>
                        <a:pt x="9" y="139"/>
                        <a:pt x="9" y="136"/>
                      </a:cubicBezTo>
                      <a:cubicBezTo>
                        <a:pt x="8" y="140"/>
                        <a:pt x="8" y="146"/>
                        <a:pt x="8" y="146"/>
                      </a:cubicBezTo>
                      <a:cubicBezTo>
                        <a:pt x="8" y="141"/>
                        <a:pt x="8" y="137"/>
                        <a:pt x="8" y="133"/>
                      </a:cubicBezTo>
                      <a:cubicBezTo>
                        <a:pt x="8" y="135"/>
                        <a:pt x="8" y="135"/>
                        <a:pt x="8" y="137"/>
                      </a:cubicBezTo>
                      <a:cubicBezTo>
                        <a:pt x="8" y="137"/>
                        <a:pt x="8" y="139"/>
                        <a:pt x="8" y="140"/>
                      </a:cubicBezTo>
                      <a:cubicBezTo>
                        <a:pt x="8" y="140"/>
                        <a:pt x="8" y="143"/>
                        <a:pt x="7" y="144"/>
                      </a:cubicBezTo>
                      <a:cubicBezTo>
                        <a:pt x="7" y="144"/>
                        <a:pt x="7" y="146"/>
                        <a:pt x="7" y="146"/>
                      </a:cubicBezTo>
                      <a:cubicBezTo>
                        <a:pt x="7" y="142"/>
                        <a:pt x="7" y="138"/>
                        <a:pt x="8" y="134"/>
                      </a:cubicBezTo>
                      <a:cubicBezTo>
                        <a:pt x="7" y="134"/>
                        <a:pt x="7" y="139"/>
                        <a:pt x="7" y="139"/>
                      </a:cubicBezTo>
                      <a:cubicBezTo>
                        <a:pt x="7" y="140"/>
                        <a:pt x="7" y="137"/>
                        <a:pt x="7" y="137"/>
                      </a:cubicBezTo>
                      <a:cubicBezTo>
                        <a:pt x="7" y="138"/>
                        <a:pt x="7" y="143"/>
                        <a:pt x="7" y="144"/>
                      </a:cubicBezTo>
                      <a:cubicBezTo>
                        <a:pt x="6" y="142"/>
                        <a:pt x="7" y="138"/>
                        <a:pt x="6" y="138"/>
                      </a:cubicBezTo>
                      <a:cubicBezTo>
                        <a:pt x="7" y="135"/>
                        <a:pt x="7" y="133"/>
                        <a:pt x="7" y="130"/>
                      </a:cubicBezTo>
                      <a:cubicBezTo>
                        <a:pt x="7" y="132"/>
                        <a:pt x="7" y="127"/>
                        <a:pt x="7" y="126"/>
                      </a:cubicBezTo>
                      <a:cubicBezTo>
                        <a:pt x="7" y="130"/>
                        <a:pt x="7" y="135"/>
                        <a:pt x="6" y="139"/>
                      </a:cubicBezTo>
                      <a:cubicBezTo>
                        <a:pt x="6" y="143"/>
                        <a:pt x="6" y="150"/>
                        <a:pt x="5" y="153"/>
                      </a:cubicBezTo>
                      <a:cubicBezTo>
                        <a:pt x="5" y="151"/>
                        <a:pt x="5" y="149"/>
                        <a:pt x="5" y="148"/>
                      </a:cubicBezTo>
                      <a:cubicBezTo>
                        <a:pt x="5" y="150"/>
                        <a:pt x="5" y="155"/>
                        <a:pt x="5" y="157"/>
                      </a:cubicBezTo>
                      <a:cubicBezTo>
                        <a:pt x="5" y="156"/>
                        <a:pt x="5" y="155"/>
                        <a:pt x="5" y="156"/>
                      </a:cubicBezTo>
                      <a:cubicBezTo>
                        <a:pt x="5" y="158"/>
                        <a:pt x="5" y="159"/>
                        <a:pt x="5" y="160"/>
                      </a:cubicBezTo>
                      <a:cubicBezTo>
                        <a:pt x="5" y="161"/>
                        <a:pt x="5" y="164"/>
                        <a:pt x="4" y="162"/>
                      </a:cubicBezTo>
                      <a:cubicBezTo>
                        <a:pt x="4" y="159"/>
                        <a:pt x="4" y="157"/>
                        <a:pt x="4" y="154"/>
                      </a:cubicBezTo>
                      <a:cubicBezTo>
                        <a:pt x="5" y="152"/>
                        <a:pt x="5" y="149"/>
                        <a:pt x="5" y="147"/>
                      </a:cubicBezTo>
                      <a:cubicBezTo>
                        <a:pt x="5" y="142"/>
                        <a:pt x="5" y="137"/>
                        <a:pt x="6" y="131"/>
                      </a:cubicBezTo>
                      <a:cubicBezTo>
                        <a:pt x="5" y="138"/>
                        <a:pt x="5" y="145"/>
                        <a:pt x="5" y="148"/>
                      </a:cubicBezTo>
                      <a:cubicBezTo>
                        <a:pt x="5" y="144"/>
                        <a:pt x="6" y="142"/>
                        <a:pt x="5" y="140"/>
                      </a:cubicBezTo>
                      <a:cubicBezTo>
                        <a:pt x="6" y="137"/>
                        <a:pt x="6" y="136"/>
                        <a:pt x="6" y="133"/>
                      </a:cubicBezTo>
                      <a:cubicBezTo>
                        <a:pt x="6" y="136"/>
                        <a:pt x="6" y="134"/>
                        <a:pt x="6" y="133"/>
                      </a:cubicBezTo>
                      <a:cubicBezTo>
                        <a:pt x="6" y="130"/>
                        <a:pt x="6" y="130"/>
                        <a:pt x="7" y="127"/>
                      </a:cubicBezTo>
                      <a:cubicBezTo>
                        <a:pt x="6" y="127"/>
                        <a:pt x="7" y="119"/>
                        <a:pt x="7" y="119"/>
                      </a:cubicBezTo>
                      <a:cubicBezTo>
                        <a:pt x="6" y="123"/>
                        <a:pt x="6" y="127"/>
                        <a:pt x="6" y="131"/>
                      </a:cubicBezTo>
                      <a:cubicBezTo>
                        <a:pt x="5" y="133"/>
                        <a:pt x="5" y="135"/>
                        <a:pt x="5" y="137"/>
                      </a:cubicBezTo>
                      <a:cubicBezTo>
                        <a:pt x="5" y="139"/>
                        <a:pt x="4" y="141"/>
                        <a:pt x="4" y="143"/>
                      </a:cubicBezTo>
                      <a:cubicBezTo>
                        <a:pt x="4" y="145"/>
                        <a:pt x="5" y="141"/>
                        <a:pt x="5" y="143"/>
                      </a:cubicBezTo>
                      <a:cubicBezTo>
                        <a:pt x="5" y="145"/>
                        <a:pt x="5" y="145"/>
                        <a:pt x="4" y="146"/>
                      </a:cubicBezTo>
                      <a:cubicBezTo>
                        <a:pt x="4" y="144"/>
                        <a:pt x="4" y="147"/>
                        <a:pt x="3" y="149"/>
                      </a:cubicBezTo>
                      <a:cubicBezTo>
                        <a:pt x="3" y="144"/>
                        <a:pt x="4" y="146"/>
                        <a:pt x="4" y="143"/>
                      </a:cubicBezTo>
                      <a:cubicBezTo>
                        <a:pt x="4" y="141"/>
                        <a:pt x="4" y="138"/>
                        <a:pt x="4" y="136"/>
                      </a:cubicBezTo>
                      <a:cubicBezTo>
                        <a:pt x="4" y="136"/>
                        <a:pt x="4" y="138"/>
                        <a:pt x="4" y="138"/>
                      </a:cubicBezTo>
                      <a:cubicBezTo>
                        <a:pt x="4" y="137"/>
                        <a:pt x="5" y="136"/>
                        <a:pt x="5" y="134"/>
                      </a:cubicBezTo>
                      <a:cubicBezTo>
                        <a:pt x="4" y="135"/>
                        <a:pt x="4" y="134"/>
                        <a:pt x="4" y="133"/>
                      </a:cubicBezTo>
                      <a:cubicBezTo>
                        <a:pt x="5" y="132"/>
                        <a:pt x="5" y="130"/>
                        <a:pt x="6" y="126"/>
                      </a:cubicBezTo>
                      <a:cubicBezTo>
                        <a:pt x="6" y="125"/>
                        <a:pt x="5" y="127"/>
                        <a:pt x="6" y="126"/>
                      </a:cubicBezTo>
                      <a:cubicBezTo>
                        <a:pt x="6" y="124"/>
                        <a:pt x="6" y="122"/>
                        <a:pt x="6" y="121"/>
                      </a:cubicBezTo>
                      <a:cubicBezTo>
                        <a:pt x="6" y="119"/>
                        <a:pt x="7" y="117"/>
                        <a:pt x="7" y="116"/>
                      </a:cubicBezTo>
                      <a:cubicBezTo>
                        <a:pt x="7" y="114"/>
                        <a:pt x="8" y="112"/>
                        <a:pt x="8" y="109"/>
                      </a:cubicBezTo>
                      <a:cubicBezTo>
                        <a:pt x="8" y="109"/>
                        <a:pt x="9" y="102"/>
                        <a:pt x="9" y="101"/>
                      </a:cubicBezTo>
                      <a:cubicBezTo>
                        <a:pt x="9" y="101"/>
                        <a:pt x="9" y="101"/>
                        <a:pt x="10" y="100"/>
                      </a:cubicBezTo>
                      <a:cubicBezTo>
                        <a:pt x="9" y="99"/>
                        <a:pt x="8" y="102"/>
                        <a:pt x="8" y="105"/>
                      </a:cubicBezTo>
                      <a:cubicBezTo>
                        <a:pt x="8" y="109"/>
                        <a:pt x="7" y="112"/>
                        <a:pt x="7" y="113"/>
                      </a:cubicBezTo>
                      <a:cubicBezTo>
                        <a:pt x="7" y="109"/>
                        <a:pt x="7" y="110"/>
                        <a:pt x="6" y="113"/>
                      </a:cubicBezTo>
                      <a:cubicBezTo>
                        <a:pt x="7" y="110"/>
                        <a:pt x="7" y="106"/>
                        <a:pt x="8" y="103"/>
                      </a:cubicBezTo>
                      <a:cubicBezTo>
                        <a:pt x="9" y="101"/>
                        <a:pt x="9" y="99"/>
                        <a:pt x="9" y="99"/>
                      </a:cubicBezTo>
                      <a:cubicBezTo>
                        <a:pt x="9" y="96"/>
                        <a:pt x="11" y="91"/>
                        <a:pt x="10" y="92"/>
                      </a:cubicBezTo>
                      <a:cubicBezTo>
                        <a:pt x="9" y="96"/>
                        <a:pt x="10" y="93"/>
                        <a:pt x="10" y="93"/>
                      </a:cubicBezTo>
                      <a:cubicBezTo>
                        <a:pt x="9" y="94"/>
                        <a:pt x="9" y="98"/>
                        <a:pt x="8" y="99"/>
                      </a:cubicBezTo>
                      <a:cubicBezTo>
                        <a:pt x="8" y="99"/>
                        <a:pt x="9" y="94"/>
                        <a:pt x="9" y="96"/>
                      </a:cubicBezTo>
                      <a:cubicBezTo>
                        <a:pt x="8" y="100"/>
                        <a:pt x="8" y="100"/>
                        <a:pt x="8" y="102"/>
                      </a:cubicBezTo>
                      <a:cubicBezTo>
                        <a:pt x="8" y="103"/>
                        <a:pt x="7" y="103"/>
                        <a:pt x="7" y="105"/>
                      </a:cubicBezTo>
                      <a:cubicBezTo>
                        <a:pt x="7" y="106"/>
                        <a:pt x="8" y="104"/>
                        <a:pt x="7" y="107"/>
                      </a:cubicBezTo>
                      <a:cubicBezTo>
                        <a:pt x="6" y="108"/>
                        <a:pt x="6" y="111"/>
                        <a:pt x="5" y="114"/>
                      </a:cubicBezTo>
                      <a:cubicBezTo>
                        <a:pt x="5" y="116"/>
                        <a:pt x="5" y="118"/>
                        <a:pt x="5" y="120"/>
                      </a:cubicBezTo>
                      <a:cubicBezTo>
                        <a:pt x="4" y="121"/>
                        <a:pt x="4" y="123"/>
                        <a:pt x="4" y="124"/>
                      </a:cubicBezTo>
                      <a:cubicBezTo>
                        <a:pt x="5" y="113"/>
                        <a:pt x="7" y="101"/>
                        <a:pt x="9" y="93"/>
                      </a:cubicBezTo>
                      <a:cubicBezTo>
                        <a:pt x="8" y="94"/>
                        <a:pt x="8" y="94"/>
                        <a:pt x="8" y="93"/>
                      </a:cubicBezTo>
                      <a:cubicBezTo>
                        <a:pt x="9" y="91"/>
                        <a:pt x="9" y="91"/>
                        <a:pt x="9" y="91"/>
                      </a:cubicBezTo>
                      <a:cubicBezTo>
                        <a:pt x="9" y="91"/>
                        <a:pt x="9" y="91"/>
                        <a:pt x="9" y="90"/>
                      </a:cubicBezTo>
                      <a:cubicBezTo>
                        <a:pt x="10" y="87"/>
                        <a:pt x="10" y="86"/>
                        <a:pt x="11" y="83"/>
                      </a:cubicBezTo>
                      <a:cubicBezTo>
                        <a:pt x="12" y="80"/>
                        <a:pt x="13" y="74"/>
                        <a:pt x="14" y="69"/>
                      </a:cubicBezTo>
                      <a:cubicBezTo>
                        <a:pt x="16" y="64"/>
                        <a:pt x="18" y="59"/>
                        <a:pt x="19" y="56"/>
                      </a:cubicBezTo>
                      <a:cubicBezTo>
                        <a:pt x="19" y="54"/>
                        <a:pt x="21" y="50"/>
                        <a:pt x="22" y="45"/>
                      </a:cubicBezTo>
                      <a:cubicBezTo>
                        <a:pt x="24" y="41"/>
                        <a:pt x="25" y="36"/>
                        <a:pt x="27" y="34"/>
                      </a:cubicBezTo>
                      <a:cubicBezTo>
                        <a:pt x="26" y="34"/>
                        <a:pt x="26" y="35"/>
                        <a:pt x="26" y="34"/>
                      </a:cubicBezTo>
                      <a:cubicBezTo>
                        <a:pt x="27" y="32"/>
                        <a:pt x="29" y="28"/>
                        <a:pt x="31" y="24"/>
                      </a:cubicBezTo>
                      <a:cubicBezTo>
                        <a:pt x="31" y="22"/>
                        <a:pt x="32" y="21"/>
                        <a:pt x="33" y="20"/>
                      </a:cubicBezTo>
                      <a:cubicBezTo>
                        <a:pt x="33" y="19"/>
                        <a:pt x="33" y="18"/>
                        <a:pt x="33" y="18"/>
                      </a:cubicBezTo>
                      <a:cubicBezTo>
                        <a:pt x="34" y="17"/>
                        <a:pt x="33" y="18"/>
                        <a:pt x="33" y="17"/>
                      </a:cubicBezTo>
                      <a:cubicBezTo>
                        <a:pt x="34" y="16"/>
                        <a:pt x="35" y="15"/>
                        <a:pt x="35" y="14"/>
                      </a:cubicBezTo>
                      <a:cubicBezTo>
                        <a:pt x="37" y="10"/>
                        <a:pt x="40" y="5"/>
                        <a:pt x="42" y="0"/>
                      </a:cubicBezTo>
                      <a:cubicBezTo>
                        <a:pt x="41" y="1"/>
                        <a:pt x="40" y="4"/>
                        <a:pt x="40" y="3"/>
                      </a:cubicBezTo>
                      <a:close/>
                      <a:moveTo>
                        <a:pt x="6" y="194"/>
                      </a:moveTo>
                      <a:cubicBezTo>
                        <a:pt x="5" y="196"/>
                        <a:pt x="5" y="187"/>
                        <a:pt x="5" y="190"/>
                      </a:cubicBezTo>
                      <a:cubicBezTo>
                        <a:pt x="4" y="189"/>
                        <a:pt x="5" y="189"/>
                        <a:pt x="5" y="188"/>
                      </a:cubicBezTo>
                      <a:cubicBezTo>
                        <a:pt x="5" y="188"/>
                        <a:pt x="5" y="192"/>
                        <a:pt x="6" y="194"/>
                      </a:cubicBezTo>
                      <a:close/>
                      <a:moveTo>
                        <a:pt x="32" y="279"/>
                      </a:moveTo>
                      <a:cubicBezTo>
                        <a:pt x="33" y="281"/>
                        <a:pt x="34" y="283"/>
                        <a:pt x="34" y="284"/>
                      </a:cubicBezTo>
                      <a:cubicBezTo>
                        <a:pt x="34" y="285"/>
                        <a:pt x="32" y="281"/>
                        <a:pt x="31" y="278"/>
                      </a:cubicBezTo>
                      <a:cubicBezTo>
                        <a:pt x="32" y="281"/>
                        <a:pt x="35" y="288"/>
                        <a:pt x="37" y="291"/>
                      </a:cubicBezTo>
                      <a:cubicBezTo>
                        <a:pt x="37" y="292"/>
                        <a:pt x="36" y="291"/>
                        <a:pt x="37" y="292"/>
                      </a:cubicBezTo>
                      <a:cubicBezTo>
                        <a:pt x="36" y="292"/>
                        <a:pt x="36" y="289"/>
                        <a:pt x="36" y="290"/>
                      </a:cubicBezTo>
                      <a:cubicBezTo>
                        <a:pt x="35" y="289"/>
                        <a:pt x="32" y="281"/>
                        <a:pt x="32" y="282"/>
                      </a:cubicBezTo>
                      <a:cubicBezTo>
                        <a:pt x="31" y="280"/>
                        <a:pt x="31" y="277"/>
                        <a:pt x="30" y="275"/>
                      </a:cubicBezTo>
                      <a:cubicBezTo>
                        <a:pt x="29" y="274"/>
                        <a:pt x="27" y="270"/>
                        <a:pt x="27" y="268"/>
                      </a:cubicBezTo>
                      <a:cubicBezTo>
                        <a:pt x="28" y="271"/>
                        <a:pt x="30" y="275"/>
                        <a:pt x="32" y="279"/>
                      </a:cubicBezTo>
                      <a:close/>
                      <a:moveTo>
                        <a:pt x="19" y="221"/>
                      </a:moveTo>
                      <a:cubicBezTo>
                        <a:pt x="19" y="224"/>
                        <a:pt x="19" y="224"/>
                        <a:pt x="20" y="229"/>
                      </a:cubicBezTo>
                      <a:cubicBezTo>
                        <a:pt x="20" y="227"/>
                        <a:pt x="20" y="226"/>
                        <a:pt x="20" y="229"/>
                      </a:cubicBezTo>
                      <a:cubicBezTo>
                        <a:pt x="19" y="228"/>
                        <a:pt x="19" y="228"/>
                        <a:pt x="19" y="225"/>
                      </a:cubicBezTo>
                      <a:cubicBezTo>
                        <a:pt x="19" y="224"/>
                        <a:pt x="19" y="224"/>
                        <a:pt x="18" y="220"/>
                      </a:cubicBezTo>
                      <a:cubicBezTo>
                        <a:pt x="18" y="220"/>
                        <a:pt x="18" y="221"/>
                        <a:pt x="19" y="221"/>
                      </a:cubicBezTo>
                      <a:close/>
                      <a:moveTo>
                        <a:pt x="45" y="305"/>
                      </a:moveTo>
                      <a:cubicBezTo>
                        <a:pt x="43" y="302"/>
                        <a:pt x="43" y="301"/>
                        <a:pt x="41" y="297"/>
                      </a:cubicBezTo>
                      <a:cubicBezTo>
                        <a:pt x="42" y="297"/>
                        <a:pt x="43" y="299"/>
                        <a:pt x="43" y="301"/>
                      </a:cubicBezTo>
                      <a:cubicBezTo>
                        <a:pt x="44" y="303"/>
                        <a:pt x="45" y="304"/>
                        <a:pt x="45" y="305"/>
                      </a:cubicBezTo>
                      <a:close/>
                      <a:moveTo>
                        <a:pt x="174" y="450"/>
                      </a:moveTo>
                      <a:cubicBezTo>
                        <a:pt x="174" y="450"/>
                        <a:pt x="173" y="449"/>
                        <a:pt x="170" y="448"/>
                      </a:cubicBezTo>
                      <a:cubicBezTo>
                        <a:pt x="170" y="448"/>
                        <a:pt x="170" y="448"/>
                        <a:pt x="170" y="448"/>
                      </a:cubicBezTo>
                      <a:cubicBezTo>
                        <a:pt x="172" y="449"/>
                        <a:pt x="173" y="449"/>
                        <a:pt x="174" y="450"/>
                      </a:cubicBezTo>
                      <a:close/>
                      <a:moveTo>
                        <a:pt x="192" y="459"/>
                      </a:moveTo>
                      <a:cubicBezTo>
                        <a:pt x="193" y="459"/>
                        <a:pt x="193" y="459"/>
                        <a:pt x="195" y="460"/>
                      </a:cubicBezTo>
                      <a:cubicBezTo>
                        <a:pt x="196" y="461"/>
                        <a:pt x="199" y="463"/>
                        <a:pt x="202" y="464"/>
                      </a:cubicBezTo>
                      <a:cubicBezTo>
                        <a:pt x="200" y="464"/>
                        <a:pt x="197" y="462"/>
                        <a:pt x="193" y="460"/>
                      </a:cubicBezTo>
                      <a:cubicBezTo>
                        <a:pt x="192" y="459"/>
                        <a:pt x="192" y="459"/>
                        <a:pt x="192" y="459"/>
                      </a:cubicBezTo>
                      <a:close/>
                      <a:moveTo>
                        <a:pt x="165" y="440"/>
                      </a:moveTo>
                      <a:cubicBezTo>
                        <a:pt x="168" y="443"/>
                        <a:pt x="167" y="442"/>
                        <a:pt x="170" y="444"/>
                      </a:cubicBezTo>
                      <a:cubicBezTo>
                        <a:pt x="168" y="443"/>
                        <a:pt x="165" y="441"/>
                        <a:pt x="165" y="440"/>
                      </a:cubicBezTo>
                      <a:close/>
                      <a:moveTo>
                        <a:pt x="93" y="367"/>
                      </a:moveTo>
                      <a:cubicBezTo>
                        <a:pt x="93" y="367"/>
                        <a:pt x="95" y="369"/>
                        <a:pt x="96" y="370"/>
                      </a:cubicBezTo>
                      <a:cubicBezTo>
                        <a:pt x="97" y="371"/>
                        <a:pt x="95" y="369"/>
                        <a:pt x="96" y="371"/>
                      </a:cubicBezTo>
                      <a:cubicBezTo>
                        <a:pt x="95" y="369"/>
                        <a:pt x="95" y="369"/>
                        <a:pt x="93" y="367"/>
                      </a:cubicBezTo>
                      <a:close/>
                      <a:moveTo>
                        <a:pt x="85" y="346"/>
                      </a:moveTo>
                      <a:cubicBezTo>
                        <a:pt x="85" y="347"/>
                        <a:pt x="87" y="349"/>
                        <a:pt x="85" y="348"/>
                      </a:cubicBezTo>
                      <a:cubicBezTo>
                        <a:pt x="87" y="350"/>
                        <a:pt x="88" y="351"/>
                        <a:pt x="88" y="352"/>
                      </a:cubicBezTo>
                      <a:cubicBezTo>
                        <a:pt x="89" y="353"/>
                        <a:pt x="89" y="352"/>
                        <a:pt x="89" y="352"/>
                      </a:cubicBezTo>
                      <a:cubicBezTo>
                        <a:pt x="90" y="354"/>
                        <a:pt x="90" y="354"/>
                        <a:pt x="91" y="356"/>
                      </a:cubicBezTo>
                      <a:cubicBezTo>
                        <a:pt x="91" y="356"/>
                        <a:pt x="90" y="356"/>
                        <a:pt x="89" y="354"/>
                      </a:cubicBezTo>
                      <a:cubicBezTo>
                        <a:pt x="91" y="356"/>
                        <a:pt x="92" y="358"/>
                        <a:pt x="94" y="361"/>
                      </a:cubicBezTo>
                      <a:cubicBezTo>
                        <a:pt x="95" y="362"/>
                        <a:pt x="93" y="360"/>
                        <a:pt x="95" y="361"/>
                      </a:cubicBezTo>
                      <a:cubicBezTo>
                        <a:pt x="96" y="363"/>
                        <a:pt x="96" y="364"/>
                        <a:pt x="97" y="365"/>
                      </a:cubicBezTo>
                      <a:cubicBezTo>
                        <a:pt x="96" y="363"/>
                        <a:pt x="93" y="361"/>
                        <a:pt x="93" y="359"/>
                      </a:cubicBezTo>
                      <a:cubicBezTo>
                        <a:pt x="91" y="357"/>
                        <a:pt x="91" y="357"/>
                        <a:pt x="90" y="356"/>
                      </a:cubicBezTo>
                      <a:cubicBezTo>
                        <a:pt x="90" y="356"/>
                        <a:pt x="86" y="350"/>
                        <a:pt x="87" y="352"/>
                      </a:cubicBezTo>
                      <a:cubicBezTo>
                        <a:pt x="88" y="354"/>
                        <a:pt x="86" y="350"/>
                        <a:pt x="88" y="353"/>
                      </a:cubicBezTo>
                      <a:cubicBezTo>
                        <a:pt x="87" y="353"/>
                        <a:pt x="88" y="354"/>
                        <a:pt x="88" y="355"/>
                      </a:cubicBezTo>
                      <a:cubicBezTo>
                        <a:pt x="91" y="358"/>
                        <a:pt x="94" y="363"/>
                        <a:pt x="96" y="366"/>
                      </a:cubicBezTo>
                      <a:cubicBezTo>
                        <a:pt x="97" y="367"/>
                        <a:pt x="97" y="366"/>
                        <a:pt x="97" y="366"/>
                      </a:cubicBezTo>
                      <a:cubicBezTo>
                        <a:pt x="99" y="370"/>
                        <a:pt x="102" y="372"/>
                        <a:pt x="104" y="374"/>
                      </a:cubicBezTo>
                      <a:cubicBezTo>
                        <a:pt x="106" y="377"/>
                        <a:pt x="107" y="379"/>
                        <a:pt x="109" y="381"/>
                      </a:cubicBezTo>
                      <a:cubicBezTo>
                        <a:pt x="110" y="382"/>
                        <a:pt x="107" y="379"/>
                        <a:pt x="106" y="379"/>
                      </a:cubicBezTo>
                      <a:cubicBezTo>
                        <a:pt x="105" y="377"/>
                        <a:pt x="108" y="380"/>
                        <a:pt x="109" y="381"/>
                      </a:cubicBezTo>
                      <a:cubicBezTo>
                        <a:pt x="107" y="379"/>
                        <a:pt x="104" y="376"/>
                        <a:pt x="104" y="376"/>
                      </a:cubicBezTo>
                      <a:cubicBezTo>
                        <a:pt x="103" y="374"/>
                        <a:pt x="103" y="375"/>
                        <a:pt x="102" y="373"/>
                      </a:cubicBezTo>
                      <a:cubicBezTo>
                        <a:pt x="101" y="371"/>
                        <a:pt x="103" y="374"/>
                        <a:pt x="102" y="373"/>
                      </a:cubicBezTo>
                      <a:cubicBezTo>
                        <a:pt x="100" y="371"/>
                        <a:pt x="99" y="370"/>
                        <a:pt x="96" y="366"/>
                      </a:cubicBezTo>
                      <a:cubicBezTo>
                        <a:pt x="96" y="367"/>
                        <a:pt x="98" y="368"/>
                        <a:pt x="99" y="370"/>
                      </a:cubicBezTo>
                      <a:cubicBezTo>
                        <a:pt x="97" y="369"/>
                        <a:pt x="95" y="366"/>
                        <a:pt x="95" y="365"/>
                      </a:cubicBezTo>
                      <a:cubicBezTo>
                        <a:pt x="94" y="363"/>
                        <a:pt x="95" y="366"/>
                        <a:pt x="94" y="364"/>
                      </a:cubicBezTo>
                      <a:cubicBezTo>
                        <a:pt x="92" y="362"/>
                        <a:pt x="91" y="360"/>
                        <a:pt x="89" y="357"/>
                      </a:cubicBezTo>
                      <a:cubicBezTo>
                        <a:pt x="87" y="355"/>
                        <a:pt x="90" y="359"/>
                        <a:pt x="90" y="359"/>
                      </a:cubicBezTo>
                      <a:cubicBezTo>
                        <a:pt x="89" y="358"/>
                        <a:pt x="89" y="357"/>
                        <a:pt x="87" y="355"/>
                      </a:cubicBezTo>
                      <a:cubicBezTo>
                        <a:pt x="87" y="355"/>
                        <a:pt x="88" y="356"/>
                        <a:pt x="88" y="356"/>
                      </a:cubicBezTo>
                      <a:cubicBezTo>
                        <a:pt x="87" y="355"/>
                        <a:pt x="86" y="354"/>
                        <a:pt x="85" y="352"/>
                      </a:cubicBezTo>
                      <a:cubicBezTo>
                        <a:pt x="86" y="353"/>
                        <a:pt x="88" y="355"/>
                        <a:pt x="90" y="357"/>
                      </a:cubicBezTo>
                      <a:cubicBezTo>
                        <a:pt x="88" y="355"/>
                        <a:pt x="87" y="354"/>
                        <a:pt x="85" y="351"/>
                      </a:cubicBezTo>
                      <a:cubicBezTo>
                        <a:pt x="85" y="351"/>
                        <a:pt x="86" y="353"/>
                        <a:pt x="84" y="350"/>
                      </a:cubicBezTo>
                      <a:cubicBezTo>
                        <a:pt x="84" y="350"/>
                        <a:pt x="84" y="351"/>
                        <a:pt x="85" y="352"/>
                      </a:cubicBezTo>
                      <a:cubicBezTo>
                        <a:pt x="83" y="349"/>
                        <a:pt x="81" y="346"/>
                        <a:pt x="79" y="343"/>
                      </a:cubicBezTo>
                      <a:cubicBezTo>
                        <a:pt x="80" y="344"/>
                        <a:pt x="82" y="348"/>
                        <a:pt x="83" y="349"/>
                      </a:cubicBezTo>
                      <a:cubicBezTo>
                        <a:pt x="83" y="348"/>
                        <a:pt x="81" y="346"/>
                        <a:pt x="81" y="346"/>
                      </a:cubicBezTo>
                      <a:cubicBezTo>
                        <a:pt x="81" y="345"/>
                        <a:pt x="81" y="345"/>
                        <a:pt x="81" y="345"/>
                      </a:cubicBezTo>
                      <a:cubicBezTo>
                        <a:pt x="81" y="345"/>
                        <a:pt x="81" y="345"/>
                        <a:pt x="80" y="344"/>
                      </a:cubicBezTo>
                      <a:cubicBezTo>
                        <a:pt x="81" y="345"/>
                        <a:pt x="82" y="347"/>
                        <a:pt x="84" y="349"/>
                      </a:cubicBezTo>
                      <a:cubicBezTo>
                        <a:pt x="84" y="349"/>
                        <a:pt x="83" y="348"/>
                        <a:pt x="83" y="347"/>
                      </a:cubicBezTo>
                      <a:cubicBezTo>
                        <a:pt x="82" y="347"/>
                        <a:pt x="80" y="344"/>
                        <a:pt x="78" y="340"/>
                      </a:cubicBezTo>
                      <a:cubicBezTo>
                        <a:pt x="77" y="341"/>
                        <a:pt x="80" y="344"/>
                        <a:pt x="79" y="343"/>
                      </a:cubicBezTo>
                      <a:cubicBezTo>
                        <a:pt x="78" y="342"/>
                        <a:pt x="78" y="342"/>
                        <a:pt x="77" y="340"/>
                      </a:cubicBezTo>
                      <a:cubicBezTo>
                        <a:pt x="77" y="340"/>
                        <a:pt x="79" y="343"/>
                        <a:pt x="78" y="342"/>
                      </a:cubicBezTo>
                      <a:cubicBezTo>
                        <a:pt x="77" y="341"/>
                        <a:pt x="77" y="340"/>
                        <a:pt x="76" y="339"/>
                      </a:cubicBezTo>
                      <a:cubicBezTo>
                        <a:pt x="76" y="339"/>
                        <a:pt x="77" y="340"/>
                        <a:pt x="77" y="339"/>
                      </a:cubicBezTo>
                      <a:cubicBezTo>
                        <a:pt x="76" y="337"/>
                        <a:pt x="76" y="338"/>
                        <a:pt x="76" y="338"/>
                      </a:cubicBezTo>
                      <a:cubicBezTo>
                        <a:pt x="74" y="336"/>
                        <a:pt x="74" y="336"/>
                        <a:pt x="73" y="334"/>
                      </a:cubicBezTo>
                      <a:cubicBezTo>
                        <a:pt x="73" y="334"/>
                        <a:pt x="74" y="335"/>
                        <a:pt x="73" y="334"/>
                      </a:cubicBezTo>
                      <a:cubicBezTo>
                        <a:pt x="73" y="334"/>
                        <a:pt x="75" y="336"/>
                        <a:pt x="75" y="337"/>
                      </a:cubicBezTo>
                      <a:cubicBezTo>
                        <a:pt x="75" y="336"/>
                        <a:pt x="75" y="336"/>
                        <a:pt x="75" y="335"/>
                      </a:cubicBezTo>
                      <a:cubicBezTo>
                        <a:pt x="77" y="339"/>
                        <a:pt x="78" y="340"/>
                        <a:pt x="78" y="340"/>
                      </a:cubicBezTo>
                      <a:cubicBezTo>
                        <a:pt x="79" y="341"/>
                        <a:pt x="79" y="342"/>
                        <a:pt x="80" y="343"/>
                      </a:cubicBezTo>
                      <a:cubicBezTo>
                        <a:pt x="82" y="347"/>
                        <a:pt x="82" y="345"/>
                        <a:pt x="84" y="349"/>
                      </a:cubicBezTo>
                      <a:cubicBezTo>
                        <a:pt x="84" y="348"/>
                        <a:pt x="84" y="348"/>
                        <a:pt x="83" y="346"/>
                      </a:cubicBezTo>
                      <a:cubicBezTo>
                        <a:pt x="85" y="348"/>
                        <a:pt x="85" y="350"/>
                        <a:pt x="87" y="353"/>
                      </a:cubicBezTo>
                      <a:cubicBezTo>
                        <a:pt x="86" y="351"/>
                        <a:pt x="83" y="345"/>
                        <a:pt x="80" y="342"/>
                      </a:cubicBezTo>
                      <a:cubicBezTo>
                        <a:pt x="79" y="340"/>
                        <a:pt x="78" y="338"/>
                        <a:pt x="78" y="337"/>
                      </a:cubicBezTo>
                      <a:cubicBezTo>
                        <a:pt x="79" y="340"/>
                        <a:pt x="81" y="342"/>
                        <a:pt x="82" y="344"/>
                      </a:cubicBezTo>
                      <a:cubicBezTo>
                        <a:pt x="84" y="346"/>
                        <a:pt x="85" y="347"/>
                        <a:pt x="85" y="347"/>
                      </a:cubicBezTo>
                      <a:cubicBezTo>
                        <a:pt x="86" y="349"/>
                        <a:pt x="87" y="351"/>
                        <a:pt x="89" y="354"/>
                      </a:cubicBezTo>
                      <a:cubicBezTo>
                        <a:pt x="88" y="352"/>
                        <a:pt x="86" y="349"/>
                        <a:pt x="85" y="346"/>
                      </a:cubicBezTo>
                      <a:close/>
                      <a:moveTo>
                        <a:pt x="105" y="378"/>
                      </a:moveTo>
                      <a:cubicBezTo>
                        <a:pt x="105" y="377"/>
                        <a:pt x="104" y="376"/>
                        <a:pt x="103" y="375"/>
                      </a:cubicBezTo>
                      <a:cubicBezTo>
                        <a:pt x="104" y="376"/>
                        <a:pt x="103" y="375"/>
                        <a:pt x="103" y="375"/>
                      </a:cubicBezTo>
                      <a:cubicBezTo>
                        <a:pt x="105" y="377"/>
                        <a:pt x="105" y="377"/>
                        <a:pt x="105" y="378"/>
                      </a:cubicBezTo>
                      <a:close/>
                      <a:moveTo>
                        <a:pt x="44" y="266"/>
                      </a:moveTo>
                      <a:cubicBezTo>
                        <a:pt x="44" y="266"/>
                        <a:pt x="44" y="266"/>
                        <a:pt x="44" y="265"/>
                      </a:cubicBezTo>
                      <a:cubicBezTo>
                        <a:pt x="44" y="266"/>
                        <a:pt x="44" y="267"/>
                        <a:pt x="44" y="267"/>
                      </a:cubicBezTo>
                      <a:cubicBezTo>
                        <a:pt x="45" y="269"/>
                        <a:pt x="45" y="269"/>
                        <a:pt x="44" y="266"/>
                      </a:cubicBezTo>
                      <a:close/>
                      <a:moveTo>
                        <a:pt x="661" y="302"/>
                      </a:moveTo>
                      <a:cubicBezTo>
                        <a:pt x="661" y="303"/>
                        <a:pt x="660" y="304"/>
                        <a:pt x="660" y="306"/>
                      </a:cubicBezTo>
                      <a:cubicBezTo>
                        <a:pt x="659" y="306"/>
                        <a:pt x="661" y="303"/>
                        <a:pt x="660" y="304"/>
                      </a:cubicBezTo>
                      <a:cubicBezTo>
                        <a:pt x="660" y="303"/>
                        <a:pt x="660" y="303"/>
                        <a:pt x="661" y="302"/>
                      </a:cubicBezTo>
                      <a:close/>
                      <a:moveTo>
                        <a:pt x="694" y="237"/>
                      </a:moveTo>
                      <a:cubicBezTo>
                        <a:pt x="694" y="237"/>
                        <a:pt x="692" y="245"/>
                        <a:pt x="693" y="242"/>
                      </a:cubicBezTo>
                      <a:cubicBezTo>
                        <a:pt x="693" y="243"/>
                        <a:pt x="692" y="245"/>
                        <a:pt x="692" y="246"/>
                      </a:cubicBezTo>
                      <a:cubicBezTo>
                        <a:pt x="692" y="245"/>
                        <a:pt x="693" y="242"/>
                        <a:pt x="693" y="242"/>
                      </a:cubicBezTo>
                      <a:cubicBezTo>
                        <a:pt x="693" y="241"/>
                        <a:pt x="693" y="241"/>
                        <a:pt x="693" y="241"/>
                      </a:cubicBezTo>
                      <a:cubicBezTo>
                        <a:pt x="693" y="239"/>
                        <a:pt x="694" y="239"/>
                        <a:pt x="694" y="237"/>
                      </a:cubicBezTo>
                      <a:close/>
                      <a:moveTo>
                        <a:pt x="696" y="240"/>
                      </a:moveTo>
                      <a:cubicBezTo>
                        <a:pt x="696" y="241"/>
                        <a:pt x="695" y="245"/>
                        <a:pt x="695" y="244"/>
                      </a:cubicBezTo>
                      <a:cubicBezTo>
                        <a:pt x="695" y="242"/>
                        <a:pt x="695" y="242"/>
                        <a:pt x="696" y="240"/>
                      </a:cubicBezTo>
                      <a:close/>
                      <a:moveTo>
                        <a:pt x="709" y="190"/>
                      </a:moveTo>
                      <a:cubicBezTo>
                        <a:pt x="709" y="192"/>
                        <a:pt x="709" y="192"/>
                        <a:pt x="709" y="194"/>
                      </a:cubicBezTo>
                      <a:cubicBezTo>
                        <a:pt x="709" y="194"/>
                        <a:pt x="709" y="193"/>
                        <a:pt x="709" y="192"/>
                      </a:cubicBezTo>
                      <a:cubicBezTo>
                        <a:pt x="709" y="192"/>
                        <a:pt x="709" y="192"/>
                        <a:pt x="709" y="193"/>
                      </a:cubicBezTo>
                      <a:cubicBezTo>
                        <a:pt x="709" y="193"/>
                        <a:pt x="709" y="192"/>
                        <a:pt x="709" y="192"/>
                      </a:cubicBezTo>
                      <a:cubicBezTo>
                        <a:pt x="709" y="190"/>
                        <a:pt x="709" y="190"/>
                        <a:pt x="709" y="190"/>
                      </a:cubicBezTo>
                      <a:cubicBezTo>
                        <a:pt x="709" y="192"/>
                        <a:pt x="709" y="190"/>
                        <a:pt x="709" y="190"/>
                      </a:cubicBezTo>
                      <a:close/>
                      <a:moveTo>
                        <a:pt x="731" y="233"/>
                      </a:moveTo>
                      <a:cubicBezTo>
                        <a:pt x="730" y="236"/>
                        <a:pt x="730" y="238"/>
                        <a:pt x="729" y="242"/>
                      </a:cubicBezTo>
                      <a:cubicBezTo>
                        <a:pt x="729" y="242"/>
                        <a:pt x="728" y="246"/>
                        <a:pt x="728" y="243"/>
                      </a:cubicBezTo>
                      <a:cubicBezTo>
                        <a:pt x="729" y="240"/>
                        <a:pt x="729" y="240"/>
                        <a:pt x="729" y="239"/>
                      </a:cubicBezTo>
                      <a:cubicBezTo>
                        <a:pt x="730" y="237"/>
                        <a:pt x="730" y="236"/>
                        <a:pt x="730" y="234"/>
                      </a:cubicBezTo>
                      <a:cubicBezTo>
                        <a:pt x="730" y="234"/>
                        <a:pt x="731" y="233"/>
                        <a:pt x="731" y="233"/>
                      </a:cubicBezTo>
                      <a:close/>
                      <a:moveTo>
                        <a:pt x="637" y="434"/>
                      </a:moveTo>
                      <a:cubicBezTo>
                        <a:pt x="634" y="436"/>
                        <a:pt x="634" y="436"/>
                        <a:pt x="634" y="436"/>
                      </a:cubicBezTo>
                      <a:cubicBezTo>
                        <a:pt x="634" y="436"/>
                        <a:pt x="632" y="438"/>
                        <a:pt x="631" y="438"/>
                      </a:cubicBezTo>
                      <a:cubicBezTo>
                        <a:pt x="633" y="436"/>
                        <a:pt x="632" y="437"/>
                        <a:pt x="635" y="434"/>
                      </a:cubicBezTo>
                      <a:cubicBezTo>
                        <a:pt x="635" y="435"/>
                        <a:pt x="636" y="434"/>
                        <a:pt x="637" y="434"/>
                      </a:cubicBezTo>
                      <a:close/>
                      <a:moveTo>
                        <a:pt x="23" y="285"/>
                      </a:moveTo>
                      <a:cubicBezTo>
                        <a:pt x="22" y="284"/>
                        <a:pt x="21" y="280"/>
                        <a:pt x="22" y="281"/>
                      </a:cubicBezTo>
                      <a:cubicBezTo>
                        <a:pt x="23" y="284"/>
                        <a:pt x="22" y="283"/>
                        <a:pt x="23" y="285"/>
                      </a:cubicBezTo>
                      <a:close/>
                      <a:moveTo>
                        <a:pt x="20" y="49"/>
                      </a:moveTo>
                      <a:cubicBezTo>
                        <a:pt x="20" y="49"/>
                        <a:pt x="19" y="52"/>
                        <a:pt x="19" y="54"/>
                      </a:cubicBezTo>
                      <a:cubicBezTo>
                        <a:pt x="18" y="54"/>
                        <a:pt x="19" y="51"/>
                        <a:pt x="20" y="49"/>
                      </a:cubicBezTo>
                      <a:close/>
                      <a:moveTo>
                        <a:pt x="11" y="80"/>
                      </a:moveTo>
                      <a:cubicBezTo>
                        <a:pt x="11" y="83"/>
                        <a:pt x="10" y="84"/>
                        <a:pt x="9" y="87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10" y="84"/>
                        <a:pt x="10" y="82"/>
                        <a:pt x="11" y="80"/>
                      </a:cubicBezTo>
                      <a:close/>
                      <a:moveTo>
                        <a:pt x="7" y="115"/>
                      </a:moveTo>
                      <a:cubicBezTo>
                        <a:pt x="6" y="119"/>
                        <a:pt x="6" y="117"/>
                        <a:pt x="6" y="122"/>
                      </a:cubicBezTo>
                      <a:cubicBezTo>
                        <a:pt x="6" y="123"/>
                        <a:pt x="6" y="119"/>
                        <a:pt x="6" y="119"/>
                      </a:cubicBezTo>
                      <a:cubicBezTo>
                        <a:pt x="6" y="119"/>
                        <a:pt x="6" y="125"/>
                        <a:pt x="5" y="124"/>
                      </a:cubicBezTo>
                      <a:cubicBezTo>
                        <a:pt x="6" y="120"/>
                        <a:pt x="6" y="118"/>
                        <a:pt x="6" y="115"/>
                      </a:cubicBezTo>
                      <a:cubicBezTo>
                        <a:pt x="7" y="113"/>
                        <a:pt x="7" y="115"/>
                        <a:pt x="7" y="115"/>
                      </a:cubicBezTo>
                      <a:close/>
                      <a:moveTo>
                        <a:pt x="5" y="126"/>
                      </a:moveTo>
                      <a:cubicBezTo>
                        <a:pt x="5" y="127"/>
                        <a:pt x="5" y="129"/>
                        <a:pt x="5" y="131"/>
                      </a:cubicBezTo>
                      <a:cubicBezTo>
                        <a:pt x="5" y="131"/>
                        <a:pt x="5" y="125"/>
                        <a:pt x="5" y="126"/>
                      </a:cubicBezTo>
                      <a:close/>
                      <a:moveTo>
                        <a:pt x="3" y="133"/>
                      </a:moveTo>
                      <a:cubicBezTo>
                        <a:pt x="3" y="132"/>
                        <a:pt x="3" y="138"/>
                        <a:pt x="3" y="138"/>
                      </a:cubicBezTo>
                      <a:cubicBezTo>
                        <a:pt x="2" y="139"/>
                        <a:pt x="3" y="135"/>
                        <a:pt x="3" y="133"/>
                      </a:cubicBezTo>
                      <a:close/>
                      <a:moveTo>
                        <a:pt x="1" y="147"/>
                      </a:moveTo>
                      <a:cubicBezTo>
                        <a:pt x="2" y="148"/>
                        <a:pt x="1" y="153"/>
                        <a:pt x="1" y="155"/>
                      </a:cubicBezTo>
                      <a:cubicBezTo>
                        <a:pt x="1" y="155"/>
                        <a:pt x="1" y="148"/>
                        <a:pt x="1" y="147"/>
                      </a:cubicBezTo>
                      <a:close/>
                      <a:moveTo>
                        <a:pt x="6" y="147"/>
                      </a:moveTo>
                      <a:cubicBezTo>
                        <a:pt x="6" y="148"/>
                        <a:pt x="6" y="153"/>
                        <a:pt x="6" y="153"/>
                      </a:cubicBezTo>
                      <a:cubicBezTo>
                        <a:pt x="6" y="151"/>
                        <a:pt x="6" y="148"/>
                        <a:pt x="6" y="147"/>
                      </a:cubicBezTo>
                      <a:close/>
                      <a:moveTo>
                        <a:pt x="10" y="154"/>
                      </a:moveTo>
                      <a:cubicBezTo>
                        <a:pt x="10" y="156"/>
                        <a:pt x="10" y="155"/>
                        <a:pt x="10" y="154"/>
                      </a:cubicBezTo>
                      <a:cubicBezTo>
                        <a:pt x="11" y="159"/>
                        <a:pt x="10" y="160"/>
                        <a:pt x="11" y="162"/>
                      </a:cubicBezTo>
                      <a:cubicBezTo>
                        <a:pt x="11" y="165"/>
                        <a:pt x="10" y="169"/>
                        <a:pt x="10" y="163"/>
                      </a:cubicBezTo>
                      <a:cubicBezTo>
                        <a:pt x="10" y="164"/>
                        <a:pt x="10" y="156"/>
                        <a:pt x="10" y="154"/>
                      </a:cubicBezTo>
                      <a:close/>
                      <a:moveTo>
                        <a:pt x="6" y="161"/>
                      </a:moveTo>
                      <a:cubicBezTo>
                        <a:pt x="6" y="161"/>
                        <a:pt x="6" y="165"/>
                        <a:pt x="6" y="167"/>
                      </a:cubicBezTo>
                      <a:cubicBezTo>
                        <a:pt x="6" y="167"/>
                        <a:pt x="6" y="162"/>
                        <a:pt x="6" y="161"/>
                      </a:cubicBezTo>
                      <a:close/>
                      <a:moveTo>
                        <a:pt x="9" y="159"/>
                      </a:moveTo>
                      <a:cubicBezTo>
                        <a:pt x="9" y="158"/>
                        <a:pt x="9" y="163"/>
                        <a:pt x="9" y="161"/>
                      </a:cubicBezTo>
                      <a:cubicBezTo>
                        <a:pt x="9" y="162"/>
                        <a:pt x="9" y="163"/>
                        <a:pt x="9" y="165"/>
                      </a:cubicBezTo>
                      <a:cubicBezTo>
                        <a:pt x="9" y="167"/>
                        <a:pt x="9" y="160"/>
                        <a:pt x="9" y="159"/>
                      </a:cubicBezTo>
                      <a:close/>
                      <a:moveTo>
                        <a:pt x="4" y="168"/>
                      </a:moveTo>
                      <a:cubicBezTo>
                        <a:pt x="4" y="166"/>
                        <a:pt x="4" y="173"/>
                        <a:pt x="4" y="170"/>
                      </a:cubicBezTo>
                      <a:cubicBezTo>
                        <a:pt x="4" y="173"/>
                        <a:pt x="4" y="174"/>
                        <a:pt x="4" y="177"/>
                      </a:cubicBezTo>
                      <a:cubicBezTo>
                        <a:pt x="4" y="177"/>
                        <a:pt x="4" y="177"/>
                        <a:pt x="4" y="177"/>
                      </a:cubicBezTo>
                      <a:cubicBezTo>
                        <a:pt x="4" y="180"/>
                        <a:pt x="4" y="181"/>
                        <a:pt x="4" y="184"/>
                      </a:cubicBezTo>
                      <a:cubicBezTo>
                        <a:pt x="4" y="185"/>
                        <a:pt x="5" y="185"/>
                        <a:pt x="5" y="185"/>
                      </a:cubicBezTo>
                      <a:cubicBezTo>
                        <a:pt x="5" y="188"/>
                        <a:pt x="4" y="184"/>
                        <a:pt x="4" y="185"/>
                      </a:cubicBezTo>
                      <a:cubicBezTo>
                        <a:pt x="4" y="181"/>
                        <a:pt x="4" y="177"/>
                        <a:pt x="4" y="174"/>
                      </a:cubicBezTo>
                      <a:cubicBezTo>
                        <a:pt x="4" y="174"/>
                        <a:pt x="4" y="171"/>
                        <a:pt x="4" y="168"/>
                      </a:cubicBezTo>
                      <a:close/>
                      <a:moveTo>
                        <a:pt x="6" y="169"/>
                      </a:moveTo>
                      <a:cubicBezTo>
                        <a:pt x="6" y="171"/>
                        <a:pt x="6" y="172"/>
                        <a:pt x="6" y="173"/>
                      </a:cubicBezTo>
                      <a:cubicBezTo>
                        <a:pt x="6" y="174"/>
                        <a:pt x="6" y="172"/>
                        <a:pt x="6" y="170"/>
                      </a:cubicBezTo>
                      <a:cubicBezTo>
                        <a:pt x="6" y="170"/>
                        <a:pt x="6" y="169"/>
                        <a:pt x="6" y="169"/>
                      </a:cubicBezTo>
                      <a:close/>
                      <a:moveTo>
                        <a:pt x="6" y="176"/>
                      </a:moveTo>
                      <a:cubicBezTo>
                        <a:pt x="7" y="179"/>
                        <a:pt x="7" y="189"/>
                        <a:pt x="8" y="193"/>
                      </a:cubicBezTo>
                      <a:cubicBezTo>
                        <a:pt x="8" y="196"/>
                        <a:pt x="8" y="196"/>
                        <a:pt x="8" y="200"/>
                      </a:cubicBezTo>
                      <a:cubicBezTo>
                        <a:pt x="8" y="199"/>
                        <a:pt x="8" y="196"/>
                        <a:pt x="8" y="195"/>
                      </a:cubicBezTo>
                      <a:cubicBezTo>
                        <a:pt x="7" y="193"/>
                        <a:pt x="7" y="191"/>
                        <a:pt x="7" y="189"/>
                      </a:cubicBezTo>
                      <a:cubicBezTo>
                        <a:pt x="6" y="186"/>
                        <a:pt x="6" y="184"/>
                        <a:pt x="6" y="181"/>
                      </a:cubicBezTo>
                      <a:cubicBezTo>
                        <a:pt x="7" y="180"/>
                        <a:pt x="6" y="178"/>
                        <a:pt x="6" y="176"/>
                      </a:cubicBezTo>
                      <a:close/>
                      <a:moveTo>
                        <a:pt x="7" y="188"/>
                      </a:moveTo>
                      <a:cubicBezTo>
                        <a:pt x="8" y="187"/>
                        <a:pt x="8" y="194"/>
                        <a:pt x="8" y="195"/>
                      </a:cubicBezTo>
                      <a:cubicBezTo>
                        <a:pt x="8" y="194"/>
                        <a:pt x="8" y="191"/>
                        <a:pt x="7" y="188"/>
                      </a:cubicBezTo>
                      <a:close/>
                      <a:moveTo>
                        <a:pt x="10" y="198"/>
                      </a:moveTo>
                      <a:cubicBezTo>
                        <a:pt x="11" y="202"/>
                        <a:pt x="10" y="199"/>
                        <a:pt x="10" y="202"/>
                      </a:cubicBezTo>
                      <a:cubicBezTo>
                        <a:pt x="10" y="200"/>
                        <a:pt x="10" y="198"/>
                        <a:pt x="10" y="196"/>
                      </a:cubicBezTo>
                      <a:cubicBezTo>
                        <a:pt x="10" y="197"/>
                        <a:pt x="10" y="198"/>
                        <a:pt x="10" y="198"/>
                      </a:cubicBezTo>
                      <a:cubicBezTo>
                        <a:pt x="10" y="199"/>
                        <a:pt x="10" y="199"/>
                        <a:pt x="10" y="198"/>
                      </a:cubicBezTo>
                      <a:close/>
                      <a:moveTo>
                        <a:pt x="10" y="202"/>
                      </a:moveTo>
                      <a:cubicBezTo>
                        <a:pt x="10" y="201"/>
                        <a:pt x="10" y="205"/>
                        <a:pt x="10" y="206"/>
                      </a:cubicBezTo>
                      <a:cubicBezTo>
                        <a:pt x="10" y="206"/>
                        <a:pt x="10" y="206"/>
                        <a:pt x="10" y="205"/>
                      </a:cubicBezTo>
                      <a:cubicBezTo>
                        <a:pt x="11" y="209"/>
                        <a:pt x="10" y="205"/>
                        <a:pt x="10" y="202"/>
                      </a:cubicBezTo>
                      <a:close/>
                      <a:moveTo>
                        <a:pt x="10" y="210"/>
                      </a:moveTo>
                      <a:cubicBezTo>
                        <a:pt x="10" y="213"/>
                        <a:pt x="9" y="206"/>
                        <a:pt x="10" y="209"/>
                      </a:cubicBezTo>
                      <a:cubicBezTo>
                        <a:pt x="9" y="208"/>
                        <a:pt x="9" y="205"/>
                        <a:pt x="9" y="203"/>
                      </a:cubicBezTo>
                      <a:cubicBezTo>
                        <a:pt x="9" y="203"/>
                        <a:pt x="9" y="205"/>
                        <a:pt x="9" y="206"/>
                      </a:cubicBezTo>
                      <a:cubicBezTo>
                        <a:pt x="10" y="207"/>
                        <a:pt x="10" y="206"/>
                        <a:pt x="10" y="207"/>
                      </a:cubicBezTo>
                      <a:cubicBezTo>
                        <a:pt x="10" y="208"/>
                        <a:pt x="9" y="207"/>
                        <a:pt x="10" y="210"/>
                      </a:cubicBezTo>
                      <a:close/>
                      <a:moveTo>
                        <a:pt x="7" y="211"/>
                      </a:moveTo>
                      <a:cubicBezTo>
                        <a:pt x="7" y="210"/>
                        <a:pt x="7" y="211"/>
                        <a:pt x="8" y="212"/>
                      </a:cubicBezTo>
                      <a:cubicBezTo>
                        <a:pt x="8" y="214"/>
                        <a:pt x="8" y="216"/>
                        <a:pt x="8" y="216"/>
                      </a:cubicBezTo>
                      <a:cubicBezTo>
                        <a:pt x="8" y="215"/>
                        <a:pt x="7" y="213"/>
                        <a:pt x="7" y="211"/>
                      </a:cubicBezTo>
                      <a:close/>
                      <a:moveTo>
                        <a:pt x="9" y="216"/>
                      </a:moveTo>
                      <a:cubicBezTo>
                        <a:pt x="9" y="221"/>
                        <a:pt x="10" y="228"/>
                        <a:pt x="11" y="234"/>
                      </a:cubicBezTo>
                      <a:cubicBezTo>
                        <a:pt x="10" y="229"/>
                        <a:pt x="9" y="222"/>
                        <a:pt x="8" y="218"/>
                      </a:cubicBezTo>
                      <a:cubicBezTo>
                        <a:pt x="9" y="220"/>
                        <a:pt x="8" y="215"/>
                        <a:pt x="9" y="216"/>
                      </a:cubicBezTo>
                      <a:close/>
                      <a:moveTo>
                        <a:pt x="19" y="222"/>
                      </a:moveTo>
                      <a:cubicBezTo>
                        <a:pt x="19" y="223"/>
                        <a:pt x="19" y="223"/>
                        <a:pt x="19" y="223"/>
                      </a:cubicBezTo>
                      <a:cubicBezTo>
                        <a:pt x="20" y="226"/>
                        <a:pt x="20" y="227"/>
                        <a:pt x="20" y="227"/>
                      </a:cubicBezTo>
                      <a:cubicBezTo>
                        <a:pt x="20" y="226"/>
                        <a:pt x="19" y="224"/>
                        <a:pt x="19" y="222"/>
                      </a:cubicBezTo>
                      <a:close/>
                      <a:moveTo>
                        <a:pt x="12" y="235"/>
                      </a:moveTo>
                      <a:cubicBezTo>
                        <a:pt x="12" y="238"/>
                        <a:pt x="12" y="237"/>
                        <a:pt x="13" y="240"/>
                      </a:cubicBezTo>
                      <a:cubicBezTo>
                        <a:pt x="13" y="241"/>
                        <a:pt x="12" y="235"/>
                        <a:pt x="12" y="235"/>
                      </a:cubicBezTo>
                      <a:close/>
                      <a:moveTo>
                        <a:pt x="13" y="235"/>
                      </a:moveTo>
                      <a:cubicBezTo>
                        <a:pt x="13" y="235"/>
                        <a:pt x="14" y="239"/>
                        <a:pt x="14" y="240"/>
                      </a:cubicBezTo>
                      <a:cubicBezTo>
                        <a:pt x="14" y="239"/>
                        <a:pt x="13" y="238"/>
                        <a:pt x="13" y="235"/>
                      </a:cubicBezTo>
                      <a:close/>
                      <a:moveTo>
                        <a:pt x="20" y="228"/>
                      </a:moveTo>
                      <a:cubicBezTo>
                        <a:pt x="21" y="231"/>
                        <a:pt x="21" y="232"/>
                        <a:pt x="22" y="234"/>
                      </a:cubicBezTo>
                      <a:cubicBezTo>
                        <a:pt x="21" y="234"/>
                        <a:pt x="21" y="233"/>
                        <a:pt x="21" y="233"/>
                      </a:cubicBezTo>
                      <a:cubicBezTo>
                        <a:pt x="21" y="234"/>
                        <a:pt x="22" y="236"/>
                        <a:pt x="22" y="237"/>
                      </a:cubicBezTo>
                      <a:cubicBezTo>
                        <a:pt x="22" y="239"/>
                        <a:pt x="22" y="240"/>
                        <a:pt x="22" y="239"/>
                      </a:cubicBezTo>
                      <a:cubicBezTo>
                        <a:pt x="21" y="237"/>
                        <a:pt x="22" y="237"/>
                        <a:pt x="22" y="236"/>
                      </a:cubicBezTo>
                      <a:cubicBezTo>
                        <a:pt x="21" y="234"/>
                        <a:pt x="21" y="233"/>
                        <a:pt x="20" y="230"/>
                      </a:cubicBezTo>
                      <a:cubicBezTo>
                        <a:pt x="20" y="229"/>
                        <a:pt x="21" y="231"/>
                        <a:pt x="21" y="232"/>
                      </a:cubicBezTo>
                      <a:cubicBezTo>
                        <a:pt x="21" y="232"/>
                        <a:pt x="20" y="227"/>
                        <a:pt x="20" y="228"/>
                      </a:cubicBezTo>
                      <a:close/>
                      <a:moveTo>
                        <a:pt x="21" y="231"/>
                      </a:moveTo>
                      <a:cubicBezTo>
                        <a:pt x="21" y="231"/>
                        <a:pt x="21" y="231"/>
                        <a:pt x="22" y="232"/>
                      </a:cubicBezTo>
                      <a:cubicBezTo>
                        <a:pt x="23" y="236"/>
                        <a:pt x="22" y="236"/>
                        <a:pt x="23" y="240"/>
                      </a:cubicBezTo>
                      <a:cubicBezTo>
                        <a:pt x="23" y="240"/>
                        <a:pt x="22" y="238"/>
                        <a:pt x="22" y="238"/>
                      </a:cubicBezTo>
                      <a:cubicBezTo>
                        <a:pt x="21" y="234"/>
                        <a:pt x="22" y="237"/>
                        <a:pt x="21" y="231"/>
                      </a:cubicBezTo>
                      <a:close/>
                      <a:moveTo>
                        <a:pt x="30" y="227"/>
                      </a:moveTo>
                      <a:cubicBezTo>
                        <a:pt x="30" y="227"/>
                        <a:pt x="31" y="229"/>
                        <a:pt x="31" y="227"/>
                      </a:cubicBezTo>
                      <a:cubicBezTo>
                        <a:pt x="31" y="228"/>
                        <a:pt x="31" y="228"/>
                        <a:pt x="31" y="229"/>
                      </a:cubicBezTo>
                      <a:cubicBezTo>
                        <a:pt x="31" y="229"/>
                        <a:pt x="31" y="229"/>
                        <a:pt x="31" y="230"/>
                      </a:cubicBezTo>
                      <a:cubicBezTo>
                        <a:pt x="31" y="229"/>
                        <a:pt x="30" y="229"/>
                        <a:pt x="30" y="227"/>
                      </a:cubicBezTo>
                      <a:close/>
                      <a:moveTo>
                        <a:pt x="23" y="242"/>
                      </a:moveTo>
                      <a:cubicBezTo>
                        <a:pt x="24" y="244"/>
                        <a:pt x="25" y="252"/>
                        <a:pt x="26" y="255"/>
                      </a:cubicBezTo>
                      <a:cubicBezTo>
                        <a:pt x="25" y="252"/>
                        <a:pt x="24" y="247"/>
                        <a:pt x="23" y="242"/>
                      </a:cubicBezTo>
                      <a:close/>
                      <a:moveTo>
                        <a:pt x="18" y="253"/>
                      </a:moveTo>
                      <a:cubicBezTo>
                        <a:pt x="19" y="253"/>
                        <a:pt x="21" y="262"/>
                        <a:pt x="23" y="267"/>
                      </a:cubicBezTo>
                      <a:cubicBezTo>
                        <a:pt x="22" y="267"/>
                        <a:pt x="22" y="264"/>
                        <a:pt x="21" y="263"/>
                      </a:cubicBezTo>
                      <a:cubicBezTo>
                        <a:pt x="20" y="258"/>
                        <a:pt x="19" y="256"/>
                        <a:pt x="18" y="253"/>
                      </a:cubicBezTo>
                      <a:close/>
                      <a:moveTo>
                        <a:pt x="32" y="239"/>
                      </a:moveTo>
                      <a:cubicBezTo>
                        <a:pt x="33" y="240"/>
                        <a:pt x="35" y="248"/>
                        <a:pt x="35" y="250"/>
                      </a:cubicBezTo>
                      <a:cubicBezTo>
                        <a:pt x="35" y="248"/>
                        <a:pt x="33" y="240"/>
                        <a:pt x="32" y="239"/>
                      </a:cubicBezTo>
                      <a:close/>
                      <a:moveTo>
                        <a:pt x="27" y="258"/>
                      </a:moveTo>
                      <a:cubicBezTo>
                        <a:pt x="27" y="258"/>
                        <a:pt x="27" y="257"/>
                        <a:pt x="26" y="255"/>
                      </a:cubicBezTo>
                      <a:cubicBezTo>
                        <a:pt x="27" y="256"/>
                        <a:pt x="28" y="259"/>
                        <a:pt x="28" y="261"/>
                      </a:cubicBezTo>
                      <a:cubicBezTo>
                        <a:pt x="29" y="262"/>
                        <a:pt x="28" y="260"/>
                        <a:pt x="27" y="258"/>
                      </a:cubicBezTo>
                      <a:close/>
                      <a:moveTo>
                        <a:pt x="23" y="268"/>
                      </a:moveTo>
                      <a:cubicBezTo>
                        <a:pt x="23" y="267"/>
                        <a:pt x="23" y="267"/>
                        <a:pt x="23" y="267"/>
                      </a:cubicBezTo>
                      <a:cubicBezTo>
                        <a:pt x="24" y="270"/>
                        <a:pt x="24" y="270"/>
                        <a:pt x="24" y="271"/>
                      </a:cubicBezTo>
                      <a:cubicBezTo>
                        <a:pt x="23" y="270"/>
                        <a:pt x="23" y="269"/>
                        <a:pt x="23" y="268"/>
                      </a:cubicBezTo>
                      <a:close/>
                      <a:moveTo>
                        <a:pt x="28" y="262"/>
                      </a:moveTo>
                      <a:cubicBezTo>
                        <a:pt x="29" y="263"/>
                        <a:pt x="30" y="267"/>
                        <a:pt x="31" y="269"/>
                      </a:cubicBezTo>
                      <a:cubicBezTo>
                        <a:pt x="30" y="267"/>
                        <a:pt x="30" y="265"/>
                        <a:pt x="28" y="262"/>
                      </a:cubicBezTo>
                      <a:close/>
                      <a:moveTo>
                        <a:pt x="36" y="254"/>
                      </a:moveTo>
                      <a:cubicBezTo>
                        <a:pt x="36" y="254"/>
                        <a:pt x="37" y="256"/>
                        <a:pt x="38" y="258"/>
                      </a:cubicBezTo>
                      <a:cubicBezTo>
                        <a:pt x="38" y="259"/>
                        <a:pt x="37" y="255"/>
                        <a:pt x="36" y="254"/>
                      </a:cubicBezTo>
                      <a:close/>
                      <a:moveTo>
                        <a:pt x="27" y="269"/>
                      </a:moveTo>
                      <a:cubicBezTo>
                        <a:pt x="27" y="269"/>
                        <a:pt x="27" y="269"/>
                        <a:pt x="28" y="271"/>
                      </a:cubicBezTo>
                      <a:cubicBezTo>
                        <a:pt x="29" y="274"/>
                        <a:pt x="28" y="274"/>
                        <a:pt x="27" y="269"/>
                      </a:cubicBezTo>
                      <a:close/>
                      <a:moveTo>
                        <a:pt x="33" y="280"/>
                      </a:moveTo>
                      <a:cubicBezTo>
                        <a:pt x="32" y="278"/>
                        <a:pt x="30" y="275"/>
                        <a:pt x="30" y="273"/>
                      </a:cubicBezTo>
                      <a:cubicBezTo>
                        <a:pt x="29" y="271"/>
                        <a:pt x="30" y="272"/>
                        <a:pt x="29" y="269"/>
                      </a:cubicBezTo>
                      <a:cubicBezTo>
                        <a:pt x="30" y="271"/>
                        <a:pt x="31" y="275"/>
                        <a:pt x="32" y="275"/>
                      </a:cubicBezTo>
                      <a:cubicBezTo>
                        <a:pt x="31" y="272"/>
                        <a:pt x="30" y="272"/>
                        <a:pt x="29" y="267"/>
                      </a:cubicBezTo>
                      <a:cubicBezTo>
                        <a:pt x="29" y="267"/>
                        <a:pt x="29" y="268"/>
                        <a:pt x="29" y="268"/>
                      </a:cubicBezTo>
                      <a:cubicBezTo>
                        <a:pt x="30" y="270"/>
                        <a:pt x="30" y="270"/>
                        <a:pt x="31" y="272"/>
                      </a:cubicBezTo>
                      <a:cubicBezTo>
                        <a:pt x="30" y="269"/>
                        <a:pt x="34" y="279"/>
                        <a:pt x="34" y="282"/>
                      </a:cubicBezTo>
                      <a:cubicBezTo>
                        <a:pt x="34" y="282"/>
                        <a:pt x="33" y="280"/>
                        <a:pt x="33" y="278"/>
                      </a:cubicBezTo>
                      <a:cubicBezTo>
                        <a:pt x="32" y="277"/>
                        <a:pt x="32" y="278"/>
                        <a:pt x="32" y="276"/>
                      </a:cubicBezTo>
                      <a:cubicBezTo>
                        <a:pt x="32" y="277"/>
                        <a:pt x="33" y="280"/>
                        <a:pt x="33" y="281"/>
                      </a:cubicBezTo>
                      <a:cubicBezTo>
                        <a:pt x="34" y="283"/>
                        <a:pt x="33" y="281"/>
                        <a:pt x="34" y="284"/>
                      </a:cubicBezTo>
                      <a:cubicBezTo>
                        <a:pt x="34" y="284"/>
                        <a:pt x="33" y="280"/>
                        <a:pt x="33" y="280"/>
                      </a:cubicBezTo>
                      <a:close/>
                      <a:moveTo>
                        <a:pt x="49" y="257"/>
                      </a:moveTo>
                      <a:cubicBezTo>
                        <a:pt x="49" y="258"/>
                        <a:pt x="50" y="259"/>
                        <a:pt x="49" y="258"/>
                      </a:cubicBezTo>
                      <a:cubicBezTo>
                        <a:pt x="50" y="259"/>
                        <a:pt x="50" y="261"/>
                        <a:pt x="51" y="262"/>
                      </a:cubicBezTo>
                      <a:cubicBezTo>
                        <a:pt x="51" y="264"/>
                        <a:pt x="49" y="258"/>
                        <a:pt x="50" y="260"/>
                      </a:cubicBezTo>
                      <a:cubicBezTo>
                        <a:pt x="50" y="260"/>
                        <a:pt x="49" y="258"/>
                        <a:pt x="49" y="257"/>
                      </a:cubicBezTo>
                      <a:close/>
                      <a:moveTo>
                        <a:pt x="36" y="286"/>
                      </a:moveTo>
                      <a:cubicBezTo>
                        <a:pt x="36" y="285"/>
                        <a:pt x="36" y="285"/>
                        <a:pt x="35" y="284"/>
                      </a:cubicBezTo>
                      <a:cubicBezTo>
                        <a:pt x="35" y="285"/>
                        <a:pt x="36" y="287"/>
                        <a:pt x="36" y="286"/>
                      </a:cubicBezTo>
                      <a:cubicBezTo>
                        <a:pt x="34" y="282"/>
                        <a:pt x="35" y="283"/>
                        <a:pt x="33" y="279"/>
                      </a:cubicBezTo>
                      <a:cubicBezTo>
                        <a:pt x="36" y="286"/>
                        <a:pt x="40" y="295"/>
                        <a:pt x="44" y="303"/>
                      </a:cubicBezTo>
                      <a:cubicBezTo>
                        <a:pt x="44" y="303"/>
                        <a:pt x="44" y="304"/>
                        <a:pt x="44" y="305"/>
                      </a:cubicBezTo>
                      <a:cubicBezTo>
                        <a:pt x="43" y="303"/>
                        <a:pt x="43" y="302"/>
                        <a:pt x="43" y="302"/>
                      </a:cubicBezTo>
                      <a:cubicBezTo>
                        <a:pt x="42" y="301"/>
                        <a:pt x="42" y="301"/>
                        <a:pt x="42" y="300"/>
                      </a:cubicBezTo>
                      <a:cubicBezTo>
                        <a:pt x="41" y="299"/>
                        <a:pt x="41" y="298"/>
                        <a:pt x="40" y="295"/>
                      </a:cubicBezTo>
                      <a:cubicBezTo>
                        <a:pt x="39" y="293"/>
                        <a:pt x="36" y="288"/>
                        <a:pt x="36" y="286"/>
                      </a:cubicBezTo>
                      <a:close/>
                      <a:moveTo>
                        <a:pt x="35" y="286"/>
                      </a:moveTo>
                      <a:cubicBezTo>
                        <a:pt x="35" y="287"/>
                        <a:pt x="35" y="286"/>
                        <a:pt x="35" y="286"/>
                      </a:cubicBezTo>
                      <a:cubicBezTo>
                        <a:pt x="36" y="289"/>
                        <a:pt x="40" y="298"/>
                        <a:pt x="41" y="300"/>
                      </a:cubicBezTo>
                      <a:cubicBezTo>
                        <a:pt x="39" y="296"/>
                        <a:pt x="36" y="289"/>
                        <a:pt x="35" y="286"/>
                      </a:cubicBezTo>
                      <a:close/>
                      <a:moveTo>
                        <a:pt x="36" y="295"/>
                      </a:moveTo>
                      <a:cubicBezTo>
                        <a:pt x="36" y="294"/>
                        <a:pt x="37" y="298"/>
                        <a:pt x="39" y="301"/>
                      </a:cubicBezTo>
                      <a:cubicBezTo>
                        <a:pt x="38" y="301"/>
                        <a:pt x="37" y="297"/>
                        <a:pt x="36" y="295"/>
                      </a:cubicBezTo>
                      <a:close/>
                      <a:moveTo>
                        <a:pt x="37" y="293"/>
                      </a:moveTo>
                      <a:cubicBezTo>
                        <a:pt x="37" y="293"/>
                        <a:pt x="37" y="293"/>
                        <a:pt x="37" y="293"/>
                      </a:cubicBezTo>
                      <a:cubicBezTo>
                        <a:pt x="39" y="297"/>
                        <a:pt x="39" y="298"/>
                        <a:pt x="37" y="293"/>
                      </a:cubicBezTo>
                      <a:close/>
                      <a:moveTo>
                        <a:pt x="54" y="274"/>
                      </a:moveTo>
                      <a:cubicBezTo>
                        <a:pt x="55" y="275"/>
                        <a:pt x="55" y="276"/>
                        <a:pt x="56" y="278"/>
                      </a:cubicBezTo>
                      <a:cubicBezTo>
                        <a:pt x="57" y="280"/>
                        <a:pt x="56" y="279"/>
                        <a:pt x="56" y="278"/>
                      </a:cubicBezTo>
                      <a:cubicBezTo>
                        <a:pt x="55" y="277"/>
                        <a:pt x="55" y="275"/>
                        <a:pt x="54" y="274"/>
                      </a:cubicBezTo>
                      <a:close/>
                      <a:moveTo>
                        <a:pt x="41" y="300"/>
                      </a:moveTo>
                      <a:cubicBezTo>
                        <a:pt x="40" y="298"/>
                        <a:pt x="41" y="301"/>
                        <a:pt x="40" y="300"/>
                      </a:cubicBezTo>
                      <a:cubicBezTo>
                        <a:pt x="39" y="298"/>
                        <a:pt x="39" y="296"/>
                        <a:pt x="41" y="300"/>
                      </a:cubicBezTo>
                      <a:close/>
                      <a:moveTo>
                        <a:pt x="39" y="302"/>
                      </a:moveTo>
                      <a:cubicBezTo>
                        <a:pt x="39" y="302"/>
                        <a:pt x="41" y="307"/>
                        <a:pt x="41" y="306"/>
                      </a:cubicBezTo>
                      <a:cubicBezTo>
                        <a:pt x="40" y="305"/>
                        <a:pt x="39" y="303"/>
                        <a:pt x="39" y="302"/>
                      </a:cubicBezTo>
                      <a:close/>
                      <a:moveTo>
                        <a:pt x="57" y="282"/>
                      </a:moveTo>
                      <a:cubicBezTo>
                        <a:pt x="57" y="280"/>
                        <a:pt x="58" y="283"/>
                        <a:pt x="57" y="281"/>
                      </a:cubicBezTo>
                      <a:cubicBezTo>
                        <a:pt x="57" y="280"/>
                        <a:pt x="59" y="285"/>
                        <a:pt x="59" y="284"/>
                      </a:cubicBezTo>
                      <a:cubicBezTo>
                        <a:pt x="60" y="286"/>
                        <a:pt x="59" y="286"/>
                        <a:pt x="60" y="287"/>
                      </a:cubicBezTo>
                      <a:cubicBezTo>
                        <a:pt x="61" y="289"/>
                        <a:pt x="60" y="286"/>
                        <a:pt x="60" y="288"/>
                      </a:cubicBezTo>
                      <a:cubicBezTo>
                        <a:pt x="61" y="288"/>
                        <a:pt x="61" y="289"/>
                        <a:pt x="61" y="290"/>
                      </a:cubicBezTo>
                      <a:cubicBezTo>
                        <a:pt x="61" y="289"/>
                        <a:pt x="61" y="289"/>
                        <a:pt x="61" y="290"/>
                      </a:cubicBezTo>
                      <a:cubicBezTo>
                        <a:pt x="62" y="292"/>
                        <a:pt x="61" y="290"/>
                        <a:pt x="63" y="294"/>
                      </a:cubicBezTo>
                      <a:cubicBezTo>
                        <a:pt x="63" y="295"/>
                        <a:pt x="62" y="292"/>
                        <a:pt x="61" y="290"/>
                      </a:cubicBezTo>
                      <a:cubicBezTo>
                        <a:pt x="61" y="291"/>
                        <a:pt x="61" y="292"/>
                        <a:pt x="62" y="293"/>
                      </a:cubicBezTo>
                      <a:cubicBezTo>
                        <a:pt x="61" y="291"/>
                        <a:pt x="61" y="289"/>
                        <a:pt x="59" y="286"/>
                      </a:cubicBezTo>
                      <a:cubicBezTo>
                        <a:pt x="60" y="287"/>
                        <a:pt x="58" y="284"/>
                        <a:pt x="57" y="282"/>
                      </a:cubicBezTo>
                      <a:close/>
                      <a:moveTo>
                        <a:pt x="50" y="294"/>
                      </a:moveTo>
                      <a:cubicBezTo>
                        <a:pt x="51" y="294"/>
                        <a:pt x="51" y="296"/>
                        <a:pt x="52" y="298"/>
                      </a:cubicBezTo>
                      <a:cubicBezTo>
                        <a:pt x="52" y="299"/>
                        <a:pt x="51" y="295"/>
                        <a:pt x="50" y="294"/>
                      </a:cubicBezTo>
                      <a:close/>
                      <a:moveTo>
                        <a:pt x="44" y="305"/>
                      </a:moveTo>
                      <a:cubicBezTo>
                        <a:pt x="44" y="304"/>
                        <a:pt x="45" y="308"/>
                        <a:pt x="46" y="309"/>
                      </a:cubicBezTo>
                      <a:cubicBezTo>
                        <a:pt x="46" y="309"/>
                        <a:pt x="44" y="307"/>
                        <a:pt x="44" y="305"/>
                      </a:cubicBezTo>
                      <a:close/>
                      <a:moveTo>
                        <a:pt x="46" y="306"/>
                      </a:moveTo>
                      <a:cubicBezTo>
                        <a:pt x="47" y="308"/>
                        <a:pt x="47" y="308"/>
                        <a:pt x="48" y="312"/>
                      </a:cubicBezTo>
                      <a:cubicBezTo>
                        <a:pt x="48" y="312"/>
                        <a:pt x="45" y="306"/>
                        <a:pt x="46" y="306"/>
                      </a:cubicBezTo>
                      <a:close/>
                      <a:moveTo>
                        <a:pt x="54" y="293"/>
                      </a:moveTo>
                      <a:cubicBezTo>
                        <a:pt x="54" y="293"/>
                        <a:pt x="55" y="294"/>
                        <a:pt x="55" y="295"/>
                      </a:cubicBezTo>
                      <a:cubicBezTo>
                        <a:pt x="55" y="295"/>
                        <a:pt x="55" y="294"/>
                        <a:pt x="55" y="294"/>
                      </a:cubicBezTo>
                      <a:cubicBezTo>
                        <a:pt x="55" y="294"/>
                        <a:pt x="56" y="296"/>
                        <a:pt x="56" y="297"/>
                      </a:cubicBezTo>
                      <a:cubicBezTo>
                        <a:pt x="55" y="296"/>
                        <a:pt x="55" y="294"/>
                        <a:pt x="54" y="293"/>
                      </a:cubicBezTo>
                      <a:close/>
                      <a:moveTo>
                        <a:pt x="57" y="338"/>
                      </a:moveTo>
                      <a:cubicBezTo>
                        <a:pt x="55" y="336"/>
                        <a:pt x="61" y="344"/>
                        <a:pt x="58" y="340"/>
                      </a:cubicBezTo>
                      <a:cubicBezTo>
                        <a:pt x="59" y="342"/>
                        <a:pt x="59" y="342"/>
                        <a:pt x="60" y="343"/>
                      </a:cubicBezTo>
                      <a:cubicBezTo>
                        <a:pt x="60" y="343"/>
                        <a:pt x="59" y="342"/>
                        <a:pt x="60" y="342"/>
                      </a:cubicBezTo>
                      <a:cubicBezTo>
                        <a:pt x="61" y="345"/>
                        <a:pt x="63" y="348"/>
                        <a:pt x="63" y="348"/>
                      </a:cubicBezTo>
                      <a:cubicBezTo>
                        <a:pt x="64" y="349"/>
                        <a:pt x="65" y="350"/>
                        <a:pt x="66" y="352"/>
                      </a:cubicBezTo>
                      <a:cubicBezTo>
                        <a:pt x="67" y="353"/>
                        <a:pt x="64" y="349"/>
                        <a:pt x="63" y="349"/>
                      </a:cubicBezTo>
                      <a:cubicBezTo>
                        <a:pt x="64" y="351"/>
                        <a:pt x="66" y="352"/>
                        <a:pt x="67" y="354"/>
                      </a:cubicBezTo>
                      <a:cubicBezTo>
                        <a:pt x="68" y="355"/>
                        <a:pt x="66" y="352"/>
                        <a:pt x="66" y="353"/>
                      </a:cubicBezTo>
                      <a:cubicBezTo>
                        <a:pt x="68" y="355"/>
                        <a:pt x="68" y="356"/>
                        <a:pt x="70" y="358"/>
                      </a:cubicBezTo>
                      <a:cubicBezTo>
                        <a:pt x="71" y="360"/>
                        <a:pt x="68" y="356"/>
                        <a:pt x="68" y="357"/>
                      </a:cubicBezTo>
                      <a:cubicBezTo>
                        <a:pt x="69" y="358"/>
                        <a:pt x="70" y="359"/>
                        <a:pt x="71" y="360"/>
                      </a:cubicBezTo>
                      <a:cubicBezTo>
                        <a:pt x="72" y="362"/>
                        <a:pt x="69" y="358"/>
                        <a:pt x="71" y="360"/>
                      </a:cubicBezTo>
                      <a:cubicBezTo>
                        <a:pt x="72" y="362"/>
                        <a:pt x="72" y="362"/>
                        <a:pt x="75" y="365"/>
                      </a:cubicBezTo>
                      <a:cubicBezTo>
                        <a:pt x="74" y="365"/>
                        <a:pt x="74" y="365"/>
                        <a:pt x="74" y="365"/>
                      </a:cubicBezTo>
                      <a:cubicBezTo>
                        <a:pt x="76" y="367"/>
                        <a:pt x="75" y="366"/>
                        <a:pt x="76" y="367"/>
                      </a:cubicBezTo>
                      <a:cubicBezTo>
                        <a:pt x="80" y="374"/>
                        <a:pt x="86" y="380"/>
                        <a:pt x="91" y="387"/>
                      </a:cubicBezTo>
                      <a:cubicBezTo>
                        <a:pt x="92" y="387"/>
                        <a:pt x="96" y="392"/>
                        <a:pt x="95" y="392"/>
                      </a:cubicBezTo>
                      <a:cubicBezTo>
                        <a:pt x="97" y="394"/>
                        <a:pt x="97" y="393"/>
                        <a:pt x="99" y="396"/>
                      </a:cubicBezTo>
                      <a:cubicBezTo>
                        <a:pt x="100" y="397"/>
                        <a:pt x="103" y="401"/>
                        <a:pt x="107" y="404"/>
                      </a:cubicBezTo>
                      <a:cubicBezTo>
                        <a:pt x="110" y="408"/>
                        <a:pt x="114" y="411"/>
                        <a:pt x="116" y="414"/>
                      </a:cubicBezTo>
                      <a:cubicBezTo>
                        <a:pt x="116" y="414"/>
                        <a:pt x="115" y="413"/>
                        <a:pt x="114" y="412"/>
                      </a:cubicBezTo>
                      <a:cubicBezTo>
                        <a:pt x="114" y="412"/>
                        <a:pt x="115" y="413"/>
                        <a:pt x="115" y="413"/>
                      </a:cubicBezTo>
                      <a:cubicBezTo>
                        <a:pt x="117" y="414"/>
                        <a:pt x="123" y="420"/>
                        <a:pt x="125" y="423"/>
                      </a:cubicBezTo>
                      <a:cubicBezTo>
                        <a:pt x="129" y="425"/>
                        <a:pt x="131" y="428"/>
                        <a:pt x="135" y="431"/>
                      </a:cubicBezTo>
                      <a:cubicBezTo>
                        <a:pt x="135" y="431"/>
                        <a:pt x="134" y="430"/>
                        <a:pt x="133" y="430"/>
                      </a:cubicBezTo>
                      <a:cubicBezTo>
                        <a:pt x="133" y="429"/>
                        <a:pt x="131" y="427"/>
                        <a:pt x="130" y="427"/>
                      </a:cubicBezTo>
                      <a:cubicBezTo>
                        <a:pt x="130" y="427"/>
                        <a:pt x="131" y="428"/>
                        <a:pt x="132" y="429"/>
                      </a:cubicBezTo>
                      <a:cubicBezTo>
                        <a:pt x="130" y="427"/>
                        <a:pt x="126" y="424"/>
                        <a:pt x="122" y="420"/>
                      </a:cubicBezTo>
                      <a:cubicBezTo>
                        <a:pt x="123" y="421"/>
                        <a:pt x="122" y="421"/>
                        <a:pt x="122" y="420"/>
                      </a:cubicBezTo>
                      <a:cubicBezTo>
                        <a:pt x="121" y="419"/>
                        <a:pt x="120" y="418"/>
                        <a:pt x="119" y="417"/>
                      </a:cubicBezTo>
                      <a:cubicBezTo>
                        <a:pt x="118" y="416"/>
                        <a:pt x="114" y="412"/>
                        <a:pt x="111" y="410"/>
                      </a:cubicBezTo>
                      <a:cubicBezTo>
                        <a:pt x="108" y="407"/>
                        <a:pt x="105" y="404"/>
                        <a:pt x="106" y="405"/>
                      </a:cubicBezTo>
                      <a:cubicBezTo>
                        <a:pt x="101" y="401"/>
                        <a:pt x="100" y="399"/>
                        <a:pt x="95" y="395"/>
                      </a:cubicBezTo>
                      <a:cubicBezTo>
                        <a:pt x="95" y="394"/>
                        <a:pt x="93" y="392"/>
                        <a:pt x="93" y="391"/>
                      </a:cubicBezTo>
                      <a:cubicBezTo>
                        <a:pt x="92" y="390"/>
                        <a:pt x="86" y="384"/>
                        <a:pt x="83" y="380"/>
                      </a:cubicBezTo>
                      <a:cubicBezTo>
                        <a:pt x="82" y="378"/>
                        <a:pt x="82" y="378"/>
                        <a:pt x="81" y="377"/>
                      </a:cubicBezTo>
                      <a:cubicBezTo>
                        <a:pt x="79" y="374"/>
                        <a:pt x="76" y="371"/>
                        <a:pt x="73" y="367"/>
                      </a:cubicBezTo>
                      <a:cubicBezTo>
                        <a:pt x="71" y="364"/>
                        <a:pt x="69" y="360"/>
                        <a:pt x="67" y="357"/>
                      </a:cubicBezTo>
                      <a:cubicBezTo>
                        <a:pt x="67" y="357"/>
                        <a:pt x="64" y="353"/>
                        <a:pt x="62" y="349"/>
                      </a:cubicBezTo>
                      <a:cubicBezTo>
                        <a:pt x="60" y="347"/>
                        <a:pt x="54" y="337"/>
                        <a:pt x="52" y="334"/>
                      </a:cubicBezTo>
                      <a:cubicBezTo>
                        <a:pt x="50" y="331"/>
                        <a:pt x="52" y="334"/>
                        <a:pt x="52" y="332"/>
                      </a:cubicBezTo>
                      <a:cubicBezTo>
                        <a:pt x="50" y="330"/>
                        <a:pt x="47" y="324"/>
                        <a:pt x="46" y="322"/>
                      </a:cubicBezTo>
                      <a:cubicBezTo>
                        <a:pt x="47" y="323"/>
                        <a:pt x="46" y="322"/>
                        <a:pt x="45" y="320"/>
                      </a:cubicBezTo>
                      <a:cubicBezTo>
                        <a:pt x="45" y="318"/>
                        <a:pt x="43" y="316"/>
                        <a:pt x="43" y="314"/>
                      </a:cubicBezTo>
                      <a:cubicBezTo>
                        <a:pt x="44" y="317"/>
                        <a:pt x="46" y="321"/>
                        <a:pt x="47" y="323"/>
                      </a:cubicBezTo>
                      <a:cubicBezTo>
                        <a:pt x="48" y="324"/>
                        <a:pt x="48" y="324"/>
                        <a:pt x="49" y="327"/>
                      </a:cubicBezTo>
                      <a:cubicBezTo>
                        <a:pt x="49" y="327"/>
                        <a:pt x="49" y="326"/>
                        <a:pt x="49" y="326"/>
                      </a:cubicBezTo>
                      <a:cubicBezTo>
                        <a:pt x="52" y="331"/>
                        <a:pt x="55" y="336"/>
                        <a:pt x="58" y="341"/>
                      </a:cubicBezTo>
                      <a:cubicBezTo>
                        <a:pt x="61" y="345"/>
                        <a:pt x="63" y="350"/>
                        <a:pt x="66" y="354"/>
                      </a:cubicBezTo>
                      <a:cubicBezTo>
                        <a:pt x="67" y="356"/>
                        <a:pt x="70" y="360"/>
                        <a:pt x="71" y="360"/>
                      </a:cubicBezTo>
                      <a:cubicBezTo>
                        <a:pt x="69" y="357"/>
                        <a:pt x="66" y="354"/>
                        <a:pt x="64" y="350"/>
                      </a:cubicBezTo>
                      <a:cubicBezTo>
                        <a:pt x="62" y="347"/>
                        <a:pt x="59" y="343"/>
                        <a:pt x="57" y="340"/>
                      </a:cubicBezTo>
                      <a:cubicBezTo>
                        <a:pt x="58" y="341"/>
                        <a:pt x="58" y="341"/>
                        <a:pt x="58" y="341"/>
                      </a:cubicBezTo>
                      <a:cubicBezTo>
                        <a:pt x="58" y="340"/>
                        <a:pt x="53" y="334"/>
                        <a:pt x="55" y="335"/>
                      </a:cubicBezTo>
                      <a:cubicBezTo>
                        <a:pt x="53" y="332"/>
                        <a:pt x="52" y="330"/>
                        <a:pt x="51" y="329"/>
                      </a:cubicBezTo>
                      <a:cubicBezTo>
                        <a:pt x="49" y="325"/>
                        <a:pt x="47" y="322"/>
                        <a:pt x="47" y="322"/>
                      </a:cubicBezTo>
                      <a:cubicBezTo>
                        <a:pt x="48" y="324"/>
                        <a:pt x="49" y="325"/>
                        <a:pt x="50" y="326"/>
                      </a:cubicBezTo>
                      <a:cubicBezTo>
                        <a:pt x="48" y="324"/>
                        <a:pt x="48" y="322"/>
                        <a:pt x="47" y="320"/>
                      </a:cubicBezTo>
                      <a:cubicBezTo>
                        <a:pt x="47" y="320"/>
                        <a:pt x="47" y="321"/>
                        <a:pt x="46" y="320"/>
                      </a:cubicBezTo>
                      <a:cubicBezTo>
                        <a:pt x="44" y="316"/>
                        <a:pt x="44" y="315"/>
                        <a:pt x="43" y="312"/>
                      </a:cubicBezTo>
                      <a:cubicBezTo>
                        <a:pt x="44" y="314"/>
                        <a:pt x="45" y="317"/>
                        <a:pt x="46" y="318"/>
                      </a:cubicBezTo>
                      <a:cubicBezTo>
                        <a:pt x="47" y="319"/>
                        <a:pt x="47" y="319"/>
                        <a:pt x="47" y="320"/>
                      </a:cubicBezTo>
                      <a:cubicBezTo>
                        <a:pt x="49" y="324"/>
                        <a:pt x="49" y="324"/>
                        <a:pt x="52" y="330"/>
                      </a:cubicBezTo>
                      <a:cubicBezTo>
                        <a:pt x="52" y="329"/>
                        <a:pt x="52" y="327"/>
                        <a:pt x="53" y="329"/>
                      </a:cubicBezTo>
                      <a:cubicBezTo>
                        <a:pt x="55" y="333"/>
                        <a:pt x="54" y="332"/>
                        <a:pt x="55" y="335"/>
                      </a:cubicBezTo>
                      <a:cubicBezTo>
                        <a:pt x="54" y="333"/>
                        <a:pt x="55" y="333"/>
                        <a:pt x="53" y="331"/>
                      </a:cubicBezTo>
                      <a:cubicBezTo>
                        <a:pt x="53" y="330"/>
                        <a:pt x="54" y="332"/>
                        <a:pt x="53" y="330"/>
                      </a:cubicBezTo>
                      <a:cubicBezTo>
                        <a:pt x="54" y="332"/>
                        <a:pt x="55" y="334"/>
                        <a:pt x="56" y="335"/>
                      </a:cubicBezTo>
                      <a:cubicBezTo>
                        <a:pt x="57" y="337"/>
                        <a:pt x="58" y="338"/>
                        <a:pt x="59" y="340"/>
                      </a:cubicBezTo>
                      <a:cubicBezTo>
                        <a:pt x="59" y="341"/>
                        <a:pt x="57" y="337"/>
                        <a:pt x="57" y="338"/>
                      </a:cubicBezTo>
                      <a:close/>
                      <a:moveTo>
                        <a:pt x="45" y="315"/>
                      </a:moveTo>
                      <a:cubicBezTo>
                        <a:pt x="46" y="316"/>
                        <a:pt x="47" y="318"/>
                        <a:pt x="48" y="320"/>
                      </a:cubicBezTo>
                      <a:cubicBezTo>
                        <a:pt x="47" y="319"/>
                        <a:pt x="46" y="317"/>
                        <a:pt x="45" y="315"/>
                      </a:cubicBezTo>
                      <a:close/>
                      <a:moveTo>
                        <a:pt x="49" y="312"/>
                      </a:moveTo>
                      <a:cubicBezTo>
                        <a:pt x="50" y="313"/>
                        <a:pt x="50" y="314"/>
                        <a:pt x="49" y="314"/>
                      </a:cubicBezTo>
                      <a:cubicBezTo>
                        <a:pt x="50" y="315"/>
                        <a:pt x="50" y="315"/>
                        <a:pt x="50" y="315"/>
                      </a:cubicBezTo>
                      <a:cubicBezTo>
                        <a:pt x="51" y="316"/>
                        <a:pt x="50" y="315"/>
                        <a:pt x="50" y="315"/>
                      </a:cubicBezTo>
                      <a:cubicBezTo>
                        <a:pt x="51" y="316"/>
                        <a:pt x="51" y="317"/>
                        <a:pt x="52" y="319"/>
                      </a:cubicBezTo>
                      <a:cubicBezTo>
                        <a:pt x="52" y="319"/>
                        <a:pt x="51" y="317"/>
                        <a:pt x="51" y="317"/>
                      </a:cubicBezTo>
                      <a:cubicBezTo>
                        <a:pt x="51" y="318"/>
                        <a:pt x="53" y="320"/>
                        <a:pt x="54" y="322"/>
                      </a:cubicBezTo>
                      <a:cubicBezTo>
                        <a:pt x="53" y="321"/>
                        <a:pt x="52" y="319"/>
                        <a:pt x="51" y="318"/>
                      </a:cubicBezTo>
                      <a:cubicBezTo>
                        <a:pt x="50" y="316"/>
                        <a:pt x="49" y="314"/>
                        <a:pt x="48" y="312"/>
                      </a:cubicBezTo>
                      <a:cubicBezTo>
                        <a:pt x="50" y="314"/>
                        <a:pt x="48" y="311"/>
                        <a:pt x="49" y="312"/>
                      </a:cubicBezTo>
                      <a:close/>
                      <a:moveTo>
                        <a:pt x="48" y="314"/>
                      </a:moveTo>
                      <a:cubicBezTo>
                        <a:pt x="49" y="314"/>
                        <a:pt x="50" y="316"/>
                        <a:pt x="51" y="318"/>
                      </a:cubicBezTo>
                      <a:cubicBezTo>
                        <a:pt x="52" y="320"/>
                        <a:pt x="53" y="321"/>
                        <a:pt x="53" y="322"/>
                      </a:cubicBezTo>
                      <a:cubicBezTo>
                        <a:pt x="52" y="320"/>
                        <a:pt x="51" y="319"/>
                        <a:pt x="50" y="318"/>
                      </a:cubicBezTo>
                      <a:cubicBezTo>
                        <a:pt x="50" y="317"/>
                        <a:pt x="49" y="315"/>
                        <a:pt x="48" y="314"/>
                      </a:cubicBezTo>
                      <a:close/>
                      <a:moveTo>
                        <a:pt x="47" y="319"/>
                      </a:moveTo>
                      <a:cubicBezTo>
                        <a:pt x="47" y="318"/>
                        <a:pt x="50" y="323"/>
                        <a:pt x="49" y="323"/>
                      </a:cubicBezTo>
                      <a:cubicBezTo>
                        <a:pt x="47" y="320"/>
                        <a:pt x="48" y="321"/>
                        <a:pt x="47" y="319"/>
                      </a:cubicBezTo>
                      <a:close/>
                      <a:moveTo>
                        <a:pt x="64" y="297"/>
                      </a:moveTo>
                      <a:cubicBezTo>
                        <a:pt x="63" y="296"/>
                        <a:pt x="63" y="295"/>
                        <a:pt x="62" y="294"/>
                      </a:cubicBezTo>
                      <a:cubicBezTo>
                        <a:pt x="62" y="294"/>
                        <a:pt x="63" y="295"/>
                        <a:pt x="63" y="296"/>
                      </a:cubicBezTo>
                      <a:cubicBezTo>
                        <a:pt x="64" y="297"/>
                        <a:pt x="64" y="296"/>
                        <a:pt x="65" y="299"/>
                      </a:cubicBezTo>
                      <a:cubicBezTo>
                        <a:pt x="65" y="299"/>
                        <a:pt x="65" y="299"/>
                        <a:pt x="65" y="299"/>
                      </a:cubicBezTo>
                      <a:cubicBezTo>
                        <a:pt x="64" y="297"/>
                        <a:pt x="64" y="297"/>
                        <a:pt x="64" y="297"/>
                      </a:cubicBezTo>
                      <a:close/>
                      <a:moveTo>
                        <a:pt x="49" y="321"/>
                      </a:moveTo>
                      <a:cubicBezTo>
                        <a:pt x="49" y="320"/>
                        <a:pt x="50" y="324"/>
                        <a:pt x="51" y="325"/>
                      </a:cubicBezTo>
                      <a:cubicBezTo>
                        <a:pt x="51" y="326"/>
                        <a:pt x="50" y="325"/>
                        <a:pt x="50" y="325"/>
                      </a:cubicBezTo>
                      <a:cubicBezTo>
                        <a:pt x="49" y="323"/>
                        <a:pt x="50" y="324"/>
                        <a:pt x="49" y="321"/>
                      </a:cubicBezTo>
                      <a:close/>
                      <a:moveTo>
                        <a:pt x="61" y="317"/>
                      </a:moveTo>
                      <a:cubicBezTo>
                        <a:pt x="61" y="316"/>
                        <a:pt x="59" y="313"/>
                        <a:pt x="59" y="312"/>
                      </a:cubicBezTo>
                      <a:cubicBezTo>
                        <a:pt x="59" y="312"/>
                        <a:pt x="61" y="315"/>
                        <a:pt x="61" y="316"/>
                      </a:cubicBezTo>
                      <a:cubicBezTo>
                        <a:pt x="61" y="316"/>
                        <a:pt x="62" y="318"/>
                        <a:pt x="62" y="318"/>
                      </a:cubicBezTo>
                      <a:cubicBezTo>
                        <a:pt x="63" y="319"/>
                        <a:pt x="64" y="320"/>
                        <a:pt x="65" y="322"/>
                      </a:cubicBezTo>
                      <a:cubicBezTo>
                        <a:pt x="65" y="323"/>
                        <a:pt x="63" y="319"/>
                        <a:pt x="64" y="322"/>
                      </a:cubicBezTo>
                      <a:cubicBezTo>
                        <a:pt x="64" y="322"/>
                        <a:pt x="63" y="321"/>
                        <a:pt x="62" y="319"/>
                      </a:cubicBezTo>
                      <a:cubicBezTo>
                        <a:pt x="62" y="319"/>
                        <a:pt x="63" y="320"/>
                        <a:pt x="63" y="319"/>
                      </a:cubicBezTo>
                      <a:cubicBezTo>
                        <a:pt x="61" y="317"/>
                        <a:pt x="61" y="317"/>
                        <a:pt x="59" y="314"/>
                      </a:cubicBezTo>
                      <a:cubicBezTo>
                        <a:pt x="61" y="317"/>
                        <a:pt x="60" y="314"/>
                        <a:pt x="61" y="317"/>
                      </a:cubicBezTo>
                      <a:close/>
                      <a:moveTo>
                        <a:pt x="55" y="333"/>
                      </a:moveTo>
                      <a:cubicBezTo>
                        <a:pt x="55" y="332"/>
                        <a:pt x="55" y="333"/>
                        <a:pt x="56" y="334"/>
                      </a:cubicBezTo>
                      <a:cubicBezTo>
                        <a:pt x="56" y="335"/>
                        <a:pt x="57" y="337"/>
                        <a:pt x="58" y="338"/>
                      </a:cubicBezTo>
                      <a:cubicBezTo>
                        <a:pt x="58" y="338"/>
                        <a:pt x="56" y="335"/>
                        <a:pt x="55" y="333"/>
                      </a:cubicBezTo>
                      <a:close/>
                      <a:moveTo>
                        <a:pt x="65" y="323"/>
                      </a:moveTo>
                      <a:cubicBezTo>
                        <a:pt x="65" y="324"/>
                        <a:pt x="65" y="324"/>
                        <a:pt x="66" y="324"/>
                      </a:cubicBezTo>
                      <a:cubicBezTo>
                        <a:pt x="67" y="326"/>
                        <a:pt x="67" y="326"/>
                        <a:pt x="67" y="327"/>
                      </a:cubicBezTo>
                      <a:cubicBezTo>
                        <a:pt x="67" y="328"/>
                        <a:pt x="65" y="323"/>
                        <a:pt x="66" y="326"/>
                      </a:cubicBezTo>
                      <a:cubicBezTo>
                        <a:pt x="66" y="326"/>
                        <a:pt x="65" y="324"/>
                        <a:pt x="65" y="323"/>
                      </a:cubicBezTo>
                      <a:close/>
                      <a:moveTo>
                        <a:pt x="68" y="329"/>
                      </a:moveTo>
                      <a:cubicBezTo>
                        <a:pt x="68" y="329"/>
                        <a:pt x="70" y="332"/>
                        <a:pt x="70" y="331"/>
                      </a:cubicBezTo>
                      <a:cubicBezTo>
                        <a:pt x="70" y="332"/>
                        <a:pt x="69" y="331"/>
                        <a:pt x="71" y="334"/>
                      </a:cubicBezTo>
                      <a:cubicBezTo>
                        <a:pt x="70" y="331"/>
                        <a:pt x="72" y="334"/>
                        <a:pt x="72" y="335"/>
                      </a:cubicBezTo>
                      <a:cubicBezTo>
                        <a:pt x="71" y="334"/>
                        <a:pt x="69" y="331"/>
                        <a:pt x="68" y="329"/>
                      </a:cubicBezTo>
                      <a:close/>
                      <a:moveTo>
                        <a:pt x="71" y="335"/>
                      </a:moveTo>
                      <a:cubicBezTo>
                        <a:pt x="71" y="335"/>
                        <a:pt x="70" y="333"/>
                        <a:pt x="69" y="332"/>
                      </a:cubicBezTo>
                      <a:cubicBezTo>
                        <a:pt x="69" y="331"/>
                        <a:pt x="69" y="331"/>
                        <a:pt x="69" y="331"/>
                      </a:cubicBezTo>
                      <a:cubicBezTo>
                        <a:pt x="70" y="332"/>
                        <a:pt x="70" y="333"/>
                        <a:pt x="71" y="333"/>
                      </a:cubicBezTo>
                      <a:cubicBezTo>
                        <a:pt x="70" y="333"/>
                        <a:pt x="70" y="333"/>
                        <a:pt x="71" y="335"/>
                      </a:cubicBezTo>
                      <a:close/>
                      <a:moveTo>
                        <a:pt x="63" y="347"/>
                      </a:moveTo>
                      <a:cubicBezTo>
                        <a:pt x="63" y="346"/>
                        <a:pt x="65" y="350"/>
                        <a:pt x="66" y="351"/>
                      </a:cubicBezTo>
                      <a:cubicBezTo>
                        <a:pt x="66" y="352"/>
                        <a:pt x="64" y="349"/>
                        <a:pt x="63" y="347"/>
                      </a:cubicBezTo>
                      <a:close/>
                      <a:moveTo>
                        <a:pt x="77" y="322"/>
                      </a:moveTo>
                      <a:cubicBezTo>
                        <a:pt x="77" y="321"/>
                        <a:pt x="78" y="322"/>
                        <a:pt x="78" y="322"/>
                      </a:cubicBezTo>
                      <a:cubicBezTo>
                        <a:pt x="79" y="324"/>
                        <a:pt x="82" y="327"/>
                        <a:pt x="82" y="328"/>
                      </a:cubicBezTo>
                      <a:cubicBezTo>
                        <a:pt x="78" y="322"/>
                        <a:pt x="79" y="324"/>
                        <a:pt x="77" y="322"/>
                      </a:cubicBezTo>
                      <a:close/>
                      <a:moveTo>
                        <a:pt x="74" y="332"/>
                      </a:moveTo>
                      <a:cubicBezTo>
                        <a:pt x="74" y="333"/>
                        <a:pt x="75" y="333"/>
                        <a:pt x="74" y="332"/>
                      </a:cubicBezTo>
                      <a:cubicBezTo>
                        <a:pt x="76" y="335"/>
                        <a:pt x="75" y="334"/>
                        <a:pt x="76" y="336"/>
                      </a:cubicBezTo>
                      <a:cubicBezTo>
                        <a:pt x="76" y="336"/>
                        <a:pt x="76" y="335"/>
                        <a:pt x="74" y="332"/>
                      </a:cubicBezTo>
                      <a:close/>
                      <a:moveTo>
                        <a:pt x="75" y="340"/>
                      </a:moveTo>
                      <a:cubicBezTo>
                        <a:pt x="75" y="339"/>
                        <a:pt x="77" y="343"/>
                        <a:pt x="77" y="343"/>
                      </a:cubicBezTo>
                      <a:cubicBezTo>
                        <a:pt x="79" y="345"/>
                        <a:pt x="77" y="343"/>
                        <a:pt x="78" y="345"/>
                      </a:cubicBezTo>
                      <a:cubicBezTo>
                        <a:pt x="79" y="346"/>
                        <a:pt x="81" y="349"/>
                        <a:pt x="82" y="351"/>
                      </a:cubicBezTo>
                      <a:cubicBezTo>
                        <a:pt x="79" y="347"/>
                        <a:pt x="77" y="344"/>
                        <a:pt x="75" y="340"/>
                      </a:cubicBezTo>
                      <a:close/>
                      <a:moveTo>
                        <a:pt x="77" y="342"/>
                      </a:moveTo>
                      <a:cubicBezTo>
                        <a:pt x="79" y="345"/>
                        <a:pt x="81" y="349"/>
                        <a:pt x="83" y="351"/>
                      </a:cubicBezTo>
                      <a:cubicBezTo>
                        <a:pt x="82" y="350"/>
                        <a:pt x="79" y="345"/>
                        <a:pt x="77" y="342"/>
                      </a:cubicBezTo>
                      <a:close/>
                      <a:moveTo>
                        <a:pt x="84" y="331"/>
                      </a:moveTo>
                      <a:cubicBezTo>
                        <a:pt x="85" y="332"/>
                        <a:pt x="84" y="332"/>
                        <a:pt x="85" y="334"/>
                      </a:cubicBezTo>
                      <a:cubicBezTo>
                        <a:pt x="84" y="333"/>
                        <a:pt x="82" y="329"/>
                        <a:pt x="84" y="331"/>
                      </a:cubicBezTo>
                      <a:close/>
                      <a:moveTo>
                        <a:pt x="85" y="345"/>
                      </a:moveTo>
                      <a:cubicBezTo>
                        <a:pt x="88" y="349"/>
                        <a:pt x="86" y="347"/>
                        <a:pt x="89" y="351"/>
                      </a:cubicBezTo>
                      <a:cubicBezTo>
                        <a:pt x="87" y="347"/>
                        <a:pt x="85" y="344"/>
                        <a:pt x="85" y="345"/>
                      </a:cubicBezTo>
                      <a:close/>
                      <a:moveTo>
                        <a:pt x="84" y="354"/>
                      </a:moveTo>
                      <a:cubicBezTo>
                        <a:pt x="85" y="354"/>
                        <a:pt x="85" y="355"/>
                        <a:pt x="86" y="357"/>
                      </a:cubicBezTo>
                      <a:cubicBezTo>
                        <a:pt x="87" y="358"/>
                        <a:pt x="88" y="359"/>
                        <a:pt x="89" y="360"/>
                      </a:cubicBezTo>
                      <a:cubicBezTo>
                        <a:pt x="88" y="360"/>
                        <a:pt x="91" y="364"/>
                        <a:pt x="94" y="367"/>
                      </a:cubicBezTo>
                      <a:cubicBezTo>
                        <a:pt x="94" y="367"/>
                        <a:pt x="94" y="367"/>
                        <a:pt x="94" y="367"/>
                      </a:cubicBezTo>
                      <a:cubicBezTo>
                        <a:pt x="92" y="365"/>
                        <a:pt x="92" y="365"/>
                        <a:pt x="91" y="364"/>
                      </a:cubicBezTo>
                      <a:cubicBezTo>
                        <a:pt x="91" y="364"/>
                        <a:pt x="89" y="361"/>
                        <a:pt x="88" y="360"/>
                      </a:cubicBezTo>
                      <a:cubicBezTo>
                        <a:pt x="88" y="360"/>
                        <a:pt x="86" y="357"/>
                        <a:pt x="86" y="357"/>
                      </a:cubicBezTo>
                      <a:cubicBezTo>
                        <a:pt x="85" y="356"/>
                        <a:pt x="85" y="355"/>
                        <a:pt x="84" y="354"/>
                      </a:cubicBezTo>
                      <a:close/>
                      <a:moveTo>
                        <a:pt x="88" y="354"/>
                      </a:moveTo>
                      <a:cubicBezTo>
                        <a:pt x="89" y="355"/>
                        <a:pt x="89" y="355"/>
                        <a:pt x="90" y="356"/>
                      </a:cubicBezTo>
                      <a:cubicBezTo>
                        <a:pt x="90" y="357"/>
                        <a:pt x="87" y="354"/>
                        <a:pt x="88" y="354"/>
                      </a:cubicBezTo>
                      <a:close/>
                      <a:moveTo>
                        <a:pt x="92" y="357"/>
                      </a:moveTo>
                      <a:cubicBezTo>
                        <a:pt x="92" y="357"/>
                        <a:pt x="95" y="361"/>
                        <a:pt x="97" y="364"/>
                      </a:cubicBezTo>
                      <a:cubicBezTo>
                        <a:pt x="96" y="362"/>
                        <a:pt x="94" y="360"/>
                        <a:pt x="92" y="357"/>
                      </a:cubicBezTo>
                      <a:close/>
                      <a:moveTo>
                        <a:pt x="92" y="359"/>
                      </a:moveTo>
                      <a:cubicBezTo>
                        <a:pt x="91" y="358"/>
                        <a:pt x="94" y="361"/>
                        <a:pt x="95" y="362"/>
                      </a:cubicBezTo>
                      <a:cubicBezTo>
                        <a:pt x="95" y="363"/>
                        <a:pt x="93" y="361"/>
                        <a:pt x="92" y="359"/>
                      </a:cubicBezTo>
                      <a:close/>
                      <a:moveTo>
                        <a:pt x="97" y="371"/>
                      </a:moveTo>
                      <a:cubicBezTo>
                        <a:pt x="98" y="371"/>
                        <a:pt x="98" y="372"/>
                        <a:pt x="98" y="372"/>
                      </a:cubicBezTo>
                      <a:cubicBezTo>
                        <a:pt x="100" y="375"/>
                        <a:pt x="96" y="371"/>
                        <a:pt x="97" y="371"/>
                      </a:cubicBezTo>
                      <a:close/>
                      <a:moveTo>
                        <a:pt x="99" y="369"/>
                      </a:moveTo>
                      <a:cubicBezTo>
                        <a:pt x="100" y="370"/>
                        <a:pt x="101" y="372"/>
                        <a:pt x="101" y="373"/>
                      </a:cubicBezTo>
                      <a:cubicBezTo>
                        <a:pt x="100" y="371"/>
                        <a:pt x="100" y="371"/>
                        <a:pt x="99" y="369"/>
                      </a:cubicBezTo>
                      <a:close/>
                      <a:moveTo>
                        <a:pt x="100" y="366"/>
                      </a:moveTo>
                      <a:cubicBezTo>
                        <a:pt x="102" y="368"/>
                        <a:pt x="105" y="371"/>
                        <a:pt x="108" y="374"/>
                      </a:cubicBezTo>
                      <a:cubicBezTo>
                        <a:pt x="107" y="374"/>
                        <a:pt x="104" y="370"/>
                        <a:pt x="104" y="371"/>
                      </a:cubicBezTo>
                      <a:cubicBezTo>
                        <a:pt x="103" y="370"/>
                        <a:pt x="101" y="368"/>
                        <a:pt x="100" y="366"/>
                      </a:cubicBezTo>
                      <a:close/>
                      <a:moveTo>
                        <a:pt x="105" y="373"/>
                      </a:moveTo>
                      <a:cubicBezTo>
                        <a:pt x="107" y="374"/>
                        <a:pt x="110" y="377"/>
                        <a:pt x="110" y="378"/>
                      </a:cubicBezTo>
                      <a:cubicBezTo>
                        <a:pt x="108" y="375"/>
                        <a:pt x="108" y="375"/>
                        <a:pt x="105" y="373"/>
                      </a:cubicBezTo>
                      <a:close/>
                      <a:moveTo>
                        <a:pt x="111" y="383"/>
                      </a:moveTo>
                      <a:cubicBezTo>
                        <a:pt x="112" y="385"/>
                        <a:pt x="113" y="385"/>
                        <a:pt x="115" y="387"/>
                      </a:cubicBezTo>
                      <a:cubicBezTo>
                        <a:pt x="115" y="388"/>
                        <a:pt x="114" y="387"/>
                        <a:pt x="113" y="386"/>
                      </a:cubicBezTo>
                      <a:cubicBezTo>
                        <a:pt x="111" y="384"/>
                        <a:pt x="111" y="384"/>
                        <a:pt x="111" y="384"/>
                      </a:cubicBezTo>
                      <a:cubicBezTo>
                        <a:pt x="110" y="383"/>
                        <a:pt x="110" y="383"/>
                        <a:pt x="111" y="383"/>
                      </a:cubicBezTo>
                      <a:close/>
                      <a:moveTo>
                        <a:pt x="107" y="396"/>
                      </a:moveTo>
                      <a:cubicBezTo>
                        <a:pt x="106" y="395"/>
                        <a:pt x="109" y="398"/>
                        <a:pt x="108" y="397"/>
                      </a:cubicBezTo>
                      <a:cubicBezTo>
                        <a:pt x="110" y="399"/>
                        <a:pt x="109" y="398"/>
                        <a:pt x="107" y="396"/>
                      </a:cubicBezTo>
                      <a:close/>
                      <a:moveTo>
                        <a:pt x="110" y="399"/>
                      </a:moveTo>
                      <a:cubicBezTo>
                        <a:pt x="114" y="403"/>
                        <a:pt x="112" y="402"/>
                        <a:pt x="117" y="406"/>
                      </a:cubicBezTo>
                      <a:cubicBezTo>
                        <a:pt x="117" y="406"/>
                        <a:pt x="118" y="407"/>
                        <a:pt x="118" y="407"/>
                      </a:cubicBezTo>
                      <a:cubicBezTo>
                        <a:pt x="116" y="405"/>
                        <a:pt x="115" y="404"/>
                        <a:pt x="113" y="403"/>
                      </a:cubicBezTo>
                      <a:cubicBezTo>
                        <a:pt x="112" y="402"/>
                        <a:pt x="111" y="400"/>
                        <a:pt x="109" y="399"/>
                      </a:cubicBezTo>
                      <a:cubicBezTo>
                        <a:pt x="110" y="399"/>
                        <a:pt x="110" y="399"/>
                        <a:pt x="112" y="401"/>
                      </a:cubicBezTo>
                      <a:cubicBezTo>
                        <a:pt x="112" y="401"/>
                        <a:pt x="111" y="400"/>
                        <a:pt x="110" y="399"/>
                      </a:cubicBezTo>
                      <a:close/>
                      <a:moveTo>
                        <a:pt x="117" y="390"/>
                      </a:moveTo>
                      <a:cubicBezTo>
                        <a:pt x="117" y="389"/>
                        <a:pt x="117" y="389"/>
                        <a:pt x="117" y="389"/>
                      </a:cubicBezTo>
                      <a:cubicBezTo>
                        <a:pt x="118" y="390"/>
                        <a:pt x="119" y="391"/>
                        <a:pt x="119" y="392"/>
                      </a:cubicBezTo>
                      <a:cubicBezTo>
                        <a:pt x="119" y="392"/>
                        <a:pt x="117" y="390"/>
                        <a:pt x="117" y="390"/>
                      </a:cubicBezTo>
                      <a:close/>
                      <a:moveTo>
                        <a:pt x="116" y="393"/>
                      </a:moveTo>
                      <a:cubicBezTo>
                        <a:pt x="116" y="392"/>
                        <a:pt x="118" y="395"/>
                        <a:pt x="118" y="395"/>
                      </a:cubicBezTo>
                      <a:cubicBezTo>
                        <a:pt x="120" y="396"/>
                        <a:pt x="117" y="394"/>
                        <a:pt x="119" y="395"/>
                      </a:cubicBezTo>
                      <a:cubicBezTo>
                        <a:pt x="120" y="396"/>
                        <a:pt x="120" y="397"/>
                        <a:pt x="120" y="397"/>
                      </a:cubicBezTo>
                      <a:cubicBezTo>
                        <a:pt x="119" y="396"/>
                        <a:pt x="118" y="395"/>
                        <a:pt x="116" y="393"/>
                      </a:cubicBezTo>
                      <a:close/>
                      <a:moveTo>
                        <a:pt x="121" y="398"/>
                      </a:moveTo>
                      <a:cubicBezTo>
                        <a:pt x="120" y="396"/>
                        <a:pt x="123" y="399"/>
                        <a:pt x="123" y="400"/>
                      </a:cubicBezTo>
                      <a:cubicBezTo>
                        <a:pt x="123" y="400"/>
                        <a:pt x="123" y="400"/>
                        <a:pt x="122" y="399"/>
                      </a:cubicBezTo>
                      <a:cubicBezTo>
                        <a:pt x="123" y="400"/>
                        <a:pt x="124" y="401"/>
                        <a:pt x="124" y="401"/>
                      </a:cubicBezTo>
                      <a:cubicBezTo>
                        <a:pt x="124" y="401"/>
                        <a:pt x="124" y="401"/>
                        <a:pt x="124" y="400"/>
                      </a:cubicBezTo>
                      <a:cubicBezTo>
                        <a:pt x="124" y="400"/>
                        <a:pt x="129" y="406"/>
                        <a:pt x="126" y="403"/>
                      </a:cubicBezTo>
                      <a:cubicBezTo>
                        <a:pt x="126" y="403"/>
                        <a:pt x="129" y="406"/>
                        <a:pt x="128" y="405"/>
                      </a:cubicBezTo>
                      <a:cubicBezTo>
                        <a:pt x="129" y="405"/>
                        <a:pt x="129" y="406"/>
                        <a:pt x="130" y="406"/>
                      </a:cubicBezTo>
                      <a:cubicBezTo>
                        <a:pt x="130" y="407"/>
                        <a:pt x="129" y="406"/>
                        <a:pt x="129" y="406"/>
                      </a:cubicBezTo>
                      <a:cubicBezTo>
                        <a:pt x="126" y="403"/>
                        <a:pt x="124" y="401"/>
                        <a:pt x="121" y="398"/>
                      </a:cubicBezTo>
                      <a:cubicBezTo>
                        <a:pt x="121" y="398"/>
                        <a:pt x="123" y="399"/>
                        <a:pt x="121" y="398"/>
                      </a:cubicBezTo>
                      <a:close/>
                      <a:moveTo>
                        <a:pt x="120" y="418"/>
                      </a:moveTo>
                      <a:cubicBezTo>
                        <a:pt x="120" y="419"/>
                        <a:pt x="120" y="419"/>
                        <a:pt x="120" y="419"/>
                      </a:cubicBezTo>
                      <a:cubicBezTo>
                        <a:pt x="117" y="417"/>
                        <a:pt x="117" y="416"/>
                        <a:pt x="120" y="418"/>
                      </a:cubicBezTo>
                      <a:close/>
                      <a:moveTo>
                        <a:pt x="120" y="419"/>
                      </a:moveTo>
                      <a:cubicBezTo>
                        <a:pt x="121" y="421"/>
                        <a:pt x="122" y="421"/>
                        <a:pt x="124" y="423"/>
                      </a:cubicBezTo>
                      <a:cubicBezTo>
                        <a:pt x="123" y="423"/>
                        <a:pt x="125" y="423"/>
                        <a:pt x="124" y="424"/>
                      </a:cubicBezTo>
                      <a:cubicBezTo>
                        <a:pt x="122" y="422"/>
                        <a:pt x="120" y="420"/>
                        <a:pt x="120" y="419"/>
                      </a:cubicBezTo>
                      <a:close/>
                      <a:moveTo>
                        <a:pt x="127" y="405"/>
                      </a:moveTo>
                      <a:cubicBezTo>
                        <a:pt x="127" y="405"/>
                        <a:pt x="128" y="405"/>
                        <a:pt x="128" y="405"/>
                      </a:cubicBezTo>
                      <a:cubicBezTo>
                        <a:pt x="129" y="407"/>
                        <a:pt x="129" y="407"/>
                        <a:pt x="130" y="408"/>
                      </a:cubicBezTo>
                      <a:cubicBezTo>
                        <a:pt x="130" y="408"/>
                        <a:pt x="128" y="406"/>
                        <a:pt x="127" y="405"/>
                      </a:cubicBezTo>
                      <a:close/>
                      <a:moveTo>
                        <a:pt x="141" y="417"/>
                      </a:moveTo>
                      <a:cubicBezTo>
                        <a:pt x="142" y="417"/>
                        <a:pt x="145" y="420"/>
                        <a:pt x="144" y="420"/>
                      </a:cubicBezTo>
                      <a:cubicBezTo>
                        <a:pt x="142" y="418"/>
                        <a:pt x="142" y="418"/>
                        <a:pt x="141" y="417"/>
                      </a:cubicBezTo>
                      <a:close/>
                      <a:moveTo>
                        <a:pt x="146" y="423"/>
                      </a:moveTo>
                      <a:cubicBezTo>
                        <a:pt x="148" y="424"/>
                        <a:pt x="150" y="426"/>
                        <a:pt x="150" y="427"/>
                      </a:cubicBezTo>
                      <a:cubicBezTo>
                        <a:pt x="148" y="424"/>
                        <a:pt x="146" y="423"/>
                        <a:pt x="146" y="423"/>
                      </a:cubicBezTo>
                      <a:close/>
                      <a:moveTo>
                        <a:pt x="152" y="427"/>
                      </a:moveTo>
                      <a:cubicBezTo>
                        <a:pt x="153" y="428"/>
                        <a:pt x="153" y="428"/>
                        <a:pt x="155" y="430"/>
                      </a:cubicBezTo>
                      <a:cubicBezTo>
                        <a:pt x="154" y="429"/>
                        <a:pt x="153" y="429"/>
                        <a:pt x="152" y="428"/>
                      </a:cubicBezTo>
                      <a:cubicBezTo>
                        <a:pt x="151" y="427"/>
                        <a:pt x="152" y="428"/>
                        <a:pt x="152" y="427"/>
                      </a:cubicBezTo>
                      <a:close/>
                      <a:moveTo>
                        <a:pt x="154" y="455"/>
                      </a:moveTo>
                      <a:cubicBezTo>
                        <a:pt x="155" y="456"/>
                        <a:pt x="156" y="456"/>
                        <a:pt x="156" y="456"/>
                      </a:cubicBezTo>
                      <a:cubicBezTo>
                        <a:pt x="158" y="458"/>
                        <a:pt x="157" y="457"/>
                        <a:pt x="159" y="459"/>
                      </a:cubicBezTo>
                      <a:cubicBezTo>
                        <a:pt x="158" y="459"/>
                        <a:pt x="154" y="456"/>
                        <a:pt x="154" y="455"/>
                      </a:cubicBezTo>
                      <a:close/>
                      <a:moveTo>
                        <a:pt x="163" y="434"/>
                      </a:moveTo>
                      <a:cubicBezTo>
                        <a:pt x="164" y="434"/>
                        <a:pt x="167" y="437"/>
                        <a:pt x="166" y="437"/>
                      </a:cubicBezTo>
                      <a:cubicBezTo>
                        <a:pt x="165" y="436"/>
                        <a:pt x="166" y="436"/>
                        <a:pt x="163" y="434"/>
                      </a:cubicBezTo>
                      <a:close/>
                      <a:moveTo>
                        <a:pt x="164" y="437"/>
                      </a:moveTo>
                      <a:cubicBezTo>
                        <a:pt x="166" y="438"/>
                        <a:pt x="167" y="439"/>
                        <a:pt x="169" y="440"/>
                      </a:cubicBezTo>
                      <a:cubicBezTo>
                        <a:pt x="169" y="441"/>
                        <a:pt x="166" y="438"/>
                        <a:pt x="167" y="439"/>
                      </a:cubicBezTo>
                      <a:cubicBezTo>
                        <a:pt x="166" y="439"/>
                        <a:pt x="164" y="437"/>
                        <a:pt x="164" y="437"/>
                      </a:cubicBezTo>
                      <a:close/>
                      <a:moveTo>
                        <a:pt x="169" y="466"/>
                      </a:moveTo>
                      <a:cubicBezTo>
                        <a:pt x="169" y="466"/>
                        <a:pt x="173" y="469"/>
                        <a:pt x="173" y="469"/>
                      </a:cubicBezTo>
                      <a:cubicBezTo>
                        <a:pt x="171" y="468"/>
                        <a:pt x="171" y="467"/>
                        <a:pt x="169" y="466"/>
                      </a:cubicBezTo>
                      <a:close/>
                      <a:moveTo>
                        <a:pt x="169" y="442"/>
                      </a:moveTo>
                      <a:cubicBezTo>
                        <a:pt x="170" y="442"/>
                        <a:pt x="170" y="442"/>
                        <a:pt x="170" y="442"/>
                      </a:cubicBezTo>
                      <a:cubicBezTo>
                        <a:pt x="173" y="444"/>
                        <a:pt x="172" y="444"/>
                        <a:pt x="169" y="442"/>
                      </a:cubicBezTo>
                      <a:close/>
                      <a:moveTo>
                        <a:pt x="170" y="444"/>
                      </a:moveTo>
                      <a:cubicBezTo>
                        <a:pt x="171" y="444"/>
                        <a:pt x="173" y="445"/>
                        <a:pt x="174" y="446"/>
                      </a:cubicBezTo>
                      <a:cubicBezTo>
                        <a:pt x="174" y="446"/>
                        <a:pt x="171" y="444"/>
                        <a:pt x="170" y="444"/>
                      </a:cubicBezTo>
                      <a:close/>
                      <a:moveTo>
                        <a:pt x="175" y="451"/>
                      </a:moveTo>
                      <a:cubicBezTo>
                        <a:pt x="177" y="452"/>
                        <a:pt x="181" y="454"/>
                        <a:pt x="180" y="455"/>
                      </a:cubicBezTo>
                      <a:cubicBezTo>
                        <a:pt x="179" y="453"/>
                        <a:pt x="175" y="452"/>
                        <a:pt x="175" y="451"/>
                      </a:cubicBezTo>
                      <a:close/>
                      <a:moveTo>
                        <a:pt x="176" y="470"/>
                      </a:moveTo>
                      <a:cubicBezTo>
                        <a:pt x="178" y="471"/>
                        <a:pt x="181" y="473"/>
                        <a:pt x="181" y="473"/>
                      </a:cubicBezTo>
                      <a:cubicBezTo>
                        <a:pt x="178" y="471"/>
                        <a:pt x="176" y="470"/>
                        <a:pt x="176" y="470"/>
                      </a:cubicBezTo>
                      <a:close/>
                      <a:moveTo>
                        <a:pt x="178" y="447"/>
                      </a:moveTo>
                      <a:cubicBezTo>
                        <a:pt x="181" y="449"/>
                        <a:pt x="180" y="449"/>
                        <a:pt x="181" y="450"/>
                      </a:cubicBezTo>
                      <a:cubicBezTo>
                        <a:pt x="181" y="450"/>
                        <a:pt x="179" y="449"/>
                        <a:pt x="178" y="448"/>
                      </a:cubicBezTo>
                      <a:cubicBezTo>
                        <a:pt x="177" y="447"/>
                        <a:pt x="178" y="448"/>
                        <a:pt x="178" y="447"/>
                      </a:cubicBezTo>
                      <a:close/>
                      <a:moveTo>
                        <a:pt x="183" y="451"/>
                      </a:moveTo>
                      <a:cubicBezTo>
                        <a:pt x="184" y="451"/>
                        <a:pt x="187" y="453"/>
                        <a:pt x="189" y="454"/>
                      </a:cubicBezTo>
                      <a:cubicBezTo>
                        <a:pt x="188" y="454"/>
                        <a:pt x="185" y="452"/>
                        <a:pt x="183" y="451"/>
                      </a:cubicBezTo>
                      <a:close/>
                      <a:moveTo>
                        <a:pt x="186" y="458"/>
                      </a:moveTo>
                      <a:cubicBezTo>
                        <a:pt x="185" y="457"/>
                        <a:pt x="185" y="457"/>
                        <a:pt x="188" y="459"/>
                      </a:cubicBezTo>
                      <a:cubicBezTo>
                        <a:pt x="187" y="459"/>
                        <a:pt x="187" y="459"/>
                        <a:pt x="186" y="458"/>
                      </a:cubicBezTo>
                      <a:close/>
                      <a:moveTo>
                        <a:pt x="185" y="455"/>
                      </a:moveTo>
                      <a:cubicBezTo>
                        <a:pt x="186" y="455"/>
                        <a:pt x="189" y="457"/>
                        <a:pt x="190" y="458"/>
                      </a:cubicBezTo>
                      <a:cubicBezTo>
                        <a:pt x="189" y="457"/>
                        <a:pt x="189" y="458"/>
                        <a:pt x="187" y="456"/>
                      </a:cubicBezTo>
                      <a:cubicBezTo>
                        <a:pt x="188" y="457"/>
                        <a:pt x="187" y="456"/>
                        <a:pt x="185" y="455"/>
                      </a:cubicBezTo>
                      <a:close/>
                      <a:moveTo>
                        <a:pt x="202" y="465"/>
                      </a:moveTo>
                      <a:cubicBezTo>
                        <a:pt x="201" y="465"/>
                        <a:pt x="200" y="465"/>
                        <a:pt x="199" y="464"/>
                      </a:cubicBezTo>
                      <a:cubicBezTo>
                        <a:pt x="199" y="464"/>
                        <a:pt x="201" y="465"/>
                        <a:pt x="202" y="465"/>
                      </a:cubicBezTo>
                      <a:cubicBezTo>
                        <a:pt x="203" y="466"/>
                        <a:pt x="200" y="464"/>
                        <a:pt x="202" y="465"/>
                      </a:cubicBezTo>
                      <a:close/>
                      <a:moveTo>
                        <a:pt x="216" y="491"/>
                      </a:moveTo>
                      <a:cubicBezTo>
                        <a:pt x="216" y="491"/>
                        <a:pt x="217" y="492"/>
                        <a:pt x="219" y="493"/>
                      </a:cubicBezTo>
                      <a:cubicBezTo>
                        <a:pt x="221" y="494"/>
                        <a:pt x="216" y="492"/>
                        <a:pt x="216" y="491"/>
                      </a:cubicBezTo>
                      <a:close/>
                      <a:moveTo>
                        <a:pt x="229" y="478"/>
                      </a:moveTo>
                      <a:cubicBezTo>
                        <a:pt x="229" y="478"/>
                        <a:pt x="230" y="479"/>
                        <a:pt x="231" y="479"/>
                      </a:cubicBezTo>
                      <a:cubicBezTo>
                        <a:pt x="233" y="480"/>
                        <a:pt x="234" y="480"/>
                        <a:pt x="233" y="480"/>
                      </a:cubicBezTo>
                      <a:cubicBezTo>
                        <a:pt x="231" y="479"/>
                        <a:pt x="231" y="479"/>
                        <a:pt x="229" y="478"/>
                      </a:cubicBezTo>
                      <a:close/>
                      <a:moveTo>
                        <a:pt x="233" y="491"/>
                      </a:moveTo>
                      <a:cubicBezTo>
                        <a:pt x="233" y="491"/>
                        <a:pt x="234" y="491"/>
                        <a:pt x="234" y="491"/>
                      </a:cubicBezTo>
                      <a:cubicBezTo>
                        <a:pt x="235" y="492"/>
                        <a:pt x="237" y="492"/>
                        <a:pt x="239" y="493"/>
                      </a:cubicBezTo>
                      <a:cubicBezTo>
                        <a:pt x="238" y="493"/>
                        <a:pt x="235" y="492"/>
                        <a:pt x="233" y="491"/>
                      </a:cubicBezTo>
                      <a:close/>
                      <a:moveTo>
                        <a:pt x="269" y="504"/>
                      </a:moveTo>
                      <a:cubicBezTo>
                        <a:pt x="269" y="504"/>
                        <a:pt x="270" y="504"/>
                        <a:pt x="272" y="504"/>
                      </a:cubicBezTo>
                      <a:cubicBezTo>
                        <a:pt x="272" y="505"/>
                        <a:pt x="272" y="505"/>
                        <a:pt x="272" y="505"/>
                      </a:cubicBezTo>
                      <a:lnTo>
                        <a:pt x="269" y="504"/>
                      </a:lnTo>
                      <a:close/>
                      <a:moveTo>
                        <a:pt x="285" y="518"/>
                      </a:moveTo>
                      <a:cubicBezTo>
                        <a:pt x="287" y="519"/>
                        <a:pt x="289" y="519"/>
                        <a:pt x="291" y="520"/>
                      </a:cubicBezTo>
                      <a:cubicBezTo>
                        <a:pt x="293" y="520"/>
                        <a:pt x="295" y="521"/>
                        <a:pt x="297" y="521"/>
                      </a:cubicBezTo>
                      <a:cubicBezTo>
                        <a:pt x="297" y="522"/>
                        <a:pt x="293" y="521"/>
                        <a:pt x="292" y="520"/>
                      </a:cubicBezTo>
                      <a:cubicBezTo>
                        <a:pt x="292" y="521"/>
                        <a:pt x="293" y="521"/>
                        <a:pt x="295" y="521"/>
                      </a:cubicBezTo>
                      <a:cubicBezTo>
                        <a:pt x="291" y="521"/>
                        <a:pt x="286" y="519"/>
                        <a:pt x="285" y="518"/>
                      </a:cubicBezTo>
                      <a:close/>
                      <a:moveTo>
                        <a:pt x="347" y="531"/>
                      </a:moveTo>
                      <a:cubicBezTo>
                        <a:pt x="346" y="531"/>
                        <a:pt x="348" y="531"/>
                        <a:pt x="350" y="531"/>
                      </a:cubicBezTo>
                      <a:cubicBezTo>
                        <a:pt x="351" y="531"/>
                        <a:pt x="348" y="531"/>
                        <a:pt x="347" y="531"/>
                      </a:cubicBezTo>
                      <a:close/>
                      <a:moveTo>
                        <a:pt x="448" y="504"/>
                      </a:moveTo>
                      <a:cubicBezTo>
                        <a:pt x="448" y="504"/>
                        <a:pt x="447" y="505"/>
                        <a:pt x="447" y="505"/>
                      </a:cubicBezTo>
                      <a:cubicBezTo>
                        <a:pt x="445" y="505"/>
                        <a:pt x="445" y="505"/>
                        <a:pt x="448" y="504"/>
                      </a:cubicBezTo>
                      <a:close/>
                      <a:moveTo>
                        <a:pt x="477" y="521"/>
                      </a:moveTo>
                      <a:cubicBezTo>
                        <a:pt x="476" y="521"/>
                        <a:pt x="482" y="519"/>
                        <a:pt x="482" y="519"/>
                      </a:cubicBezTo>
                      <a:cubicBezTo>
                        <a:pt x="479" y="520"/>
                        <a:pt x="480" y="520"/>
                        <a:pt x="477" y="521"/>
                      </a:cubicBezTo>
                      <a:close/>
                      <a:moveTo>
                        <a:pt x="493" y="521"/>
                      </a:moveTo>
                      <a:cubicBezTo>
                        <a:pt x="494" y="520"/>
                        <a:pt x="493" y="520"/>
                        <a:pt x="496" y="519"/>
                      </a:cubicBezTo>
                      <a:cubicBezTo>
                        <a:pt x="497" y="519"/>
                        <a:pt x="496" y="520"/>
                        <a:pt x="493" y="521"/>
                      </a:cubicBezTo>
                      <a:close/>
                      <a:moveTo>
                        <a:pt x="572" y="483"/>
                      </a:moveTo>
                      <a:cubicBezTo>
                        <a:pt x="571" y="483"/>
                        <a:pt x="575" y="481"/>
                        <a:pt x="576" y="480"/>
                      </a:cubicBezTo>
                      <a:cubicBezTo>
                        <a:pt x="577" y="480"/>
                        <a:pt x="574" y="481"/>
                        <a:pt x="572" y="483"/>
                      </a:cubicBezTo>
                      <a:close/>
                      <a:moveTo>
                        <a:pt x="555" y="425"/>
                      </a:moveTo>
                      <a:cubicBezTo>
                        <a:pt x="552" y="427"/>
                        <a:pt x="549" y="428"/>
                        <a:pt x="548" y="429"/>
                      </a:cubicBezTo>
                      <a:cubicBezTo>
                        <a:pt x="544" y="431"/>
                        <a:pt x="551" y="427"/>
                        <a:pt x="553" y="425"/>
                      </a:cubicBezTo>
                      <a:cubicBezTo>
                        <a:pt x="552" y="426"/>
                        <a:pt x="553" y="426"/>
                        <a:pt x="554" y="425"/>
                      </a:cubicBezTo>
                      <a:cubicBezTo>
                        <a:pt x="555" y="425"/>
                        <a:pt x="554" y="425"/>
                        <a:pt x="555" y="425"/>
                      </a:cubicBezTo>
                      <a:close/>
                      <a:moveTo>
                        <a:pt x="607" y="451"/>
                      </a:moveTo>
                      <a:cubicBezTo>
                        <a:pt x="605" y="453"/>
                        <a:pt x="609" y="449"/>
                        <a:pt x="610" y="448"/>
                      </a:cubicBezTo>
                      <a:cubicBezTo>
                        <a:pt x="612" y="447"/>
                        <a:pt x="608" y="451"/>
                        <a:pt x="607" y="451"/>
                      </a:cubicBezTo>
                      <a:close/>
                      <a:moveTo>
                        <a:pt x="613" y="446"/>
                      </a:moveTo>
                      <a:cubicBezTo>
                        <a:pt x="613" y="446"/>
                        <a:pt x="611" y="448"/>
                        <a:pt x="611" y="447"/>
                      </a:cubicBezTo>
                      <a:cubicBezTo>
                        <a:pt x="615" y="444"/>
                        <a:pt x="618" y="442"/>
                        <a:pt x="620" y="439"/>
                      </a:cubicBezTo>
                      <a:cubicBezTo>
                        <a:pt x="623" y="437"/>
                        <a:pt x="625" y="435"/>
                        <a:pt x="628" y="432"/>
                      </a:cubicBezTo>
                      <a:cubicBezTo>
                        <a:pt x="625" y="434"/>
                        <a:pt x="630" y="430"/>
                        <a:pt x="627" y="432"/>
                      </a:cubicBezTo>
                      <a:cubicBezTo>
                        <a:pt x="626" y="433"/>
                        <a:pt x="625" y="434"/>
                        <a:pt x="624" y="435"/>
                      </a:cubicBezTo>
                      <a:cubicBezTo>
                        <a:pt x="622" y="437"/>
                        <a:pt x="624" y="435"/>
                        <a:pt x="620" y="438"/>
                      </a:cubicBezTo>
                      <a:cubicBezTo>
                        <a:pt x="620" y="438"/>
                        <a:pt x="621" y="436"/>
                        <a:pt x="622" y="436"/>
                      </a:cubicBezTo>
                      <a:cubicBezTo>
                        <a:pt x="624" y="434"/>
                        <a:pt x="621" y="437"/>
                        <a:pt x="624" y="434"/>
                      </a:cubicBezTo>
                      <a:cubicBezTo>
                        <a:pt x="624" y="434"/>
                        <a:pt x="623" y="436"/>
                        <a:pt x="624" y="435"/>
                      </a:cubicBezTo>
                      <a:cubicBezTo>
                        <a:pt x="624" y="434"/>
                        <a:pt x="627" y="432"/>
                        <a:pt x="629" y="430"/>
                      </a:cubicBezTo>
                      <a:cubicBezTo>
                        <a:pt x="628" y="431"/>
                        <a:pt x="632" y="428"/>
                        <a:pt x="630" y="429"/>
                      </a:cubicBezTo>
                      <a:cubicBezTo>
                        <a:pt x="630" y="430"/>
                        <a:pt x="632" y="427"/>
                        <a:pt x="633" y="426"/>
                      </a:cubicBezTo>
                      <a:cubicBezTo>
                        <a:pt x="634" y="426"/>
                        <a:pt x="633" y="427"/>
                        <a:pt x="633" y="427"/>
                      </a:cubicBezTo>
                      <a:cubicBezTo>
                        <a:pt x="632" y="428"/>
                        <a:pt x="631" y="430"/>
                        <a:pt x="630" y="431"/>
                      </a:cubicBezTo>
                      <a:cubicBezTo>
                        <a:pt x="630" y="430"/>
                        <a:pt x="632" y="428"/>
                        <a:pt x="633" y="428"/>
                      </a:cubicBezTo>
                      <a:cubicBezTo>
                        <a:pt x="632" y="429"/>
                        <a:pt x="630" y="431"/>
                        <a:pt x="627" y="433"/>
                      </a:cubicBezTo>
                      <a:cubicBezTo>
                        <a:pt x="629" y="432"/>
                        <a:pt x="630" y="432"/>
                        <a:pt x="633" y="428"/>
                      </a:cubicBezTo>
                      <a:cubicBezTo>
                        <a:pt x="634" y="428"/>
                        <a:pt x="632" y="430"/>
                        <a:pt x="631" y="431"/>
                      </a:cubicBezTo>
                      <a:cubicBezTo>
                        <a:pt x="631" y="431"/>
                        <a:pt x="632" y="430"/>
                        <a:pt x="631" y="431"/>
                      </a:cubicBezTo>
                      <a:cubicBezTo>
                        <a:pt x="633" y="429"/>
                        <a:pt x="634" y="428"/>
                        <a:pt x="636" y="426"/>
                      </a:cubicBezTo>
                      <a:cubicBezTo>
                        <a:pt x="636" y="427"/>
                        <a:pt x="633" y="430"/>
                        <a:pt x="635" y="428"/>
                      </a:cubicBezTo>
                      <a:cubicBezTo>
                        <a:pt x="633" y="430"/>
                        <a:pt x="633" y="430"/>
                        <a:pt x="632" y="430"/>
                      </a:cubicBezTo>
                      <a:cubicBezTo>
                        <a:pt x="631" y="431"/>
                        <a:pt x="632" y="431"/>
                        <a:pt x="632" y="431"/>
                      </a:cubicBezTo>
                      <a:cubicBezTo>
                        <a:pt x="630" y="432"/>
                        <a:pt x="630" y="432"/>
                        <a:pt x="631" y="432"/>
                      </a:cubicBezTo>
                      <a:cubicBezTo>
                        <a:pt x="630" y="433"/>
                        <a:pt x="629" y="434"/>
                        <a:pt x="628" y="435"/>
                      </a:cubicBezTo>
                      <a:cubicBezTo>
                        <a:pt x="627" y="435"/>
                        <a:pt x="628" y="434"/>
                        <a:pt x="628" y="434"/>
                      </a:cubicBezTo>
                      <a:cubicBezTo>
                        <a:pt x="625" y="437"/>
                        <a:pt x="621" y="441"/>
                        <a:pt x="616" y="445"/>
                      </a:cubicBezTo>
                      <a:cubicBezTo>
                        <a:pt x="616" y="445"/>
                        <a:pt x="618" y="443"/>
                        <a:pt x="618" y="444"/>
                      </a:cubicBezTo>
                      <a:cubicBezTo>
                        <a:pt x="616" y="446"/>
                        <a:pt x="616" y="445"/>
                        <a:pt x="613" y="447"/>
                      </a:cubicBezTo>
                      <a:cubicBezTo>
                        <a:pt x="614" y="446"/>
                        <a:pt x="611" y="449"/>
                        <a:pt x="609" y="450"/>
                      </a:cubicBezTo>
                      <a:cubicBezTo>
                        <a:pt x="609" y="450"/>
                        <a:pt x="610" y="449"/>
                        <a:pt x="613" y="446"/>
                      </a:cubicBezTo>
                      <a:close/>
                      <a:moveTo>
                        <a:pt x="616" y="441"/>
                      </a:moveTo>
                      <a:cubicBezTo>
                        <a:pt x="617" y="441"/>
                        <a:pt x="617" y="441"/>
                        <a:pt x="617" y="440"/>
                      </a:cubicBezTo>
                      <a:cubicBezTo>
                        <a:pt x="620" y="437"/>
                        <a:pt x="620" y="437"/>
                        <a:pt x="620" y="437"/>
                      </a:cubicBezTo>
                      <a:cubicBezTo>
                        <a:pt x="620" y="438"/>
                        <a:pt x="618" y="440"/>
                        <a:pt x="616" y="441"/>
                      </a:cubicBezTo>
                      <a:close/>
                      <a:moveTo>
                        <a:pt x="612" y="445"/>
                      </a:moveTo>
                      <a:cubicBezTo>
                        <a:pt x="613" y="444"/>
                        <a:pt x="614" y="443"/>
                        <a:pt x="615" y="442"/>
                      </a:cubicBezTo>
                      <a:cubicBezTo>
                        <a:pt x="616" y="442"/>
                        <a:pt x="616" y="442"/>
                        <a:pt x="616" y="442"/>
                      </a:cubicBezTo>
                      <a:cubicBezTo>
                        <a:pt x="614" y="443"/>
                        <a:pt x="614" y="443"/>
                        <a:pt x="612" y="445"/>
                      </a:cubicBezTo>
                      <a:close/>
                      <a:moveTo>
                        <a:pt x="625" y="444"/>
                      </a:moveTo>
                      <a:cubicBezTo>
                        <a:pt x="625" y="444"/>
                        <a:pt x="626" y="443"/>
                        <a:pt x="628" y="441"/>
                      </a:cubicBezTo>
                      <a:cubicBezTo>
                        <a:pt x="628" y="441"/>
                        <a:pt x="627" y="443"/>
                        <a:pt x="625" y="444"/>
                      </a:cubicBezTo>
                      <a:close/>
                      <a:moveTo>
                        <a:pt x="561" y="420"/>
                      </a:moveTo>
                      <a:cubicBezTo>
                        <a:pt x="565" y="417"/>
                        <a:pt x="569" y="414"/>
                        <a:pt x="572" y="412"/>
                      </a:cubicBezTo>
                      <a:cubicBezTo>
                        <a:pt x="571" y="414"/>
                        <a:pt x="564" y="419"/>
                        <a:pt x="561" y="420"/>
                      </a:cubicBezTo>
                      <a:close/>
                      <a:moveTo>
                        <a:pt x="622" y="440"/>
                      </a:moveTo>
                      <a:cubicBezTo>
                        <a:pt x="623" y="439"/>
                        <a:pt x="625" y="438"/>
                        <a:pt x="627" y="436"/>
                      </a:cubicBezTo>
                      <a:cubicBezTo>
                        <a:pt x="627" y="436"/>
                        <a:pt x="626" y="437"/>
                        <a:pt x="627" y="437"/>
                      </a:cubicBezTo>
                      <a:cubicBezTo>
                        <a:pt x="625" y="438"/>
                        <a:pt x="625" y="437"/>
                        <a:pt x="622" y="440"/>
                      </a:cubicBezTo>
                      <a:close/>
                      <a:moveTo>
                        <a:pt x="629" y="435"/>
                      </a:moveTo>
                      <a:cubicBezTo>
                        <a:pt x="629" y="435"/>
                        <a:pt x="629" y="434"/>
                        <a:pt x="629" y="434"/>
                      </a:cubicBezTo>
                      <a:cubicBezTo>
                        <a:pt x="631" y="433"/>
                        <a:pt x="632" y="431"/>
                        <a:pt x="634" y="430"/>
                      </a:cubicBezTo>
                      <a:cubicBezTo>
                        <a:pt x="632" y="432"/>
                        <a:pt x="631" y="434"/>
                        <a:pt x="629" y="435"/>
                      </a:cubicBezTo>
                      <a:close/>
                      <a:moveTo>
                        <a:pt x="632" y="428"/>
                      </a:moveTo>
                      <a:cubicBezTo>
                        <a:pt x="631" y="428"/>
                        <a:pt x="633" y="426"/>
                        <a:pt x="633" y="426"/>
                      </a:cubicBezTo>
                      <a:cubicBezTo>
                        <a:pt x="634" y="425"/>
                        <a:pt x="633" y="426"/>
                        <a:pt x="634" y="426"/>
                      </a:cubicBezTo>
                      <a:cubicBezTo>
                        <a:pt x="633" y="426"/>
                        <a:pt x="633" y="427"/>
                        <a:pt x="632" y="428"/>
                      </a:cubicBezTo>
                      <a:close/>
                      <a:moveTo>
                        <a:pt x="577" y="407"/>
                      </a:moveTo>
                      <a:cubicBezTo>
                        <a:pt x="577" y="407"/>
                        <a:pt x="579" y="406"/>
                        <a:pt x="580" y="405"/>
                      </a:cubicBezTo>
                      <a:cubicBezTo>
                        <a:pt x="580" y="405"/>
                        <a:pt x="578" y="407"/>
                        <a:pt x="577" y="407"/>
                      </a:cubicBezTo>
                      <a:close/>
                      <a:moveTo>
                        <a:pt x="609" y="380"/>
                      </a:moveTo>
                      <a:cubicBezTo>
                        <a:pt x="611" y="378"/>
                        <a:pt x="616" y="374"/>
                        <a:pt x="619" y="370"/>
                      </a:cubicBezTo>
                      <a:cubicBezTo>
                        <a:pt x="618" y="371"/>
                        <a:pt x="612" y="377"/>
                        <a:pt x="609" y="380"/>
                      </a:cubicBezTo>
                      <a:close/>
                      <a:moveTo>
                        <a:pt x="680" y="372"/>
                      </a:moveTo>
                      <a:cubicBezTo>
                        <a:pt x="682" y="369"/>
                        <a:pt x="685" y="364"/>
                        <a:pt x="686" y="363"/>
                      </a:cubicBezTo>
                      <a:cubicBezTo>
                        <a:pt x="685" y="365"/>
                        <a:pt x="683" y="368"/>
                        <a:pt x="684" y="367"/>
                      </a:cubicBezTo>
                      <a:cubicBezTo>
                        <a:pt x="682" y="369"/>
                        <a:pt x="682" y="369"/>
                        <a:pt x="681" y="371"/>
                      </a:cubicBezTo>
                      <a:cubicBezTo>
                        <a:pt x="681" y="371"/>
                        <a:pt x="680" y="372"/>
                        <a:pt x="680" y="372"/>
                      </a:cubicBezTo>
                      <a:close/>
                      <a:moveTo>
                        <a:pt x="621" y="366"/>
                      </a:moveTo>
                      <a:cubicBezTo>
                        <a:pt x="620" y="366"/>
                        <a:pt x="623" y="363"/>
                        <a:pt x="624" y="362"/>
                      </a:cubicBezTo>
                      <a:cubicBezTo>
                        <a:pt x="624" y="362"/>
                        <a:pt x="622" y="364"/>
                        <a:pt x="621" y="366"/>
                      </a:cubicBezTo>
                      <a:close/>
                      <a:moveTo>
                        <a:pt x="681" y="369"/>
                      </a:moveTo>
                      <a:cubicBezTo>
                        <a:pt x="681" y="369"/>
                        <a:pt x="683" y="366"/>
                        <a:pt x="684" y="365"/>
                      </a:cubicBezTo>
                      <a:cubicBezTo>
                        <a:pt x="684" y="365"/>
                        <a:pt x="682" y="368"/>
                        <a:pt x="681" y="369"/>
                      </a:cubicBezTo>
                      <a:close/>
                      <a:moveTo>
                        <a:pt x="625" y="360"/>
                      </a:moveTo>
                      <a:cubicBezTo>
                        <a:pt x="626" y="360"/>
                        <a:pt x="626" y="359"/>
                        <a:pt x="627" y="358"/>
                      </a:cubicBezTo>
                      <a:cubicBezTo>
                        <a:pt x="628" y="358"/>
                        <a:pt x="625" y="361"/>
                        <a:pt x="625" y="360"/>
                      </a:cubicBezTo>
                      <a:close/>
                      <a:moveTo>
                        <a:pt x="640" y="339"/>
                      </a:moveTo>
                      <a:cubicBezTo>
                        <a:pt x="640" y="339"/>
                        <a:pt x="642" y="335"/>
                        <a:pt x="642" y="336"/>
                      </a:cubicBezTo>
                      <a:cubicBezTo>
                        <a:pt x="642" y="337"/>
                        <a:pt x="642" y="337"/>
                        <a:pt x="640" y="339"/>
                      </a:cubicBezTo>
                      <a:close/>
                      <a:moveTo>
                        <a:pt x="646" y="335"/>
                      </a:moveTo>
                      <a:cubicBezTo>
                        <a:pt x="647" y="332"/>
                        <a:pt x="649" y="328"/>
                        <a:pt x="651" y="325"/>
                      </a:cubicBezTo>
                      <a:cubicBezTo>
                        <a:pt x="652" y="324"/>
                        <a:pt x="653" y="322"/>
                        <a:pt x="653" y="321"/>
                      </a:cubicBezTo>
                      <a:cubicBezTo>
                        <a:pt x="654" y="319"/>
                        <a:pt x="655" y="318"/>
                        <a:pt x="655" y="317"/>
                      </a:cubicBezTo>
                      <a:cubicBezTo>
                        <a:pt x="656" y="315"/>
                        <a:pt x="656" y="317"/>
                        <a:pt x="656" y="315"/>
                      </a:cubicBezTo>
                      <a:cubicBezTo>
                        <a:pt x="656" y="316"/>
                        <a:pt x="656" y="317"/>
                        <a:pt x="656" y="318"/>
                      </a:cubicBezTo>
                      <a:cubicBezTo>
                        <a:pt x="654" y="321"/>
                        <a:pt x="653" y="324"/>
                        <a:pt x="651" y="327"/>
                      </a:cubicBezTo>
                      <a:cubicBezTo>
                        <a:pt x="650" y="329"/>
                        <a:pt x="650" y="329"/>
                        <a:pt x="648" y="332"/>
                      </a:cubicBezTo>
                      <a:cubicBezTo>
                        <a:pt x="648" y="332"/>
                        <a:pt x="649" y="330"/>
                        <a:pt x="650" y="328"/>
                      </a:cubicBezTo>
                      <a:cubicBezTo>
                        <a:pt x="649" y="329"/>
                        <a:pt x="647" y="333"/>
                        <a:pt x="646" y="335"/>
                      </a:cubicBezTo>
                      <a:close/>
                      <a:moveTo>
                        <a:pt x="646" y="329"/>
                      </a:moveTo>
                      <a:cubicBezTo>
                        <a:pt x="647" y="329"/>
                        <a:pt x="647" y="328"/>
                        <a:pt x="647" y="329"/>
                      </a:cubicBezTo>
                      <a:cubicBezTo>
                        <a:pt x="648" y="328"/>
                        <a:pt x="648" y="328"/>
                        <a:pt x="648" y="328"/>
                      </a:cubicBezTo>
                      <a:cubicBezTo>
                        <a:pt x="648" y="327"/>
                        <a:pt x="643" y="334"/>
                        <a:pt x="646" y="329"/>
                      </a:cubicBezTo>
                      <a:close/>
                      <a:moveTo>
                        <a:pt x="648" y="328"/>
                      </a:moveTo>
                      <a:cubicBezTo>
                        <a:pt x="648" y="327"/>
                        <a:pt x="649" y="326"/>
                        <a:pt x="650" y="324"/>
                      </a:cubicBezTo>
                      <a:cubicBezTo>
                        <a:pt x="650" y="324"/>
                        <a:pt x="649" y="327"/>
                        <a:pt x="648" y="328"/>
                      </a:cubicBezTo>
                      <a:close/>
                      <a:moveTo>
                        <a:pt x="660" y="326"/>
                      </a:moveTo>
                      <a:cubicBezTo>
                        <a:pt x="659" y="327"/>
                        <a:pt x="660" y="324"/>
                        <a:pt x="660" y="325"/>
                      </a:cubicBezTo>
                      <a:cubicBezTo>
                        <a:pt x="660" y="324"/>
                        <a:pt x="661" y="322"/>
                        <a:pt x="662" y="322"/>
                      </a:cubicBezTo>
                      <a:cubicBezTo>
                        <a:pt x="661" y="324"/>
                        <a:pt x="660" y="325"/>
                        <a:pt x="660" y="326"/>
                      </a:cubicBezTo>
                      <a:close/>
                      <a:moveTo>
                        <a:pt x="663" y="321"/>
                      </a:moveTo>
                      <a:cubicBezTo>
                        <a:pt x="663" y="321"/>
                        <a:pt x="664" y="319"/>
                        <a:pt x="663" y="321"/>
                      </a:cubicBezTo>
                      <a:cubicBezTo>
                        <a:pt x="665" y="315"/>
                        <a:pt x="666" y="317"/>
                        <a:pt x="666" y="317"/>
                      </a:cubicBezTo>
                      <a:cubicBezTo>
                        <a:pt x="666" y="317"/>
                        <a:pt x="666" y="317"/>
                        <a:pt x="666" y="317"/>
                      </a:cubicBezTo>
                      <a:cubicBezTo>
                        <a:pt x="666" y="317"/>
                        <a:pt x="666" y="317"/>
                        <a:pt x="666" y="317"/>
                      </a:cubicBezTo>
                      <a:cubicBezTo>
                        <a:pt x="665" y="319"/>
                        <a:pt x="664" y="320"/>
                        <a:pt x="663" y="321"/>
                      </a:cubicBezTo>
                      <a:close/>
                      <a:moveTo>
                        <a:pt x="653" y="321"/>
                      </a:moveTo>
                      <a:cubicBezTo>
                        <a:pt x="652" y="321"/>
                        <a:pt x="655" y="317"/>
                        <a:pt x="655" y="316"/>
                      </a:cubicBezTo>
                      <a:cubicBezTo>
                        <a:pt x="656" y="314"/>
                        <a:pt x="654" y="318"/>
                        <a:pt x="653" y="321"/>
                      </a:cubicBezTo>
                      <a:close/>
                      <a:moveTo>
                        <a:pt x="662" y="319"/>
                      </a:moveTo>
                      <a:cubicBezTo>
                        <a:pt x="661" y="319"/>
                        <a:pt x="664" y="314"/>
                        <a:pt x="664" y="315"/>
                      </a:cubicBezTo>
                      <a:cubicBezTo>
                        <a:pt x="663" y="318"/>
                        <a:pt x="663" y="317"/>
                        <a:pt x="662" y="319"/>
                      </a:cubicBezTo>
                      <a:close/>
                      <a:moveTo>
                        <a:pt x="659" y="309"/>
                      </a:moveTo>
                      <a:cubicBezTo>
                        <a:pt x="660" y="309"/>
                        <a:pt x="660" y="309"/>
                        <a:pt x="658" y="313"/>
                      </a:cubicBezTo>
                      <a:cubicBezTo>
                        <a:pt x="660" y="310"/>
                        <a:pt x="657" y="314"/>
                        <a:pt x="659" y="309"/>
                      </a:cubicBezTo>
                      <a:close/>
                      <a:moveTo>
                        <a:pt x="656" y="312"/>
                      </a:moveTo>
                      <a:cubicBezTo>
                        <a:pt x="656" y="311"/>
                        <a:pt x="658" y="307"/>
                        <a:pt x="658" y="306"/>
                      </a:cubicBezTo>
                      <a:cubicBezTo>
                        <a:pt x="659" y="306"/>
                        <a:pt x="656" y="311"/>
                        <a:pt x="655" y="313"/>
                      </a:cubicBezTo>
                      <a:cubicBezTo>
                        <a:pt x="655" y="313"/>
                        <a:pt x="657" y="310"/>
                        <a:pt x="656" y="312"/>
                      </a:cubicBezTo>
                      <a:close/>
                      <a:moveTo>
                        <a:pt x="661" y="310"/>
                      </a:moveTo>
                      <a:cubicBezTo>
                        <a:pt x="661" y="309"/>
                        <a:pt x="662" y="309"/>
                        <a:pt x="662" y="307"/>
                      </a:cubicBezTo>
                      <a:cubicBezTo>
                        <a:pt x="663" y="307"/>
                        <a:pt x="663" y="307"/>
                        <a:pt x="663" y="307"/>
                      </a:cubicBezTo>
                      <a:cubicBezTo>
                        <a:pt x="662" y="309"/>
                        <a:pt x="662" y="308"/>
                        <a:pt x="661" y="310"/>
                      </a:cubicBezTo>
                      <a:close/>
                      <a:moveTo>
                        <a:pt x="664" y="301"/>
                      </a:moveTo>
                      <a:cubicBezTo>
                        <a:pt x="663" y="302"/>
                        <a:pt x="665" y="299"/>
                        <a:pt x="665" y="298"/>
                      </a:cubicBezTo>
                      <a:cubicBezTo>
                        <a:pt x="665" y="299"/>
                        <a:pt x="665" y="299"/>
                        <a:pt x="665" y="301"/>
                      </a:cubicBezTo>
                      <a:cubicBezTo>
                        <a:pt x="663" y="304"/>
                        <a:pt x="662" y="305"/>
                        <a:pt x="661" y="307"/>
                      </a:cubicBezTo>
                      <a:cubicBezTo>
                        <a:pt x="662" y="305"/>
                        <a:pt x="662" y="304"/>
                        <a:pt x="664" y="301"/>
                      </a:cubicBezTo>
                      <a:cubicBezTo>
                        <a:pt x="664" y="301"/>
                        <a:pt x="664" y="300"/>
                        <a:pt x="664" y="301"/>
                      </a:cubicBezTo>
                      <a:close/>
                      <a:moveTo>
                        <a:pt x="662" y="303"/>
                      </a:moveTo>
                      <a:cubicBezTo>
                        <a:pt x="662" y="304"/>
                        <a:pt x="662" y="302"/>
                        <a:pt x="662" y="302"/>
                      </a:cubicBezTo>
                      <a:cubicBezTo>
                        <a:pt x="663" y="300"/>
                        <a:pt x="663" y="300"/>
                        <a:pt x="664" y="298"/>
                      </a:cubicBezTo>
                      <a:cubicBezTo>
                        <a:pt x="664" y="299"/>
                        <a:pt x="662" y="302"/>
                        <a:pt x="662" y="303"/>
                      </a:cubicBezTo>
                      <a:close/>
                      <a:moveTo>
                        <a:pt x="669" y="301"/>
                      </a:moveTo>
                      <a:cubicBezTo>
                        <a:pt x="668" y="303"/>
                        <a:pt x="669" y="301"/>
                        <a:pt x="668" y="302"/>
                      </a:cubicBezTo>
                      <a:cubicBezTo>
                        <a:pt x="669" y="300"/>
                        <a:pt x="669" y="300"/>
                        <a:pt x="670" y="298"/>
                      </a:cubicBezTo>
                      <a:cubicBezTo>
                        <a:pt x="670" y="298"/>
                        <a:pt x="669" y="301"/>
                        <a:pt x="669" y="301"/>
                      </a:cubicBezTo>
                      <a:close/>
                      <a:moveTo>
                        <a:pt x="664" y="298"/>
                      </a:moveTo>
                      <a:cubicBezTo>
                        <a:pt x="664" y="297"/>
                        <a:pt x="663" y="298"/>
                        <a:pt x="663" y="298"/>
                      </a:cubicBezTo>
                      <a:cubicBezTo>
                        <a:pt x="664" y="296"/>
                        <a:pt x="664" y="296"/>
                        <a:pt x="664" y="296"/>
                      </a:cubicBezTo>
                      <a:cubicBezTo>
                        <a:pt x="664" y="296"/>
                        <a:pt x="664" y="298"/>
                        <a:pt x="665" y="295"/>
                      </a:cubicBezTo>
                      <a:cubicBezTo>
                        <a:pt x="665" y="296"/>
                        <a:pt x="664" y="297"/>
                        <a:pt x="664" y="298"/>
                      </a:cubicBezTo>
                      <a:close/>
                      <a:moveTo>
                        <a:pt x="718" y="287"/>
                      </a:moveTo>
                      <a:cubicBezTo>
                        <a:pt x="718" y="287"/>
                        <a:pt x="720" y="283"/>
                        <a:pt x="720" y="280"/>
                      </a:cubicBezTo>
                      <a:cubicBezTo>
                        <a:pt x="720" y="282"/>
                        <a:pt x="719" y="286"/>
                        <a:pt x="718" y="287"/>
                      </a:cubicBezTo>
                      <a:close/>
                      <a:moveTo>
                        <a:pt x="729" y="267"/>
                      </a:moveTo>
                      <a:cubicBezTo>
                        <a:pt x="728" y="268"/>
                        <a:pt x="728" y="267"/>
                        <a:pt x="728" y="267"/>
                      </a:cubicBezTo>
                      <a:cubicBezTo>
                        <a:pt x="729" y="263"/>
                        <a:pt x="729" y="263"/>
                        <a:pt x="730" y="260"/>
                      </a:cubicBezTo>
                      <a:cubicBezTo>
                        <a:pt x="730" y="261"/>
                        <a:pt x="730" y="264"/>
                        <a:pt x="729" y="267"/>
                      </a:cubicBezTo>
                      <a:close/>
                      <a:moveTo>
                        <a:pt x="733" y="260"/>
                      </a:moveTo>
                      <a:cubicBezTo>
                        <a:pt x="732" y="260"/>
                        <a:pt x="733" y="257"/>
                        <a:pt x="734" y="254"/>
                      </a:cubicBezTo>
                      <a:cubicBezTo>
                        <a:pt x="734" y="254"/>
                        <a:pt x="733" y="257"/>
                        <a:pt x="733" y="260"/>
                      </a:cubicBezTo>
                      <a:close/>
                      <a:moveTo>
                        <a:pt x="726" y="261"/>
                      </a:moveTo>
                      <a:cubicBezTo>
                        <a:pt x="726" y="258"/>
                        <a:pt x="726" y="258"/>
                        <a:pt x="726" y="258"/>
                      </a:cubicBezTo>
                      <a:cubicBezTo>
                        <a:pt x="727" y="257"/>
                        <a:pt x="727" y="257"/>
                        <a:pt x="728" y="255"/>
                      </a:cubicBezTo>
                      <a:cubicBezTo>
                        <a:pt x="727" y="259"/>
                        <a:pt x="727" y="259"/>
                        <a:pt x="727" y="259"/>
                      </a:cubicBezTo>
                      <a:cubicBezTo>
                        <a:pt x="727" y="256"/>
                        <a:pt x="726" y="260"/>
                        <a:pt x="726" y="261"/>
                      </a:cubicBezTo>
                      <a:close/>
                      <a:moveTo>
                        <a:pt x="694" y="267"/>
                      </a:moveTo>
                      <a:cubicBezTo>
                        <a:pt x="695" y="265"/>
                        <a:pt x="695" y="264"/>
                        <a:pt x="696" y="261"/>
                      </a:cubicBezTo>
                      <a:cubicBezTo>
                        <a:pt x="696" y="260"/>
                        <a:pt x="696" y="260"/>
                        <a:pt x="697" y="259"/>
                      </a:cubicBezTo>
                      <a:cubicBezTo>
                        <a:pt x="697" y="258"/>
                        <a:pt x="696" y="259"/>
                        <a:pt x="696" y="260"/>
                      </a:cubicBezTo>
                      <a:cubicBezTo>
                        <a:pt x="696" y="261"/>
                        <a:pt x="696" y="260"/>
                        <a:pt x="696" y="260"/>
                      </a:cubicBezTo>
                      <a:cubicBezTo>
                        <a:pt x="696" y="261"/>
                        <a:pt x="696" y="262"/>
                        <a:pt x="695" y="263"/>
                      </a:cubicBezTo>
                      <a:cubicBezTo>
                        <a:pt x="695" y="264"/>
                        <a:pt x="696" y="261"/>
                        <a:pt x="695" y="262"/>
                      </a:cubicBezTo>
                      <a:cubicBezTo>
                        <a:pt x="695" y="263"/>
                        <a:pt x="694" y="265"/>
                        <a:pt x="694" y="266"/>
                      </a:cubicBezTo>
                      <a:cubicBezTo>
                        <a:pt x="694" y="266"/>
                        <a:pt x="695" y="260"/>
                        <a:pt x="695" y="261"/>
                      </a:cubicBezTo>
                      <a:cubicBezTo>
                        <a:pt x="695" y="259"/>
                        <a:pt x="696" y="258"/>
                        <a:pt x="696" y="257"/>
                      </a:cubicBezTo>
                      <a:cubicBezTo>
                        <a:pt x="696" y="256"/>
                        <a:pt x="695" y="258"/>
                        <a:pt x="695" y="260"/>
                      </a:cubicBezTo>
                      <a:cubicBezTo>
                        <a:pt x="695" y="260"/>
                        <a:pt x="695" y="260"/>
                        <a:pt x="695" y="260"/>
                      </a:cubicBezTo>
                      <a:cubicBezTo>
                        <a:pt x="695" y="257"/>
                        <a:pt x="696" y="256"/>
                        <a:pt x="696" y="254"/>
                      </a:cubicBezTo>
                      <a:cubicBezTo>
                        <a:pt x="697" y="253"/>
                        <a:pt x="697" y="251"/>
                        <a:pt x="696" y="254"/>
                      </a:cubicBezTo>
                      <a:cubicBezTo>
                        <a:pt x="697" y="250"/>
                        <a:pt x="698" y="245"/>
                        <a:pt x="699" y="242"/>
                      </a:cubicBezTo>
                      <a:cubicBezTo>
                        <a:pt x="700" y="240"/>
                        <a:pt x="698" y="244"/>
                        <a:pt x="699" y="242"/>
                      </a:cubicBezTo>
                      <a:cubicBezTo>
                        <a:pt x="699" y="240"/>
                        <a:pt x="700" y="239"/>
                        <a:pt x="700" y="239"/>
                      </a:cubicBezTo>
                      <a:cubicBezTo>
                        <a:pt x="699" y="244"/>
                        <a:pt x="698" y="247"/>
                        <a:pt x="697" y="252"/>
                      </a:cubicBezTo>
                      <a:cubicBezTo>
                        <a:pt x="697" y="251"/>
                        <a:pt x="698" y="248"/>
                        <a:pt x="699" y="245"/>
                      </a:cubicBezTo>
                      <a:cubicBezTo>
                        <a:pt x="699" y="247"/>
                        <a:pt x="699" y="245"/>
                        <a:pt x="700" y="243"/>
                      </a:cubicBezTo>
                      <a:cubicBezTo>
                        <a:pt x="700" y="244"/>
                        <a:pt x="699" y="248"/>
                        <a:pt x="698" y="252"/>
                      </a:cubicBezTo>
                      <a:cubicBezTo>
                        <a:pt x="699" y="250"/>
                        <a:pt x="700" y="245"/>
                        <a:pt x="701" y="241"/>
                      </a:cubicBezTo>
                      <a:cubicBezTo>
                        <a:pt x="701" y="240"/>
                        <a:pt x="700" y="243"/>
                        <a:pt x="701" y="242"/>
                      </a:cubicBezTo>
                      <a:cubicBezTo>
                        <a:pt x="701" y="240"/>
                        <a:pt x="701" y="240"/>
                        <a:pt x="702" y="237"/>
                      </a:cubicBezTo>
                      <a:cubicBezTo>
                        <a:pt x="702" y="237"/>
                        <a:pt x="702" y="238"/>
                        <a:pt x="702" y="240"/>
                      </a:cubicBezTo>
                      <a:cubicBezTo>
                        <a:pt x="701" y="241"/>
                        <a:pt x="701" y="243"/>
                        <a:pt x="701" y="244"/>
                      </a:cubicBezTo>
                      <a:cubicBezTo>
                        <a:pt x="701" y="243"/>
                        <a:pt x="701" y="242"/>
                        <a:pt x="700" y="244"/>
                      </a:cubicBezTo>
                      <a:cubicBezTo>
                        <a:pt x="700" y="247"/>
                        <a:pt x="699" y="250"/>
                        <a:pt x="698" y="254"/>
                      </a:cubicBezTo>
                      <a:cubicBezTo>
                        <a:pt x="699" y="251"/>
                        <a:pt x="699" y="249"/>
                        <a:pt x="700" y="245"/>
                      </a:cubicBezTo>
                      <a:cubicBezTo>
                        <a:pt x="700" y="246"/>
                        <a:pt x="701" y="244"/>
                        <a:pt x="701" y="242"/>
                      </a:cubicBezTo>
                      <a:cubicBezTo>
                        <a:pt x="702" y="242"/>
                        <a:pt x="702" y="243"/>
                        <a:pt x="701" y="245"/>
                      </a:cubicBezTo>
                      <a:cubicBezTo>
                        <a:pt x="701" y="245"/>
                        <a:pt x="701" y="245"/>
                        <a:pt x="701" y="244"/>
                      </a:cubicBezTo>
                      <a:cubicBezTo>
                        <a:pt x="699" y="252"/>
                        <a:pt x="699" y="256"/>
                        <a:pt x="697" y="259"/>
                      </a:cubicBezTo>
                      <a:cubicBezTo>
                        <a:pt x="697" y="259"/>
                        <a:pt x="697" y="259"/>
                        <a:pt x="697" y="259"/>
                      </a:cubicBezTo>
                      <a:cubicBezTo>
                        <a:pt x="696" y="262"/>
                        <a:pt x="696" y="263"/>
                        <a:pt x="695" y="265"/>
                      </a:cubicBezTo>
                      <a:cubicBezTo>
                        <a:pt x="695" y="263"/>
                        <a:pt x="694" y="267"/>
                        <a:pt x="694" y="267"/>
                      </a:cubicBezTo>
                      <a:close/>
                      <a:moveTo>
                        <a:pt x="693" y="262"/>
                      </a:moveTo>
                      <a:cubicBezTo>
                        <a:pt x="694" y="259"/>
                        <a:pt x="695" y="258"/>
                        <a:pt x="694" y="259"/>
                      </a:cubicBezTo>
                      <a:cubicBezTo>
                        <a:pt x="694" y="257"/>
                        <a:pt x="695" y="256"/>
                        <a:pt x="695" y="255"/>
                      </a:cubicBezTo>
                      <a:cubicBezTo>
                        <a:pt x="696" y="252"/>
                        <a:pt x="696" y="252"/>
                        <a:pt x="696" y="251"/>
                      </a:cubicBezTo>
                      <a:cubicBezTo>
                        <a:pt x="696" y="253"/>
                        <a:pt x="696" y="254"/>
                        <a:pt x="695" y="257"/>
                      </a:cubicBezTo>
                      <a:cubicBezTo>
                        <a:pt x="695" y="255"/>
                        <a:pt x="694" y="262"/>
                        <a:pt x="693" y="262"/>
                      </a:cubicBezTo>
                      <a:close/>
                      <a:moveTo>
                        <a:pt x="696" y="266"/>
                      </a:moveTo>
                      <a:cubicBezTo>
                        <a:pt x="696" y="265"/>
                        <a:pt x="697" y="262"/>
                        <a:pt x="697" y="261"/>
                      </a:cubicBezTo>
                      <a:cubicBezTo>
                        <a:pt x="698" y="261"/>
                        <a:pt x="697" y="264"/>
                        <a:pt x="696" y="266"/>
                      </a:cubicBezTo>
                      <a:close/>
                      <a:moveTo>
                        <a:pt x="695" y="253"/>
                      </a:moveTo>
                      <a:cubicBezTo>
                        <a:pt x="696" y="251"/>
                        <a:pt x="697" y="248"/>
                        <a:pt x="696" y="248"/>
                      </a:cubicBezTo>
                      <a:cubicBezTo>
                        <a:pt x="697" y="245"/>
                        <a:pt x="696" y="248"/>
                        <a:pt x="697" y="246"/>
                      </a:cubicBezTo>
                      <a:cubicBezTo>
                        <a:pt x="698" y="243"/>
                        <a:pt x="699" y="239"/>
                        <a:pt x="699" y="238"/>
                      </a:cubicBezTo>
                      <a:cubicBezTo>
                        <a:pt x="699" y="237"/>
                        <a:pt x="699" y="239"/>
                        <a:pt x="698" y="241"/>
                      </a:cubicBezTo>
                      <a:cubicBezTo>
                        <a:pt x="699" y="240"/>
                        <a:pt x="700" y="237"/>
                        <a:pt x="700" y="233"/>
                      </a:cubicBezTo>
                      <a:cubicBezTo>
                        <a:pt x="700" y="233"/>
                        <a:pt x="700" y="235"/>
                        <a:pt x="700" y="235"/>
                      </a:cubicBezTo>
                      <a:cubicBezTo>
                        <a:pt x="700" y="237"/>
                        <a:pt x="700" y="235"/>
                        <a:pt x="699" y="240"/>
                      </a:cubicBezTo>
                      <a:cubicBezTo>
                        <a:pt x="699" y="239"/>
                        <a:pt x="700" y="238"/>
                        <a:pt x="700" y="237"/>
                      </a:cubicBezTo>
                      <a:cubicBezTo>
                        <a:pt x="699" y="241"/>
                        <a:pt x="698" y="245"/>
                        <a:pt x="697" y="249"/>
                      </a:cubicBezTo>
                      <a:cubicBezTo>
                        <a:pt x="698" y="246"/>
                        <a:pt x="698" y="243"/>
                        <a:pt x="699" y="241"/>
                      </a:cubicBezTo>
                      <a:cubicBezTo>
                        <a:pt x="698" y="243"/>
                        <a:pt x="696" y="252"/>
                        <a:pt x="695" y="253"/>
                      </a:cubicBezTo>
                      <a:close/>
                      <a:moveTo>
                        <a:pt x="689" y="251"/>
                      </a:moveTo>
                      <a:cubicBezTo>
                        <a:pt x="689" y="251"/>
                        <a:pt x="690" y="246"/>
                        <a:pt x="690" y="247"/>
                      </a:cubicBezTo>
                      <a:cubicBezTo>
                        <a:pt x="690" y="249"/>
                        <a:pt x="689" y="250"/>
                        <a:pt x="689" y="251"/>
                      </a:cubicBezTo>
                      <a:close/>
                      <a:moveTo>
                        <a:pt x="729" y="235"/>
                      </a:moveTo>
                      <a:cubicBezTo>
                        <a:pt x="729" y="232"/>
                        <a:pt x="729" y="232"/>
                        <a:pt x="729" y="232"/>
                      </a:cubicBezTo>
                      <a:cubicBezTo>
                        <a:pt x="730" y="232"/>
                        <a:pt x="730" y="232"/>
                        <a:pt x="730" y="232"/>
                      </a:cubicBezTo>
                      <a:cubicBezTo>
                        <a:pt x="729" y="234"/>
                        <a:pt x="729" y="235"/>
                        <a:pt x="729" y="235"/>
                      </a:cubicBezTo>
                      <a:close/>
                      <a:moveTo>
                        <a:pt x="691" y="245"/>
                      </a:moveTo>
                      <a:cubicBezTo>
                        <a:pt x="692" y="244"/>
                        <a:pt x="692" y="244"/>
                        <a:pt x="692" y="243"/>
                      </a:cubicBezTo>
                      <a:cubicBezTo>
                        <a:pt x="692" y="243"/>
                        <a:pt x="692" y="245"/>
                        <a:pt x="691" y="246"/>
                      </a:cubicBezTo>
                      <a:cubicBezTo>
                        <a:pt x="692" y="245"/>
                        <a:pt x="691" y="246"/>
                        <a:pt x="692" y="244"/>
                      </a:cubicBezTo>
                      <a:cubicBezTo>
                        <a:pt x="692" y="243"/>
                        <a:pt x="692" y="244"/>
                        <a:pt x="691" y="245"/>
                      </a:cubicBezTo>
                      <a:close/>
                      <a:moveTo>
                        <a:pt x="700" y="239"/>
                      </a:moveTo>
                      <a:cubicBezTo>
                        <a:pt x="700" y="238"/>
                        <a:pt x="700" y="237"/>
                        <a:pt x="700" y="236"/>
                      </a:cubicBezTo>
                      <a:cubicBezTo>
                        <a:pt x="701" y="236"/>
                        <a:pt x="701" y="236"/>
                        <a:pt x="701" y="236"/>
                      </a:cubicBezTo>
                      <a:cubicBezTo>
                        <a:pt x="700" y="238"/>
                        <a:pt x="700" y="239"/>
                        <a:pt x="700" y="239"/>
                      </a:cubicBezTo>
                      <a:close/>
                      <a:moveTo>
                        <a:pt x="692" y="241"/>
                      </a:moveTo>
                      <a:cubicBezTo>
                        <a:pt x="692" y="241"/>
                        <a:pt x="692" y="239"/>
                        <a:pt x="693" y="238"/>
                      </a:cubicBezTo>
                      <a:cubicBezTo>
                        <a:pt x="693" y="237"/>
                        <a:pt x="693" y="236"/>
                        <a:pt x="693" y="237"/>
                      </a:cubicBezTo>
                      <a:cubicBezTo>
                        <a:pt x="693" y="239"/>
                        <a:pt x="692" y="240"/>
                        <a:pt x="692" y="241"/>
                      </a:cubicBezTo>
                      <a:close/>
                      <a:moveTo>
                        <a:pt x="705" y="231"/>
                      </a:moveTo>
                      <a:cubicBezTo>
                        <a:pt x="704" y="231"/>
                        <a:pt x="704" y="231"/>
                        <a:pt x="704" y="231"/>
                      </a:cubicBezTo>
                      <a:cubicBezTo>
                        <a:pt x="704" y="230"/>
                        <a:pt x="704" y="229"/>
                        <a:pt x="704" y="229"/>
                      </a:cubicBezTo>
                      <a:cubicBezTo>
                        <a:pt x="705" y="227"/>
                        <a:pt x="705" y="229"/>
                        <a:pt x="705" y="231"/>
                      </a:cubicBezTo>
                      <a:close/>
                      <a:moveTo>
                        <a:pt x="699" y="228"/>
                      </a:moveTo>
                      <a:cubicBezTo>
                        <a:pt x="699" y="228"/>
                        <a:pt x="700" y="224"/>
                        <a:pt x="700" y="224"/>
                      </a:cubicBezTo>
                      <a:cubicBezTo>
                        <a:pt x="700" y="226"/>
                        <a:pt x="699" y="227"/>
                        <a:pt x="699" y="228"/>
                      </a:cubicBezTo>
                      <a:close/>
                      <a:moveTo>
                        <a:pt x="700" y="222"/>
                      </a:moveTo>
                      <a:cubicBezTo>
                        <a:pt x="700" y="220"/>
                        <a:pt x="700" y="219"/>
                        <a:pt x="701" y="218"/>
                      </a:cubicBezTo>
                      <a:cubicBezTo>
                        <a:pt x="701" y="217"/>
                        <a:pt x="700" y="220"/>
                        <a:pt x="701" y="220"/>
                      </a:cubicBezTo>
                      <a:cubicBezTo>
                        <a:pt x="700" y="221"/>
                        <a:pt x="700" y="222"/>
                        <a:pt x="700" y="222"/>
                      </a:cubicBezTo>
                      <a:close/>
                      <a:moveTo>
                        <a:pt x="724" y="169"/>
                      </a:moveTo>
                      <a:cubicBezTo>
                        <a:pt x="724" y="167"/>
                        <a:pt x="724" y="173"/>
                        <a:pt x="724" y="172"/>
                      </a:cubicBezTo>
                      <a:cubicBezTo>
                        <a:pt x="724" y="169"/>
                        <a:pt x="724" y="166"/>
                        <a:pt x="724" y="162"/>
                      </a:cubicBezTo>
                      <a:cubicBezTo>
                        <a:pt x="724" y="159"/>
                        <a:pt x="723" y="156"/>
                        <a:pt x="723" y="153"/>
                      </a:cubicBezTo>
                      <a:cubicBezTo>
                        <a:pt x="724" y="153"/>
                        <a:pt x="724" y="152"/>
                        <a:pt x="724" y="149"/>
                      </a:cubicBezTo>
                      <a:cubicBezTo>
                        <a:pt x="724" y="150"/>
                        <a:pt x="724" y="149"/>
                        <a:pt x="725" y="149"/>
                      </a:cubicBezTo>
                      <a:cubicBezTo>
                        <a:pt x="725" y="151"/>
                        <a:pt x="724" y="152"/>
                        <a:pt x="724" y="154"/>
                      </a:cubicBezTo>
                      <a:cubicBezTo>
                        <a:pt x="725" y="157"/>
                        <a:pt x="725" y="161"/>
                        <a:pt x="725" y="163"/>
                      </a:cubicBezTo>
                      <a:cubicBezTo>
                        <a:pt x="725" y="165"/>
                        <a:pt x="725" y="166"/>
                        <a:pt x="725" y="166"/>
                      </a:cubicBezTo>
                      <a:cubicBezTo>
                        <a:pt x="725" y="169"/>
                        <a:pt x="725" y="171"/>
                        <a:pt x="724" y="172"/>
                      </a:cubicBezTo>
                      <a:cubicBezTo>
                        <a:pt x="724" y="171"/>
                        <a:pt x="724" y="169"/>
                        <a:pt x="724" y="169"/>
                      </a:cubicBezTo>
                      <a:close/>
                      <a:moveTo>
                        <a:pt x="725" y="171"/>
                      </a:moveTo>
                      <a:cubicBezTo>
                        <a:pt x="725" y="174"/>
                        <a:pt x="725" y="169"/>
                        <a:pt x="726" y="168"/>
                      </a:cubicBezTo>
                      <a:cubicBezTo>
                        <a:pt x="725" y="171"/>
                        <a:pt x="725" y="173"/>
                        <a:pt x="726" y="176"/>
                      </a:cubicBezTo>
                      <a:cubicBezTo>
                        <a:pt x="726" y="179"/>
                        <a:pt x="725" y="182"/>
                        <a:pt x="725" y="185"/>
                      </a:cubicBezTo>
                      <a:cubicBezTo>
                        <a:pt x="725" y="190"/>
                        <a:pt x="725" y="195"/>
                        <a:pt x="724" y="197"/>
                      </a:cubicBezTo>
                      <a:cubicBezTo>
                        <a:pt x="724" y="200"/>
                        <a:pt x="724" y="201"/>
                        <a:pt x="723" y="203"/>
                      </a:cubicBezTo>
                      <a:cubicBezTo>
                        <a:pt x="723" y="206"/>
                        <a:pt x="724" y="202"/>
                        <a:pt x="724" y="203"/>
                      </a:cubicBezTo>
                      <a:cubicBezTo>
                        <a:pt x="723" y="206"/>
                        <a:pt x="723" y="209"/>
                        <a:pt x="723" y="210"/>
                      </a:cubicBezTo>
                      <a:cubicBezTo>
                        <a:pt x="723" y="201"/>
                        <a:pt x="724" y="199"/>
                        <a:pt x="724" y="193"/>
                      </a:cubicBezTo>
                      <a:cubicBezTo>
                        <a:pt x="724" y="193"/>
                        <a:pt x="724" y="194"/>
                        <a:pt x="724" y="195"/>
                      </a:cubicBezTo>
                      <a:cubicBezTo>
                        <a:pt x="723" y="190"/>
                        <a:pt x="724" y="186"/>
                        <a:pt x="724" y="176"/>
                      </a:cubicBezTo>
                      <a:cubicBezTo>
                        <a:pt x="724" y="175"/>
                        <a:pt x="725" y="174"/>
                        <a:pt x="725" y="174"/>
                      </a:cubicBezTo>
                      <a:cubicBezTo>
                        <a:pt x="725" y="173"/>
                        <a:pt x="725" y="173"/>
                        <a:pt x="725" y="171"/>
                      </a:cubicBezTo>
                      <a:close/>
                      <a:moveTo>
                        <a:pt x="731" y="184"/>
                      </a:moveTo>
                      <a:cubicBezTo>
                        <a:pt x="731" y="185"/>
                        <a:pt x="731" y="181"/>
                        <a:pt x="731" y="181"/>
                      </a:cubicBezTo>
                      <a:lnTo>
                        <a:pt x="731" y="184"/>
                      </a:lnTo>
                      <a:close/>
                      <a:moveTo>
                        <a:pt x="709" y="197"/>
                      </a:moveTo>
                      <a:cubicBezTo>
                        <a:pt x="708" y="197"/>
                        <a:pt x="709" y="191"/>
                        <a:pt x="709" y="197"/>
                      </a:cubicBezTo>
                      <a:close/>
                      <a:moveTo>
                        <a:pt x="709" y="196"/>
                      </a:moveTo>
                      <a:cubicBezTo>
                        <a:pt x="709" y="196"/>
                        <a:pt x="709" y="192"/>
                        <a:pt x="709" y="192"/>
                      </a:cubicBezTo>
                      <a:cubicBezTo>
                        <a:pt x="709" y="194"/>
                        <a:pt x="709" y="194"/>
                        <a:pt x="709" y="196"/>
                      </a:cubicBezTo>
                      <a:close/>
                      <a:moveTo>
                        <a:pt x="732" y="181"/>
                      </a:moveTo>
                      <a:cubicBezTo>
                        <a:pt x="732" y="177"/>
                        <a:pt x="732" y="177"/>
                        <a:pt x="732" y="175"/>
                      </a:cubicBezTo>
                      <a:cubicBezTo>
                        <a:pt x="732" y="176"/>
                        <a:pt x="732" y="177"/>
                        <a:pt x="732" y="180"/>
                      </a:cubicBezTo>
                      <a:cubicBezTo>
                        <a:pt x="732" y="180"/>
                        <a:pt x="732" y="181"/>
                        <a:pt x="732" y="181"/>
                      </a:cubicBezTo>
                      <a:close/>
                      <a:moveTo>
                        <a:pt x="731" y="162"/>
                      </a:moveTo>
                      <a:cubicBezTo>
                        <a:pt x="731" y="161"/>
                        <a:pt x="731" y="159"/>
                        <a:pt x="731" y="157"/>
                      </a:cubicBezTo>
                      <a:cubicBezTo>
                        <a:pt x="730" y="158"/>
                        <a:pt x="731" y="160"/>
                        <a:pt x="731" y="160"/>
                      </a:cubicBezTo>
                      <a:cubicBezTo>
                        <a:pt x="730" y="161"/>
                        <a:pt x="730" y="157"/>
                        <a:pt x="730" y="155"/>
                      </a:cubicBezTo>
                      <a:cubicBezTo>
                        <a:pt x="731" y="155"/>
                        <a:pt x="730" y="150"/>
                        <a:pt x="731" y="150"/>
                      </a:cubicBezTo>
                      <a:cubicBezTo>
                        <a:pt x="731" y="153"/>
                        <a:pt x="731" y="157"/>
                        <a:pt x="731" y="157"/>
                      </a:cubicBezTo>
                      <a:cubicBezTo>
                        <a:pt x="731" y="159"/>
                        <a:pt x="731" y="160"/>
                        <a:pt x="731" y="162"/>
                      </a:cubicBezTo>
                      <a:close/>
                      <a:moveTo>
                        <a:pt x="710" y="166"/>
                      </a:moveTo>
                      <a:cubicBezTo>
                        <a:pt x="710" y="166"/>
                        <a:pt x="710" y="162"/>
                        <a:pt x="710" y="162"/>
                      </a:cubicBezTo>
                      <a:cubicBezTo>
                        <a:pt x="710" y="164"/>
                        <a:pt x="710" y="165"/>
                        <a:pt x="710" y="166"/>
                      </a:cubicBezTo>
                      <a:close/>
                      <a:moveTo>
                        <a:pt x="712" y="155"/>
                      </a:moveTo>
                      <a:cubicBezTo>
                        <a:pt x="712" y="157"/>
                        <a:pt x="712" y="160"/>
                        <a:pt x="712" y="160"/>
                      </a:cubicBezTo>
                      <a:cubicBezTo>
                        <a:pt x="712" y="157"/>
                        <a:pt x="711" y="155"/>
                        <a:pt x="712" y="155"/>
                      </a:cubicBezTo>
                      <a:close/>
                      <a:moveTo>
                        <a:pt x="711" y="150"/>
                      </a:moveTo>
                      <a:cubicBezTo>
                        <a:pt x="711" y="149"/>
                        <a:pt x="711" y="147"/>
                        <a:pt x="711" y="149"/>
                      </a:cubicBezTo>
                      <a:cubicBezTo>
                        <a:pt x="711" y="146"/>
                        <a:pt x="710" y="141"/>
                        <a:pt x="711" y="140"/>
                      </a:cubicBezTo>
                      <a:cubicBezTo>
                        <a:pt x="712" y="145"/>
                        <a:pt x="712" y="152"/>
                        <a:pt x="712" y="155"/>
                      </a:cubicBezTo>
                      <a:cubicBezTo>
                        <a:pt x="711" y="155"/>
                        <a:pt x="711" y="152"/>
                        <a:pt x="711" y="151"/>
                      </a:cubicBezTo>
                      <a:cubicBezTo>
                        <a:pt x="711" y="154"/>
                        <a:pt x="711" y="159"/>
                        <a:pt x="712" y="162"/>
                      </a:cubicBezTo>
                      <a:cubicBezTo>
                        <a:pt x="711" y="164"/>
                        <a:pt x="711" y="155"/>
                        <a:pt x="711" y="152"/>
                      </a:cubicBezTo>
                      <a:cubicBezTo>
                        <a:pt x="711" y="151"/>
                        <a:pt x="710" y="149"/>
                        <a:pt x="711" y="151"/>
                      </a:cubicBezTo>
                      <a:cubicBezTo>
                        <a:pt x="710" y="150"/>
                        <a:pt x="710" y="146"/>
                        <a:pt x="710" y="144"/>
                      </a:cubicBezTo>
                      <a:cubicBezTo>
                        <a:pt x="711" y="144"/>
                        <a:pt x="711" y="149"/>
                        <a:pt x="711" y="150"/>
                      </a:cubicBezTo>
                      <a:close/>
                      <a:moveTo>
                        <a:pt x="725" y="148"/>
                      </a:moveTo>
                      <a:cubicBezTo>
                        <a:pt x="725" y="148"/>
                        <a:pt x="725" y="145"/>
                        <a:pt x="724" y="143"/>
                      </a:cubicBezTo>
                      <a:cubicBezTo>
                        <a:pt x="724" y="143"/>
                        <a:pt x="725" y="146"/>
                        <a:pt x="725" y="147"/>
                      </a:cubicBezTo>
                      <a:cubicBezTo>
                        <a:pt x="724" y="146"/>
                        <a:pt x="724" y="145"/>
                        <a:pt x="724" y="142"/>
                      </a:cubicBezTo>
                      <a:cubicBezTo>
                        <a:pt x="724" y="138"/>
                        <a:pt x="724" y="141"/>
                        <a:pt x="724" y="136"/>
                      </a:cubicBezTo>
                      <a:cubicBezTo>
                        <a:pt x="725" y="140"/>
                        <a:pt x="725" y="138"/>
                        <a:pt x="725" y="142"/>
                      </a:cubicBezTo>
                      <a:cubicBezTo>
                        <a:pt x="725" y="141"/>
                        <a:pt x="725" y="140"/>
                        <a:pt x="725" y="142"/>
                      </a:cubicBezTo>
                      <a:cubicBezTo>
                        <a:pt x="725" y="145"/>
                        <a:pt x="725" y="146"/>
                        <a:pt x="725" y="148"/>
                      </a:cubicBezTo>
                      <a:close/>
                      <a:moveTo>
                        <a:pt x="710" y="140"/>
                      </a:moveTo>
                      <a:cubicBezTo>
                        <a:pt x="709" y="139"/>
                        <a:pt x="709" y="137"/>
                        <a:pt x="709" y="134"/>
                      </a:cubicBezTo>
                      <a:cubicBezTo>
                        <a:pt x="710" y="136"/>
                        <a:pt x="710" y="138"/>
                        <a:pt x="710" y="140"/>
                      </a:cubicBezTo>
                      <a:close/>
                      <a:moveTo>
                        <a:pt x="52" y="278"/>
                      </a:moveTo>
                      <a:cubicBezTo>
                        <a:pt x="54" y="283"/>
                        <a:pt x="55" y="284"/>
                        <a:pt x="56" y="286"/>
                      </a:cubicBezTo>
                      <a:cubicBezTo>
                        <a:pt x="55" y="286"/>
                        <a:pt x="55" y="284"/>
                        <a:pt x="55" y="285"/>
                      </a:cubicBezTo>
                      <a:cubicBezTo>
                        <a:pt x="54" y="283"/>
                        <a:pt x="53" y="281"/>
                        <a:pt x="52" y="278"/>
                      </a:cubicBezTo>
                      <a:close/>
                      <a:moveTo>
                        <a:pt x="61" y="300"/>
                      </a:moveTo>
                      <a:cubicBezTo>
                        <a:pt x="60" y="299"/>
                        <a:pt x="59" y="297"/>
                        <a:pt x="59" y="298"/>
                      </a:cubicBezTo>
                      <a:cubicBezTo>
                        <a:pt x="57" y="295"/>
                        <a:pt x="57" y="294"/>
                        <a:pt x="56" y="292"/>
                      </a:cubicBezTo>
                      <a:cubicBezTo>
                        <a:pt x="57" y="292"/>
                        <a:pt x="57" y="293"/>
                        <a:pt x="58" y="295"/>
                      </a:cubicBezTo>
                      <a:cubicBezTo>
                        <a:pt x="59" y="297"/>
                        <a:pt x="60" y="299"/>
                        <a:pt x="61" y="300"/>
                      </a:cubicBezTo>
                      <a:close/>
                      <a:moveTo>
                        <a:pt x="58" y="295"/>
                      </a:moveTo>
                      <a:cubicBezTo>
                        <a:pt x="57" y="291"/>
                        <a:pt x="59" y="296"/>
                        <a:pt x="60" y="298"/>
                      </a:cubicBezTo>
                      <a:cubicBezTo>
                        <a:pt x="59" y="297"/>
                        <a:pt x="59" y="297"/>
                        <a:pt x="58" y="295"/>
                      </a:cubicBezTo>
                      <a:cubicBezTo>
                        <a:pt x="58" y="294"/>
                        <a:pt x="57" y="292"/>
                        <a:pt x="56" y="290"/>
                      </a:cubicBezTo>
                      <a:cubicBezTo>
                        <a:pt x="57" y="291"/>
                        <a:pt x="57" y="293"/>
                        <a:pt x="58" y="2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</p:sp>
          </p:grpSp>
          <p:sp>
            <p:nvSpPr>
              <p:cNvPr id="70" name="文本框 10" descr="KSO_WM_UNIT_INDEX=1_2_1&amp;KSO_WM_UNIT_TYPE=m_h_a&amp;KSO_WM_UNIT_ID=wpsdiag20163416_3*m_h_a*1_2_1&amp;KSO_WM_UNIT_LAYERLEVEL=1_1_1&amp;KSO_WM_UNIT_HIGHLIGHT=0&amp;KSO_WM_UNIT_CLEAR=0&amp;KSO_WM_UNIT_COMPATIBLE=0&amp;KSO_WM_UNIT_PRESET_TEXT=Lorem ipsum&amp;KSO_WM_UNIT_VALUE=36&amp;KSO_WM_TAG_VERSION=1.0&amp;KSO_WM_BEAUTIFY_FLAG=#wm#&amp;KSO_WM_TEMPLATE_CATEGORY=wpsdiag&amp;KSO_WM_TEMPLATE_INDEX=20163416&amp;KSO_WM_SLIDE_ITEM_CNT=3&amp;KSO_WM_DIAGRAM_GROUP_CODE=m1_1&amp;KSO_WM_UNIT_TEXT_FILL_FORE_SCHEMECOLOR_INDEX=5&amp;KSO_WM_UNIT_TEXT_FILL_TYPE=1">
                <a:extLst>
                  <a:ext uri="{FF2B5EF4-FFF2-40B4-BE49-F238E27FC236}">
                    <a16:creationId xmlns:a16="http://schemas.microsoft.com/office/drawing/2014/main" id="{E2715D45-BB77-4593-A6DE-8D95222731D1}"/>
                  </a:ext>
                </a:extLst>
              </p:cNvPr>
              <p:cNvSpPr txBox="1"/>
              <p:nvPr/>
            </p:nvSpPr>
            <p:spPr>
              <a:xfrm>
                <a:off x="921620" y="20425"/>
                <a:ext cx="1202938" cy="1161143"/>
              </a:xfrm>
              <a:prstGeom prst="rect">
                <a:avLst/>
              </a:prstGeom>
              <a:noFill/>
            </p:spPr>
            <p:txBody>
              <a:bodyPr wrap="square" lIns="38315" tIns="45720" rIns="38315" bIns="45720" rtlCol="0" anchor="ctr" anchorCtr="0">
                <a:noAutofit/>
              </a:bodyPr>
              <a:lstStyle/>
              <a:p>
                <a:pPr marL="0" marR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1200" dirty="0">
                    <a:solidFill>
                      <a:srgbClr val="A6A6A7"/>
                    </a:solidFill>
                    <a:latin typeface="微软雅黑"/>
                    <a:ea typeface="微软雅黑"/>
                    <a:cs typeface="Times New Roman"/>
                    <a:sym typeface="Times New Roman"/>
                  </a:rPr>
                  <a:t>完善功能</a:t>
                </a:r>
                <a:endParaRPr lang="en-US" altLang="zh-CN" sz="1400" kern="1200" dirty="0">
                  <a:solidFill>
                    <a:srgbClr val="A6A6A7"/>
                  </a:solidFill>
                  <a:latin typeface="微软雅黑"/>
                  <a:ea typeface="微软雅黑"/>
                  <a:cs typeface="Times New Roman"/>
                  <a:sym typeface="Times New Roman"/>
                </a:endParaRPr>
              </a:p>
              <a:p>
                <a:pPr marL="0" marR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dirty="0">
                    <a:solidFill>
                      <a:srgbClr val="A6A6A7"/>
                    </a:solidFill>
                    <a:latin typeface="微软雅黑"/>
                    <a:ea typeface="微软雅黑"/>
                    <a:cs typeface="Times New Roman"/>
                    <a:sym typeface="Times New Roman"/>
                  </a:rPr>
                  <a:t>加强服务</a:t>
                </a:r>
                <a:endParaRPr lang="en-US" altLang="zh-CN" sz="1400" dirty="0">
                  <a:solidFill>
                    <a:srgbClr val="A6A6A7"/>
                  </a:solidFill>
                  <a:latin typeface="微软雅黑"/>
                  <a:ea typeface="微软雅黑"/>
                  <a:cs typeface="Times New Roman"/>
                  <a:sym typeface="Times New Roman"/>
                </a:endParaRPr>
              </a:p>
              <a:p>
                <a:pPr marL="0" marR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1200" dirty="0">
                    <a:solidFill>
                      <a:srgbClr val="A6A6A7"/>
                    </a:solidFill>
                    <a:latin typeface="微软雅黑"/>
                    <a:ea typeface="微软雅黑"/>
                    <a:cs typeface="Times New Roman"/>
                    <a:sym typeface="Times New Roman"/>
                  </a:rPr>
                  <a:t>收集数据</a:t>
                </a:r>
                <a:endParaRPr lang="en-US" altLang="zh-CN" sz="1400" kern="1200" dirty="0">
                  <a:solidFill>
                    <a:srgbClr val="A6A6A7"/>
                  </a:solidFill>
                  <a:latin typeface="微软雅黑"/>
                  <a:ea typeface="微软雅黑"/>
                  <a:cs typeface="Times New Roman"/>
                  <a:sym typeface="Times New Roman"/>
                </a:endParaRPr>
              </a:p>
            </p:txBody>
          </p:sp>
          <p:sp>
            <p:nvSpPr>
              <p:cNvPr id="71" name="矩形 70" descr="KSO_WM_UNIT_INDEX=1_2_1&amp;KSO_WM_UNIT_TYPE=m_h_f&amp;KSO_WM_UNIT_ID=wpsdiag20163416_3*m_h_f*1_2_1&amp;KSO_WM_UNIT_LAYERLEVEL=1_1_1&amp;KSO_WM_UNIT_HIGHLIGHT=0&amp;KSO_WM_UNIT_CLEAR=0&amp;KSO_WM_UNIT_COMPATIBLE=0&amp;KSO_WM_UNIT_PRESET_TEXT=Lorem ipsum dolor sit amet, consectetur adipisicing elit.Lorem ip&amp;KSO_WM_UNIT_VALUE=160&amp;KSO_WM_TAG_VERSION=1.0&amp;KSO_WM_BEAUTIFY_FLAG=#wm#&amp;KSO_WM_TEMPLATE_CATEGORY=wpsdiag&amp;KSO_WM_TEMPLATE_INDEX=20163416&amp;KSO_WM_SLIDE_ITEM_CNT=3&amp;KSO_WM_DIAGRAM_GROUP_CODE=m1_1&amp;KSO_WM_UNIT_TEXT_FILL_FORE_SCHEMECOLOR_INDEX=15&amp;KSO_WM_UNIT_TEXT_FILL_TYPE=1">
                <a:extLst>
                  <a:ext uri="{FF2B5EF4-FFF2-40B4-BE49-F238E27FC236}">
                    <a16:creationId xmlns:a16="http://schemas.microsoft.com/office/drawing/2014/main" id="{BB7D09D3-9341-46A9-AFB3-58E67CA123CD}"/>
                  </a:ext>
                </a:extLst>
              </p:cNvPr>
              <p:cNvSpPr/>
              <p:nvPr/>
            </p:nvSpPr>
            <p:spPr>
              <a:xfrm>
                <a:off x="584702" y="1522207"/>
                <a:ext cx="1883500" cy="283462"/>
              </a:xfrm>
              <a:prstGeom prst="rect">
                <a:avLst/>
              </a:prstGeom>
            </p:spPr>
            <p:txBody>
              <a:bodyPr lIns="0" tIns="0" rIns="0" bIns="0" anchor="t" anchorCtr="0">
                <a:noAutofit/>
              </a:bodyPr>
              <a:lstStyle/>
              <a:p>
                <a:pPr marL="0" marR="0" algn="ct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1200" dirty="0">
                    <a:solidFill>
                      <a:srgbClr val="F4B083"/>
                    </a:solidFill>
                    <a:latin typeface="微软雅黑"/>
                    <a:ea typeface="微软雅黑"/>
                    <a:cs typeface="Times New Roman"/>
                    <a:sym typeface="Times New Roman"/>
                  </a:rPr>
                  <a:t>发展阶段</a:t>
                </a:r>
                <a:endParaRPr lang="en-US" altLang="zh-CN" sz="1400" kern="0" dirty="0">
                  <a:solidFill>
                    <a:srgbClr val="F4B083"/>
                  </a:solidFill>
                  <a:latin typeface="微软雅黑"/>
                  <a:ea typeface="微软雅黑"/>
                  <a:cs typeface="宋体"/>
                  <a:sym typeface="Times New Roman"/>
                </a:endParaRPr>
              </a:p>
            </p:txBody>
          </p:sp>
        </p:grpSp>
        <p:sp>
          <p:nvSpPr>
            <p:cNvPr id="67" name="Freeform 1149" descr="KSO_WM_UNIT_INDEX=1_7&amp;KSO_WM_UNIT_TYPE=m_i&amp;KSO_WM_UNIT_ID=wpsdiag20163416_3*m_i*1_7&amp;KSO_WM_UNIT_LAYERLEVEL=1_1&amp;KSO_WM_UNIT_CLEAR=1&amp;KSO_WM_TAG_VERSION=1.0&amp;KSO_WM_BEAUTIFY_FLAG=#wm#&amp;KSO_WM_TEMPLATE_CATEGORY=wpsdiag&amp;KSO_WM_TEMPLATE_INDEX=20163416&amp;KSO_WM_SLIDE_ITEM_CNT=3&amp;KSO_WM_DIAGRAM_GROUP_CODE=m1_1&amp;KSO_WM_UNIT_FILL_FORE_SCHEMECOLOR_INDEX=6&amp;KSO_WM_UNIT_FILL_BACK_SCHEMECOLOR_INDEX=0&amp;KSO_WM_UNIT_FILL_TYPE=1">
              <a:extLst>
                <a:ext uri="{FF2B5EF4-FFF2-40B4-BE49-F238E27FC236}">
                  <a16:creationId xmlns:a16="http://schemas.microsoft.com/office/drawing/2014/main" id="{67B9CF9E-799D-40DB-8E81-AEC5E00A7553}"/>
                </a:ext>
              </a:extLst>
            </p:cNvPr>
            <p:cNvSpPr>
              <a:spLocks noEditPoints="1"/>
            </p:cNvSpPr>
            <p:nvPr/>
          </p:nvSpPr>
          <p:spPr bwMode="auto">
            <a:xfrm rot="1345468" flipV="1">
              <a:off x="486054" y="118152"/>
              <a:ext cx="135444" cy="92190"/>
            </a:xfrm>
            <a:custGeom>
              <a:avLst/>
              <a:gdLst>
                <a:gd name="T0" fmla="*/ 199 w 310"/>
                <a:gd name="T1" fmla="*/ 64 h 210"/>
                <a:gd name="T2" fmla="*/ 292 w 310"/>
                <a:gd name="T3" fmla="*/ 131 h 210"/>
                <a:gd name="T4" fmla="*/ 36 w 310"/>
                <a:gd name="T5" fmla="*/ 101 h 210"/>
                <a:gd name="T6" fmla="*/ 48 w 310"/>
                <a:gd name="T7" fmla="*/ 27 h 210"/>
                <a:gd name="T8" fmla="*/ 286 w 310"/>
                <a:gd name="T9" fmla="*/ 127 h 210"/>
                <a:gd name="T10" fmla="*/ 45 w 310"/>
                <a:gd name="T11" fmla="*/ 28 h 210"/>
                <a:gd name="T12" fmla="*/ 50 w 310"/>
                <a:gd name="T13" fmla="*/ 29 h 210"/>
                <a:gd name="T14" fmla="*/ 71 w 310"/>
                <a:gd name="T15" fmla="*/ 47 h 210"/>
                <a:gd name="T16" fmla="*/ 201 w 310"/>
                <a:gd name="T17" fmla="*/ 58 h 210"/>
                <a:gd name="T18" fmla="*/ 200 w 310"/>
                <a:gd name="T19" fmla="*/ 189 h 210"/>
                <a:gd name="T20" fmla="*/ 199 w 310"/>
                <a:gd name="T21" fmla="*/ 67 h 210"/>
                <a:gd name="T22" fmla="*/ 196 w 310"/>
                <a:gd name="T23" fmla="*/ 62 h 210"/>
                <a:gd name="T24" fmla="*/ 179 w 310"/>
                <a:gd name="T25" fmla="*/ 79 h 210"/>
                <a:gd name="T26" fmla="*/ 49 w 310"/>
                <a:gd name="T27" fmla="*/ 39 h 210"/>
                <a:gd name="T28" fmla="*/ 52 w 310"/>
                <a:gd name="T29" fmla="*/ 24 h 210"/>
                <a:gd name="T30" fmla="*/ 161 w 310"/>
                <a:gd name="T31" fmla="*/ 80 h 210"/>
                <a:gd name="T32" fmla="*/ 198 w 310"/>
                <a:gd name="T33" fmla="*/ 69 h 210"/>
                <a:gd name="T34" fmla="*/ 136 w 310"/>
                <a:gd name="T35" fmla="*/ 157 h 210"/>
                <a:gd name="T36" fmla="*/ 136 w 310"/>
                <a:gd name="T37" fmla="*/ 157 h 210"/>
                <a:gd name="T38" fmla="*/ 274 w 310"/>
                <a:gd name="T39" fmla="*/ 118 h 210"/>
                <a:gd name="T40" fmla="*/ 114 w 310"/>
                <a:gd name="T41" fmla="*/ 152 h 210"/>
                <a:gd name="T42" fmla="*/ 91 w 310"/>
                <a:gd name="T43" fmla="*/ 143 h 210"/>
                <a:gd name="T44" fmla="*/ 46 w 310"/>
                <a:gd name="T45" fmla="*/ 34 h 210"/>
                <a:gd name="T46" fmla="*/ 209 w 310"/>
                <a:gd name="T47" fmla="*/ 71 h 210"/>
                <a:gd name="T48" fmla="*/ 208 w 310"/>
                <a:gd name="T49" fmla="*/ 73 h 210"/>
                <a:gd name="T50" fmla="*/ 174 w 310"/>
                <a:gd name="T51" fmla="*/ 79 h 210"/>
                <a:gd name="T52" fmla="*/ 167 w 310"/>
                <a:gd name="T53" fmla="*/ 80 h 210"/>
                <a:gd name="T54" fmla="*/ 197 w 310"/>
                <a:gd name="T55" fmla="*/ 179 h 210"/>
                <a:gd name="T56" fmla="*/ 287 w 310"/>
                <a:gd name="T57" fmla="*/ 137 h 210"/>
                <a:gd name="T58" fmla="*/ 8 w 310"/>
                <a:gd name="T59" fmla="*/ 17 h 210"/>
                <a:gd name="T60" fmla="*/ 181 w 310"/>
                <a:gd name="T61" fmla="*/ 79 h 210"/>
                <a:gd name="T62" fmla="*/ 185 w 310"/>
                <a:gd name="T63" fmla="*/ 78 h 210"/>
                <a:gd name="T64" fmla="*/ 72 w 310"/>
                <a:gd name="T65" fmla="*/ 53 h 210"/>
                <a:gd name="T66" fmla="*/ 158 w 310"/>
                <a:gd name="T67" fmla="*/ 81 h 210"/>
                <a:gd name="T68" fmla="*/ 66 w 310"/>
                <a:gd name="T69" fmla="*/ 62 h 210"/>
                <a:gd name="T70" fmla="*/ 204 w 310"/>
                <a:gd name="T71" fmla="*/ 171 h 210"/>
                <a:gd name="T72" fmla="*/ 265 w 310"/>
                <a:gd name="T73" fmla="*/ 127 h 210"/>
                <a:gd name="T74" fmla="*/ 191 w 310"/>
                <a:gd name="T75" fmla="*/ 74 h 210"/>
                <a:gd name="T76" fmla="*/ 192 w 310"/>
                <a:gd name="T77" fmla="*/ 71 h 210"/>
                <a:gd name="T78" fmla="*/ 59 w 310"/>
                <a:gd name="T79" fmla="*/ 55 h 210"/>
                <a:gd name="T80" fmla="*/ 279 w 310"/>
                <a:gd name="T81" fmla="*/ 144 h 210"/>
                <a:gd name="T82" fmla="*/ 80 w 310"/>
                <a:gd name="T83" fmla="*/ 61 h 210"/>
                <a:gd name="T84" fmla="*/ 257 w 310"/>
                <a:gd name="T85" fmla="*/ 127 h 210"/>
                <a:gd name="T86" fmla="*/ 247 w 310"/>
                <a:gd name="T87" fmla="*/ 137 h 210"/>
                <a:gd name="T88" fmla="*/ 224 w 310"/>
                <a:gd name="T89" fmla="*/ 123 h 210"/>
                <a:gd name="T90" fmla="*/ 261 w 310"/>
                <a:gd name="T91" fmla="*/ 148 h 210"/>
                <a:gd name="T92" fmla="*/ 255 w 310"/>
                <a:gd name="T93" fmla="*/ 102 h 210"/>
                <a:gd name="T94" fmla="*/ 95 w 310"/>
                <a:gd name="T95" fmla="*/ 89 h 210"/>
                <a:gd name="T96" fmla="*/ 73 w 310"/>
                <a:gd name="T97" fmla="*/ 127 h 210"/>
                <a:gd name="T98" fmla="*/ 213 w 310"/>
                <a:gd name="T99" fmla="*/ 186 h 210"/>
                <a:gd name="T100" fmla="*/ 205 w 310"/>
                <a:gd name="T101" fmla="*/ 45 h 210"/>
                <a:gd name="T102" fmla="*/ 307 w 310"/>
                <a:gd name="T103" fmla="*/ 138 h 210"/>
                <a:gd name="T104" fmla="*/ 211 w 310"/>
                <a:gd name="T105" fmla="*/ 201 h 210"/>
                <a:gd name="T106" fmla="*/ 109 w 310"/>
                <a:gd name="T107" fmla="*/ 156 h 210"/>
                <a:gd name="T108" fmla="*/ 30 w 310"/>
                <a:gd name="T109" fmla="*/ 7 h 210"/>
                <a:gd name="T110" fmla="*/ 61 w 310"/>
                <a:gd name="T111" fmla="*/ 20 h 210"/>
                <a:gd name="T112" fmla="*/ 61 w 310"/>
                <a:gd name="T113" fmla="*/ 27 h 210"/>
                <a:gd name="T114" fmla="*/ 69 w 310"/>
                <a:gd name="T115" fmla="*/ 39 h 210"/>
                <a:gd name="T116" fmla="*/ 81 w 310"/>
                <a:gd name="T117" fmla="*/ 57 h 210"/>
                <a:gd name="T118" fmla="*/ 181 w 310"/>
                <a:gd name="T119" fmla="*/ 63 h 210"/>
                <a:gd name="T120" fmla="*/ 193 w 310"/>
                <a:gd name="T121" fmla="*/ 4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10">
                  <a:moveTo>
                    <a:pt x="196" y="85"/>
                  </a:moveTo>
                  <a:cubicBezTo>
                    <a:pt x="196" y="85"/>
                    <a:pt x="196" y="85"/>
                    <a:pt x="196" y="85"/>
                  </a:cubicBezTo>
                  <a:cubicBezTo>
                    <a:pt x="196" y="84"/>
                    <a:pt x="195" y="83"/>
                    <a:pt x="194" y="83"/>
                  </a:cubicBezTo>
                  <a:lnTo>
                    <a:pt x="196" y="85"/>
                  </a:lnTo>
                  <a:close/>
                  <a:moveTo>
                    <a:pt x="36" y="101"/>
                  </a:moveTo>
                  <a:cubicBezTo>
                    <a:pt x="35" y="101"/>
                    <a:pt x="34" y="100"/>
                    <a:pt x="34" y="99"/>
                  </a:cubicBezTo>
                  <a:cubicBezTo>
                    <a:pt x="34" y="100"/>
                    <a:pt x="35" y="101"/>
                    <a:pt x="36" y="101"/>
                  </a:cubicBezTo>
                  <a:close/>
                  <a:moveTo>
                    <a:pt x="199" y="64"/>
                  </a:moveTo>
                  <a:cubicBezTo>
                    <a:pt x="200" y="64"/>
                    <a:pt x="201" y="64"/>
                    <a:pt x="202" y="64"/>
                  </a:cubicBezTo>
                  <a:cubicBezTo>
                    <a:pt x="201" y="64"/>
                    <a:pt x="200" y="64"/>
                    <a:pt x="199" y="64"/>
                  </a:cubicBezTo>
                  <a:close/>
                  <a:moveTo>
                    <a:pt x="197" y="176"/>
                  </a:moveTo>
                  <a:cubicBezTo>
                    <a:pt x="197" y="177"/>
                    <a:pt x="198" y="178"/>
                    <a:pt x="198" y="177"/>
                  </a:cubicBezTo>
                  <a:cubicBezTo>
                    <a:pt x="198" y="177"/>
                    <a:pt x="196" y="175"/>
                    <a:pt x="197" y="176"/>
                  </a:cubicBezTo>
                  <a:close/>
                  <a:moveTo>
                    <a:pt x="292" y="131"/>
                  </a:moveTo>
                  <a:cubicBezTo>
                    <a:pt x="292" y="132"/>
                    <a:pt x="292" y="133"/>
                    <a:pt x="293" y="133"/>
                  </a:cubicBezTo>
                  <a:cubicBezTo>
                    <a:pt x="293" y="133"/>
                    <a:pt x="292" y="132"/>
                    <a:pt x="292" y="131"/>
                  </a:cubicBezTo>
                  <a:close/>
                  <a:moveTo>
                    <a:pt x="39" y="30"/>
                  </a:move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7"/>
                    <a:pt x="39" y="27"/>
                    <a:pt x="38" y="27"/>
                  </a:cubicBezTo>
                  <a:cubicBezTo>
                    <a:pt x="38" y="27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39" y="30"/>
                  </a:lnTo>
                  <a:close/>
                  <a:moveTo>
                    <a:pt x="36" y="101"/>
                  </a:moveTo>
                  <a:cubicBezTo>
                    <a:pt x="38" y="104"/>
                    <a:pt x="38" y="104"/>
                    <a:pt x="38" y="104"/>
                  </a:cubicBezTo>
                  <a:cubicBezTo>
                    <a:pt x="38" y="103"/>
                    <a:pt x="36" y="102"/>
                    <a:pt x="36" y="101"/>
                  </a:cubicBezTo>
                  <a:close/>
                  <a:moveTo>
                    <a:pt x="44" y="26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7"/>
                    <a:pt x="46" y="27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6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lnTo>
                    <a:pt x="44" y="26"/>
                  </a:lnTo>
                  <a:close/>
                  <a:moveTo>
                    <a:pt x="285" y="128"/>
                  </a:moveTo>
                  <a:cubicBezTo>
                    <a:pt x="286" y="129"/>
                    <a:pt x="286" y="131"/>
                    <a:pt x="287" y="131"/>
                  </a:cubicBezTo>
                  <a:cubicBezTo>
                    <a:pt x="286" y="130"/>
                    <a:pt x="286" y="128"/>
                    <a:pt x="286" y="127"/>
                  </a:cubicBezTo>
                  <a:cubicBezTo>
                    <a:pt x="285" y="127"/>
                    <a:pt x="285" y="126"/>
                    <a:pt x="284" y="127"/>
                  </a:cubicBezTo>
                  <a:cubicBezTo>
                    <a:pt x="285" y="127"/>
                    <a:pt x="285" y="128"/>
                    <a:pt x="285" y="128"/>
                  </a:cubicBezTo>
                  <a:close/>
                  <a:moveTo>
                    <a:pt x="67" y="40"/>
                  </a:moveTo>
                  <a:cubicBezTo>
                    <a:pt x="67" y="40"/>
                    <a:pt x="68" y="40"/>
                    <a:pt x="67" y="40"/>
                  </a:cubicBezTo>
                  <a:cubicBezTo>
                    <a:pt x="67" y="39"/>
                    <a:pt x="66" y="39"/>
                    <a:pt x="65" y="39"/>
                  </a:cubicBezTo>
                  <a:cubicBezTo>
                    <a:pt x="65" y="39"/>
                    <a:pt x="66" y="42"/>
                    <a:pt x="67" y="40"/>
                  </a:cubicBezTo>
                  <a:close/>
                  <a:moveTo>
                    <a:pt x="44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6" y="28"/>
                    <a:pt x="48" y="28"/>
                    <a:pt x="49" y="28"/>
                  </a:cubicBezTo>
                  <a:cubicBezTo>
                    <a:pt x="49" y="29"/>
                    <a:pt x="50" y="29"/>
                    <a:pt x="50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1" y="29"/>
                    <a:pt x="52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8"/>
                    <a:pt x="51" y="29"/>
                    <a:pt x="51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8"/>
                    <a:pt x="49" y="28"/>
                    <a:pt x="49" y="28"/>
                  </a:cubicBezTo>
                  <a:cubicBezTo>
                    <a:pt x="48" y="28"/>
                    <a:pt x="47" y="28"/>
                    <a:pt x="45" y="28"/>
                  </a:cubicBezTo>
                  <a:cubicBezTo>
                    <a:pt x="45" y="28"/>
                    <a:pt x="45" y="28"/>
                    <a:pt x="45" y="28"/>
                  </a:cubicBezTo>
                  <a:lnTo>
                    <a:pt x="44" y="28"/>
                  </a:lnTo>
                  <a:close/>
                  <a:moveTo>
                    <a:pt x="71" y="47"/>
                  </a:moveTo>
                  <a:cubicBezTo>
                    <a:pt x="73" y="49"/>
                    <a:pt x="73" y="49"/>
                    <a:pt x="73" y="49"/>
                  </a:cubicBezTo>
                  <a:cubicBezTo>
                    <a:pt x="73" y="48"/>
                    <a:pt x="74" y="48"/>
                    <a:pt x="74" y="47"/>
                  </a:cubicBezTo>
                  <a:cubicBezTo>
                    <a:pt x="74" y="47"/>
                    <a:pt x="72" y="46"/>
                    <a:pt x="71" y="47"/>
                  </a:cubicBezTo>
                  <a:close/>
                  <a:moveTo>
                    <a:pt x="289" y="132"/>
                  </a:moveTo>
                  <a:cubicBezTo>
                    <a:pt x="290" y="133"/>
                    <a:pt x="290" y="134"/>
                    <a:pt x="291" y="136"/>
                  </a:cubicBezTo>
                  <a:cubicBezTo>
                    <a:pt x="291" y="135"/>
                    <a:pt x="292" y="136"/>
                    <a:pt x="292" y="135"/>
                  </a:cubicBezTo>
                  <a:cubicBezTo>
                    <a:pt x="291" y="134"/>
                    <a:pt x="290" y="132"/>
                    <a:pt x="289" y="131"/>
                  </a:cubicBezTo>
                  <a:cubicBezTo>
                    <a:pt x="288" y="131"/>
                    <a:pt x="289" y="131"/>
                    <a:pt x="289" y="132"/>
                  </a:cubicBezTo>
                  <a:close/>
                  <a:moveTo>
                    <a:pt x="200" y="55"/>
                  </a:moveTo>
                  <a:cubicBezTo>
                    <a:pt x="200" y="56"/>
                    <a:pt x="198" y="57"/>
                    <a:pt x="198" y="58"/>
                  </a:cubicBezTo>
                  <a:cubicBezTo>
                    <a:pt x="199" y="57"/>
                    <a:pt x="200" y="58"/>
                    <a:pt x="201" y="58"/>
                  </a:cubicBezTo>
                  <a:cubicBezTo>
                    <a:pt x="201" y="55"/>
                    <a:pt x="201" y="55"/>
                    <a:pt x="201" y="55"/>
                  </a:cubicBezTo>
                  <a:cubicBezTo>
                    <a:pt x="201" y="55"/>
                    <a:pt x="200" y="55"/>
                    <a:pt x="200" y="55"/>
                  </a:cubicBezTo>
                  <a:close/>
                  <a:moveTo>
                    <a:pt x="188" y="79"/>
                  </a:moveTo>
                  <a:cubicBezTo>
                    <a:pt x="188" y="79"/>
                    <a:pt x="189" y="81"/>
                    <a:pt x="190" y="82"/>
                  </a:cubicBezTo>
                  <a:cubicBezTo>
                    <a:pt x="191" y="83"/>
                    <a:pt x="192" y="85"/>
                    <a:pt x="194" y="8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8"/>
                    <a:pt x="188" y="78"/>
                    <a:pt x="188" y="79"/>
                  </a:cubicBezTo>
                  <a:close/>
                  <a:moveTo>
                    <a:pt x="200" y="189"/>
                  </a:moveTo>
                  <a:cubicBezTo>
                    <a:pt x="202" y="191"/>
                    <a:pt x="204" y="192"/>
                    <a:pt x="206" y="194"/>
                  </a:cubicBezTo>
                  <a:cubicBezTo>
                    <a:pt x="204" y="191"/>
                    <a:pt x="201" y="189"/>
                    <a:pt x="198" y="187"/>
                  </a:cubicBezTo>
                  <a:cubicBezTo>
                    <a:pt x="199" y="187"/>
                    <a:pt x="200" y="189"/>
                    <a:pt x="200" y="189"/>
                  </a:cubicBezTo>
                  <a:close/>
                  <a:moveTo>
                    <a:pt x="281" y="135"/>
                  </a:moveTo>
                  <a:cubicBezTo>
                    <a:pt x="283" y="141"/>
                    <a:pt x="283" y="141"/>
                    <a:pt x="283" y="141"/>
                  </a:cubicBezTo>
                  <a:cubicBezTo>
                    <a:pt x="284" y="140"/>
                    <a:pt x="284" y="140"/>
                    <a:pt x="284" y="140"/>
                  </a:cubicBezTo>
                  <a:cubicBezTo>
                    <a:pt x="283" y="139"/>
                    <a:pt x="282" y="137"/>
                    <a:pt x="281" y="135"/>
                  </a:cubicBezTo>
                  <a:close/>
                  <a:moveTo>
                    <a:pt x="199" y="67"/>
                  </a:moveTo>
                  <a:cubicBezTo>
                    <a:pt x="191" y="66"/>
                    <a:pt x="191" y="66"/>
                    <a:pt x="191" y="66"/>
                  </a:cubicBezTo>
                  <a:cubicBezTo>
                    <a:pt x="190" y="66"/>
                    <a:pt x="191" y="67"/>
                    <a:pt x="191" y="67"/>
                  </a:cubicBezTo>
                  <a:cubicBezTo>
                    <a:pt x="193" y="68"/>
                    <a:pt x="196" y="68"/>
                    <a:pt x="199" y="67"/>
                  </a:cubicBezTo>
                  <a:close/>
                  <a:moveTo>
                    <a:pt x="196" y="62"/>
                  </a:moveTo>
                  <a:cubicBezTo>
                    <a:pt x="197" y="62"/>
                    <a:pt x="198" y="62"/>
                    <a:pt x="198" y="62"/>
                  </a:cubicBezTo>
                  <a:cubicBezTo>
                    <a:pt x="199" y="62"/>
                    <a:pt x="201" y="61"/>
                    <a:pt x="202" y="62"/>
                  </a:cubicBezTo>
                  <a:cubicBezTo>
                    <a:pt x="202" y="61"/>
                    <a:pt x="202" y="60"/>
                    <a:pt x="201" y="59"/>
                  </a:cubicBezTo>
                  <a:lnTo>
                    <a:pt x="196" y="62"/>
                  </a:lnTo>
                  <a:close/>
                  <a:moveTo>
                    <a:pt x="200" y="72"/>
                  </a:moveTo>
                  <a:cubicBezTo>
                    <a:pt x="197" y="70"/>
                    <a:pt x="194" y="69"/>
                    <a:pt x="192" y="69"/>
                  </a:cubicBezTo>
                  <a:cubicBezTo>
                    <a:pt x="191" y="69"/>
                    <a:pt x="191" y="70"/>
                    <a:pt x="191" y="70"/>
                  </a:cubicBezTo>
                  <a:cubicBezTo>
                    <a:pt x="194" y="69"/>
                    <a:pt x="196" y="71"/>
                    <a:pt x="199" y="72"/>
                  </a:cubicBezTo>
                  <a:cubicBezTo>
                    <a:pt x="199" y="72"/>
                    <a:pt x="201" y="72"/>
                    <a:pt x="200" y="72"/>
                  </a:cubicBezTo>
                  <a:close/>
                  <a:moveTo>
                    <a:pt x="179" y="81"/>
                  </a:moveTo>
                  <a:cubicBezTo>
                    <a:pt x="182" y="86"/>
                    <a:pt x="182" y="86"/>
                    <a:pt x="182" y="86"/>
                  </a:cubicBezTo>
                  <a:cubicBezTo>
                    <a:pt x="182" y="84"/>
                    <a:pt x="181" y="81"/>
                    <a:pt x="179" y="79"/>
                  </a:cubicBezTo>
                  <a:cubicBezTo>
                    <a:pt x="179" y="78"/>
                    <a:pt x="178" y="79"/>
                    <a:pt x="178" y="79"/>
                  </a:cubicBezTo>
                  <a:cubicBezTo>
                    <a:pt x="178" y="79"/>
                    <a:pt x="179" y="80"/>
                    <a:pt x="179" y="81"/>
                  </a:cubicBezTo>
                  <a:close/>
                  <a:moveTo>
                    <a:pt x="54" y="47"/>
                  </a:moveTo>
                  <a:cubicBezTo>
                    <a:pt x="57" y="47"/>
                    <a:pt x="60" y="47"/>
                    <a:pt x="63" y="46"/>
                  </a:cubicBezTo>
                  <a:cubicBezTo>
                    <a:pt x="64" y="46"/>
                    <a:pt x="64" y="46"/>
                    <a:pt x="65" y="45"/>
                  </a:cubicBezTo>
                  <a:cubicBezTo>
                    <a:pt x="62" y="45"/>
                    <a:pt x="59" y="46"/>
                    <a:pt x="57" y="46"/>
                  </a:cubicBezTo>
                  <a:cubicBezTo>
                    <a:pt x="56" y="46"/>
                    <a:pt x="52" y="47"/>
                    <a:pt x="54" y="47"/>
                  </a:cubicBezTo>
                  <a:close/>
                  <a:moveTo>
                    <a:pt x="49" y="39"/>
                  </a:moveTo>
                  <a:cubicBezTo>
                    <a:pt x="58" y="38"/>
                    <a:pt x="58" y="38"/>
                    <a:pt x="58" y="38"/>
                  </a:cubicBezTo>
                  <a:cubicBezTo>
                    <a:pt x="58" y="38"/>
                    <a:pt x="59" y="37"/>
                    <a:pt x="5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9" y="39"/>
                    <a:pt x="49" y="39"/>
                  </a:cubicBezTo>
                  <a:close/>
                  <a:moveTo>
                    <a:pt x="42" y="22"/>
                  </a:moveTo>
                  <a:cubicBezTo>
                    <a:pt x="42" y="22"/>
                    <a:pt x="42" y="23"/>
                    <a:pt x="42" y="23"/>
                  </a:cubicBezTo>
                  <a:cubicBezTo>
                    <a:pt x="46" y="24"/>
                    <a:pt x="49" y="24"/>
                    <a:pt x="53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48" y="23"/>
                    <a:pt x="45" y="23"/>
                    <a:pt x="42" y="22"/>
                  </a:cubicBezTo>
                  <a:close/>
                  <a:moveTo>
                    <a:pt x="203" y="175"/>
                  </a:moveTo>
                  <a:cubicBezTo>
                    <a:pt x="203" y="175"/>
                    <a:pt x="203" y="175"/>
                    <a:pt x="203" y="175"/>
                  </a:cubicBezTo>
                  <a:cubicBezTo>
                    <a:pt x="203" y="176"/>
                    <a:pt x="205" y="177"/>
                    <a:pt x="205" y="177"/>
                  </a:cubicBezTo>
                  <a:cubicBezTo>
                    <a:pt x="205" y="177"/>
                    <a:pt x="205" y="175"/>
                    <a:pt x="205" y="175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9" y="171"/>
                    <a:pt x="201" y="173"/>
                    <a:pt x="203" y="175"/>
                  </a:cubicBezTo>
                  <a:close/>
                  <a:moveTo>
                    <a:pt x="161" y="80"/>
                  </a:moveTo>
                  <a:cubicBezTo>
                    <a:pt x="166" y="88"/>
                    <a:pt x="166" y="88"/>
                    <a:pt x="166" y="88"/>
                  </a:cubicBezTo>
                  <a:cubicBezTo>
                    <a:pt x="166" y="88"/>
                    <a:pt x="167" y="88"/>
                    <a:pt x="167" y="88"/>
                  </a:cubicBezTo>
                  <a:cubicBezTo>
                    <a:pt x="165" y="85"/>
                    <a:pt x="164" y="83"/>
                    <a:pt x="163" y="80"/>
                  </a:cubicBezTo>
                  <a:cubicBezTo>
                    <a:pt x="162" y="80"/>
                    <a:pt x="162" y="80"/>
                    <a:pt x="161" y="80"/>
                  </a:cubicBezTo>
                  <a:close/>
                  <a:moveTo>
                    <a:pt x="198" y="69"/>
                  </a:moveTo>
                  <a:cubicBezTo>
                    <a:pt x="200" y="70"/>
                    <a:pt x="202" y="70"/>
                    <a:pt x="204" y="72"/>
                  </a:cubicBezTo>
                  <a:cubicBezTo>
                    <a:pt x="204" y="70"/>
                    <a:pt x="204" y="68"/>
                    <a:pt x="203" y="67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8" y="69"/>
                    <a:pt x="197" y="69"/>
                    <a:pt x="198" y="69"/>
                  </a:cubicBezTo>
                  <a:close/>
                  <a:moveTo>
                    <a:pt x="67" y="60"/>
                  </a:moveTo>
                  <a:cubicBezTo>
                    <a:pt x="70" y="59"/>
                    <a:pt x="73" y="59"/>
                    <a:pt x="76" y="58"/>
                  </a:cubicBezTo>
                  <a:cubicBezTo>
                    <a:pt x="75" y="57"/>
                    <a:pt x="74" y="56"/>
                    <a:pt x="74" y="55"/>
                  </a:cubicBezTo>
                  <a:cubicBezTo>
                    <a:pt x="72" y="57"/>
                    <a:pt x="69" y="58"/>
                    <a:pt x="67" y="60"/>
                  </a:cubicBezTo>
                  <a:close/>
                  <a:moveTo>
                    <a:pt x="134" y="157"/>
                  </a:moveTo>
                  <a:cubicBezTo>
                    <a:pt x="134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7"/>
                    <a:pt x="136" y="157"/>
                    <a:pt x="137" y="157"/>
                  </a:cubicBezTo>
                  <a:cubicBezTo>
                    <a:pt x="137" y="157"/>
                    <a:pt x="138" y="157"/>
                    <a:pt x="138" y="157"/>
                  </a:cubicBezTo>
                  <a:cubicBezTo>
                    <a:pt x="145" y="158"/>
                    <a:pt x="152" y="159"/>
                    <a:pt x="159" y="160"/>
                  </a:cubicBezTo>
                  <a:cubicBezTo>
                    <a:pt x="159" y="159"/>
                    <a:pt x="155" y="159"/>
                    <a:pt x="154" y="159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57"/>
                    <a:pt x="138" y="157"/>
                    <a:pt x="138" y="157"/>
                  </a:cubicBezTo>
                  <a:cubicBezTo>
                    <a:pt x="138" y="157"/>
                    <a:pt x="137" y="157"/>
                    <a:pt x="137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5" y="157"/>
                    <a:pt x="135" y="157"/>
                    <a:pt x="135" y="157"/>
                  </a:cubicBezTo>
                  <a:lnTo>
                    <a:pt x="134" y="157"/>
                  </a:lnTo>
                  <a:close/>
                  <a:moveTo>
                    <a:pt x="274" y="118"/>
                  </a:moveTo>
                  <a:cubicBezTo>
                    <a:pt x="274" y="118"/>
                    <a:pt x="274" y="119"/>
                    <a:pt x="275" y="119"/>
                  </a:cubicBezTo>
                  <a:cubicBezTo>
                    <a:pt x="277" y="124"/>
                    <a:pt x="279" y="130"/>
                    <a:pt x="283" y="135"/>
                  </a:cubicBezTo>
                  <a:cubicBezTo>
                    <a:pt x="281" y="131"/>
                    <a:pt x="279" y="127"/>
                    <a:pt x="277" y="123"/>
                  </a:cubicBezTo>
                  <a:cubicBezTo>
                    <a:pt x="276" y="121"/>
                    <a:pt x="276" y="119"/>
                    <a:pt x="274" y="117"/>
                  </a:cubicBezTo>
                  <a:cubicBezTo>
                    <a:pt x="274" y="117"/>
                    <a:pt x="274" y="118"/>
                    <a:pt x="274" y="118"/>
                  </a:cubicBezTo>
                  <a:close/>
                  <a:moveTo>
                    <a:pt x="90" y="142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2" y="143"/>
                    <a:pt x="92" y="144"/>
                    <a:pt x="93" y="144"/>
                  </a:cubicBezTo>
                  <a:cubicBezTo>
                    <a:pt x="99" y="147"/>
                    <a:pt x="105" y="149"/>
                    <a:pt x="11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2"/>
                    <a:pt x="113" y="152"/>
                    <a:pt x="114" y="152"/>
                  </a:cubicBezTo>
                  <a:cubicBezTo>
                    <a:pt x="114" y="151"/>
                    <a:pt x="113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05" y="148"/>
                    <a:pt x="99" y="146"/>
                    <a:pt x="93" y="144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93" y="143"/>
                    <a:pt x="92" y="143"/>
                    <a:pt x="92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lnTo>
                    <a:pt x="90" y="142"/>
                  </a:lnTo>
                  <a:close/>
                  <a:moveTo>
                    <a:pt x="44" y="29"/>
                  </a:moveTo>
                  <a:cubicBezTo>
                    <a:pt x="44" y="30"/>
                    <a:pt x="45" y="31"/>
                    <a:pt x="45" y="31"/>
                  </a:cubicBezTo>
                  <a:cubicBezTo>
                    <a:pt x="48" y="32"/>
                    <a:pt x="52" y="31"/>
                    <a:pt x="56" y="31"/>
                  </a:cubicBezTo>
                  <a:cubicBezTo>
                    <a:pt x="56" y="31"/>
                    <a:pt x="55" y="31"/>
                    <a:pt x="55" y="31"/>
                  </a:cubicBezTo>
                  <a:lnTo>
                    <a:pt x="44" y="29"/>
                  </a:lnTo>
                  <a:close/>
                  <a:moveTo>
                    <a:pt x="46" y="33"/>
                  </a:moveTo>
                  <a:cubicBezTo>
                    <a:pt x="46" y="33"/>
                    <a:pt x="46" y="34"/>
                    <a:pt x="46" y="34"/>
                  </a:cubicBezTo>
                  <a:cubicBezTo>
                    <a:pt x="46" y="34"/>
                    <a:pt x="46" y="35"/>
                    <a:pt x="47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5"/>
                    <a:pt x="57" y="34"/>
                    <a:pt x="56" y="34"/>
                  </a:cubicBezTo>
                  <a:cubicBezTo>
                    <a:pt x="53" y="34"/>
                    <a:pt x="49" y="33"/>
                    <a:pt x="46" y="33"/>
                  </a:cubicBezTo>
                  <a:close/>
                  <a:moveTo>
                    <a:pt x="208" y="74"/>
                  </a:moveTo>
                  <a:cubicBezTo>
                    <a:pt x="208" y="73"/>
                    <a:pt x="208" y="73"/>
                    <a:pt x="208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8" y="72"/>
                    <a:pt x="209" y="72"/>
                    <a:pt x="209" y="71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08" y="70"/>
                    <a:pt x="208" y="70"/>
                    <a:pt x="208" y="70"/>
                  </a:cubicBezTo>
                  <a:cubicBezTo>
                    <a:pt x="209" y="62"/>
                    <a:pt x="209" y="62"/>
                    <a:pt x="209" y="62"/>
                  </a:cubicBezTo>
                  <a:cubicBezTo>
                    <a:pt x="208" y="61"/>
                    <a:pt x="208" y="59"/>
                    <a:pt x="206" y="58"/>
                  </a:cubicBezTo>
                  <a:cubicBezTo>
                    <a:pt x="207" y="62"/>
                    <a:pt x="208" y="66"/>
                    <a:pt x="208" y="70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8" y="71"/>
                    <a:pt x="207" y="72"/>
                    <a:pt x="208" y="73"/>
                  </a:cubicBezTo>
                  <a:cubicBezTo>
                    <a:pt x="208" y="73"/>
                    <a:pt x="208" y="73"/>
                    <a:pt x="208" y="73"/>
                  </a:cubicBezTo>
                  <a:lnTo>
                    <a:pt x="208" y="74"/>
                  </a:lnTo>
                  <a:close/>
                  <a:moveTo>
                    <a:pt x="265" y="110"/>
                  </a:moveTo>
                  <a:cubicBezTo>
                    <a:pt x="265" y="110"/>
                    <a:pt x="265" y="111"/>
                    <a:pt x="265" y="111"/>
                  </a:cubicBezTo>
                  <a:cubicBezTo>
                    <a:pt x="267" y="118"/>
                    <a:pt x="270" y="126"/>
                    <a:pt x="274" y="133"/>
                  </a:cubicBezTo>
                  <a:cubicBezTo>
                    <a:pt x="271" y="125"/>
                    <a:pt x="268" y="117"/>
                    <a:pt x="265" y="109"/>
                  </a:cubicBezTo>
                  <a:cubicBezTo>
                    <a:pt x="264" y="110"/>
                    <a:pt x="265" y="110"/>
                    <a:pt x="265" y="110"/>
                  </a:cubicBezTo>
                  <a:close/>
                  <a:moveTo>
                    <a:pt x="174" y="79"/>
                  </a:moveTo>
                  <a:cubicBezTo>
                    <a:pt x="175" y="82"/>
                    <a:pt x="176" y="85"/>
                    <a:pt x="178" y="88"/>
                  </a:cubicBezTo>
                  <a:cubicBezTo>
                    <a:pt x="179" y="88"/>
                    <a:pt x="180" y="88"/>
                    <a:pt x="180" y="87"/>
                  </a:cubicBezTo>
                  <a:cubicBezTo>
                    <a:pt x="179" y="85"/>
                    <a:pt x="178" y="82"/>
                    <a:pt x="176" y="79"/>
                  </a:cubicBezTo>
                  <a:lnTo>
                    <a:pt x="174" y="79"/>
                  </a:lnTo>
                  <a:close/>
                  <a:moveTo>
                    <a:pt x="165" y="81"/>
                  </a:moveTo>
                  <a:cubicBezTo>
                    <a:pt x="166" y="83"/>
                    <a:pt x="168" y="85"/>
                    <a:pt x="169" y="88"/>
                  </a:cubicBezTo>
                  <a:cubicBezTo>
                    <a:pt x="169" y="88"/>
                    <a:pt x="170" y="88"/>
                    <a:pt x="171" y="88"/>
                  </a:cubicBezTo>
                  <a:cubicBezTo>
                    <a:pt x="170" y="85"/>
                    <a:pt x="169" y="83"/>
                    <a:pt x="167" y="80"/>
                  </a:cubicBezTo>
                  <a:cubicBezTo>
                    <a:pt x="167" y="80"/>
                    <a:pt x="167" y="80"/>
                    <a:pt x="166" y="80"/>
                  </a:cubicBezTo>
                  <a:cubicBezTo>
                    <a:pt x="166" y="80"/>
                    <a:pt x="164" y="79"/>
                    <a:pt x="165" y="81"/>
                  </a:cubicBezTo>
                  <a:close/>
                  <a:moveTo>
                    <a:pt x="197" y="179"/>
                  </a:moveTo>
                  <a:cubicBezTo>
                    <a:pt x="197" y="179"/>
                    <a:pt x="197" y="180"/>
                    <a:pt x="197" y="180"/>
                  </a:cubicBezTo>
                  <a:cubicBezTo>
                    <a:pt x="200" y="184"/>
                    <a:pt x="203" y="187"/>
                    <a:pt x="206" y="190"/>
                  </a:cubicBezTo>
                  <a:cubicBezTo>
                    <a:pt x="206" y="189"/>
                    <a:pt x="207" y="188"/>
                    <a:pt x="206" y="188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1" y="182"/>
                    <a:pt x="198" y="179"/>
                    <a:pt x="197" y="179"/>
                  </a:cubicBezTo>
                  <a:close/>
                  <a:moveTo>
                    <a:pt x="197" y="172"/>
                  </a:moveTo>
                  <a:cubicBezTo>
                    <a:pt x="197" y="172"/>
                    <a:pt x="197" y="173"/>
                    <a:pt x="197" y="173"/>
                  </a:cubicBezTo>
                  <a:cubicBezTo>
                    <a:pt x="200" y="177"/>
                    <a:pt x="202" y="181"/>
                    <a:pt x="206" y="184"/>
                  </a:cubicBezTo>
                  <a:cubicBezTo>
                    <a:pt x="206" y="183"/>
                    <a:pt x="206" y="181"/>
                    <a:pt x="205" y="181"/>
                  </a:cubicBezTo>
                  <a:cubicBezTo>
                    <a:pt x="203" y="178"/>
                    <a:pt x="201" y="176"/>
                    <a:pt x="199" y="173"/>
                  </a:cubicBezTo>
                  <a:cubicBezTo>
                    <a:pt x="198" y="173"/>
                    <a:pt x="197" y="171"/>
                    <a:pt x="197" y="172"/>
                  </a:cubicBezTo>
                  <a:close/>
                  <a:moveTo>
                    <a:pt x="279" y="123"/>
                  </a:moveTo>
                  <a:cubicBezTo>
                    <a:pt x="281" y="127"/>
                    <a:pt x="284" y="132"/>
                    <a:pt x="287" y="137"/>
                  </a:cubicBezTo>
                  <a:cubicBezTo>
                    <a:pt x="287" y="138"/>
                    <a:pt x="288" y="138"/>
                    <a:pt x="287" y="137"/>
                  </a:cubicBezTo>
                  <a:cubicBezTo>
                    <a:pt x="285" y="133"/>
                    <a:pt x="284" y="127"/>
                    <a:pt x="280" y="123"/>
                  </a:cubicBezTo>
                  <a:cubicBezTo>
                    <a:pt x="280" y="122"/>
                    <a:pt x="279" y="121"/>
                    <a:pt x="278" y="121"/>
                  </a:cubicBezTo>
                  <a:cubicBezTo>
                    <a:pt x="278" y="122"/>
                    <a:pt x="279" y="122"/>
                    <a:pt x="279" y="12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9"/>
                  </a:cubicBezTo>
                  <a:cubicBezTo>
                    <a:pt x="6" y="24"/>
                    <a:pt x="7" y="30"/>
                    <a:pt x="8" y="35"/>
                  </a:cubicBezTo>
                  <a:cubicBezTo>
                    <a:pt x="7" y="29"/>
                    <a:pt x="8" y="23"/>
                    <a:pt x="8" y="17"/>
                  </a:cubicBezTo>
                  <a:cubicBezTo>
                    <a:pt x="7" y="17"/>
                    <a:pt x="6" y="17"/>
                    <a:pt x="5" y="18"/>
                  </a:cubicBezTo>
                  <a:close/>
                  <a:moveTo>
                    <a:pt x="169" y="80"/>
                  </a:moveTo>
                  <a:cubicBezTo>
                    <a:pt x="170" y="82"/>
                    <a:pt x="171" y="85"/>
                    <a:pt x="173" y="88"/>
                  </a:cubicBezTo>
                  <a:cubicBezTo>
                    <a:pt x="174" y="88"/>
                    <a:pt x="175" y="88"/>
                    <a:pt x="176" y="88"/>
                  </a:cubicBezTo>
                  <a:cubicBezTo>
                    <a:pt x="175" y="85"/>
                    <a:pt x="173" y="82"/>
                    <a:pt x="172" y="79"/>
                  </a:cubicBezTo>
                  <a:cubicBezTo>
                    <a:pt x="172" y="79"/>
                    <a:pt x="170" y="80"/>
                    <a:pt x="169" y="80"/>
                  </a:cubicBezTo>
                  <a:close/>
                  <a:moveTo>
                    <a:pt x="181" y="78"/>
                  </a:moveTo>
                  <a:cubicBezTo>
                    <a:pt x="181" y="79"/>
                    <a:pt x="181" y="79"/>
                    <a:pt x="181" y="79"/>
                  </a:cubicBezTo>
                  <a:cubicBezTo>
                    <a:pt x="183" y="82"/>
                    <a:pt x="184" y="84"/>
                    <a:pt x="187" y="87"/>
                  </a:cubicBezTo>
                  <a:cubicBezTo>
                    <a:pt x="187" y="87"/>
                    <a:pt x="187" y="87"/>
                    <a:pt x="188" y="87"/>
                  </a:cubicBezTo>
                  <a:cubicBezTo>
                    <a:pt x="187" y="85"/>
                    <a:pt x="185" y="82"/>
                    <a:pt x="184" y="79"/>
                  </a:cubicBezTo>
                  <a:cubicBezTo>
                    <a:pt x="184" y="79"/>
                    <a:pt x="185" y="78"/>
                    <a:pt x="185" y="79"/>
                  </a:cubicBezTo>
                  <a:cubicBezTo>
                    <a:pt x="187" y="81"/>
                    <a:pt x="188" y="84"/>
                    <a:pt x="189" y="87"/>
                  </a:cubicBezTo>
                  <a:cubicBezTo>
                    <a:pt x="190" y="87"/>
                    <a:pt x="190" y="87"/>
                    <a:pt x="190" y="86"/>
                  </a:cubicBezTo>
                  <a:cubicBezTo>
                    <a:pt x="190" y="86"/>
                    <a:pt x="190" y="85"/>
                    <a:pt x="190" y="85"/>
                  </a:cubicBezTo>
                  <a:cubicBezTo>
                    <a:pt x="189" y="83"/>
                    <a:pt x="187" y="81"/>
                    <a:pt x="185" y="78"/>
                  </a:cubicBezTo>
                  <a:cubicBezTo>
                    <a:pt x="184" y="77"/>
                    <a:pt x="182" y="77"/>
                    <a:pt x="181" y="78"/>
                  </a:cubicBezTo>
                  <a:close/>
                  <a:moveTo>
                    <a:pt x="232" y="180"/>
                  </a:moveTo>
                  <a:cubicBezTo>
                    <a:pt x="243" y="175"/>
                    <a:pt x="254" y="167"/>
                    <a:pt x="265" y="159"/>
                  </a:cubicBezTo>
                  <a:cubicBezTo>
                    <a:pt x="254" y="166"/>
                    <a:pt x="243" y="173"/>
                    <a:pt x="232" y="180"/>
                  </a:cubicBezTo>
                  <a:close/>
                  <a:moveTo>
                    <a:pt x="63" y="59"/>
                  </a:moveTo>
                  <a:cubicBezTo>
                    <a:pt x="63" y="60"/>
                    <a:pt x="64" y="60"/>
                    <a:pt x="65" y="60"/>
                  </a:cubicBezTo>
                  <a:cubicBezTo>
                    <a:pt x="67" y="59"/>
                    <a:pt x="70" y="57"/>
                    <a:pt x="73" y="55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7"/>
                    <a:pt x="62" y="59"/>
                    <a:pt x="63" y="59"/>
                  </a:cubicBezTo>
                  <a:close/>
                  <a:moveTo>
                    <a:pt x="158" y="81"/>
                  </a:moveTo>
                  <a:cubicBezTo>
                    <a:pt x="158" y="83"/>
                    <a:pt x="157" y="86"/>
                    <a:pt x="158" y="89"/>
                  </a:cubicBezTo>
                  <a:cubicBezTo>
                    <a:pt x="161" y="89"/>
                    <a:pt x="163" y="89"/>
                    <a:pt x="165" y="88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0" y="80"/>
                    <a:pt x="159" y="80"/>
                    <a:pt x="159" y="80"/>
                  </a:cubicBezTo>
                  <a:cubicBezTo>
                    <a:pt x="159" y="80"/>
                    <a:pt x="158" y="80"/>
                    <a:pt x="158" y="81"/>
                  </a:cubicBezTo>
                  <a:close/>
                  <a:moveTo>
                    <a:pt x="50" y="40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51" y="43"/>
                    <a:pt x="51" y="44"/>
                    <a:pt x="52" y="45"/>
                  </a:cubicBezTo>
                  <a:cubicBezTo>
                    <a:pt x="55" y="45"/>
                    <a:pt x="57" y="45"/>
                    <a:pt x="60" y="43"/>
                  </a:cubicBezTo>
                  <a:cubicBezTo>
                    <a:pt x="60" y="43"/>
                    <a:pt x="62" y="43"/>
                    <a:pt x="62" y="42"/>
                  </a:cubicBezTo>
                  <a:cubicBezTo>
                    <a:pt x="62" y="41"/>
                    <a:pt x="61" y="41"/>
                    <a:pt x="60" y="40"/>
                  </a:cubicBezTo>
                  <a:cubicBezTo>
                    <a:pt x="57" y="41"/>
                    <a:pt x="53" y="41"/>
                    <a:pt x="50" y="40"/>
                  </a:cubicBezTo>
                  <a:close/>
                  <a:moveTo>
                    <a:pt x="66" y="62"/>
                  </a:moveTo>
                  <a:cubicBezTo>
                    <a:pt x="67" y="63"/>
                    <a:pt x="69" y="64"/>
                    <a:pt x="71" y="65"/>
                  </a:cubicBezTo>
                  <a:cubicBezTo>
                    <a:pt x="73" y="64"/>
                    <a:pt x="76" y="63"/>
                    <a:pt x="79" y="61"/>
                  </a:cubicBezTo>
                  <a:cubicBezTo>
                    <a:pt x="78" y="60"/>
                    <a:pt x="78" y="59"/>
                    <a:pt x="77" y="59"/>
                  </a:cubicBezTo>
                  <a:cubicBezTo>
                    <a:pt x="74" y="59"/>
                    <a:pt x="70" y="61"/>
                    <a:pt x="66" y="61"/>
                  </a:cubicBezTo>
                  <a:cubicBezTo>
                    <a:pt x="66" y="61"/>
                    <a:pt x="65" y="61"/>
                    <a:pt x="66" y="62"/>
                  </a:cubicBezTo>
                  <a:close/>
                  <a:moveTo>
                    <a:pt x="202" y="168"/>
                  </a:moveTo>
                  <a:cubicBezTo>
                    <a:pt x="202" y="168"/>
                    <a:pt x="202" y="168"/>
                    <a:pt x="202" y="168"/>
                  </a:cubicBezTo>
                  <a:cubicBezTo>
                    <a:pt x="203" y="169"/>
                    <a:pt x="204" y="170"/>
                    <a:pt x="204" y="171"/>
                  </a:cubicBezTo>
                  <a:cubicBezTo>
                    <a:pt x="204" y="168"/>
                    <a:pt x="204" y="165"/>
                    <a:pt x="203" y="163"/>
                  </a:cubicBezTo>
                  <a:cubicBezTo>
                    <a:pt x="201" y="163"/>
                    <a:pt x="198" y="162"/>
                    <a:pt x="196" y="162"/>
                  </a:cubicBezTo>
                  <a:cubicBezTo>
                    <a:pt x="196" y="164"/>
                    <a:pt x="195" y="166"/>
                    <a:pt x="196" y="166"/>
                  </a:cubicBezTo>
                  <a:cubicBezTo>
                    <a:pt x="199" y="167"/>
                    <a:pt x="201" y="170"/>
                    <a:pt x="203" y="172"/>
                  </a:cubicBezTo>
                  <a:cubicBezTo>
                    <a:pt x="203" y="172"/>
                    <a:pt x="206" y="174"/>
                    <a:pt x="205" y="173"/>
                  </a:cubicBezTo>
                  <a:cubicBezTo>
                    <a:pt x="203" y="171"/>
                    <a:pt x="201" y="168"/>
                    <a:pt x="200" y="166"/>
                  </a:cubicBezTo>
                  <a:cubicBezTo>
                    <a:pt x="200" y="166"/>
                    <a:pt x="201" y="167"/>
                    <a:pt x="202" y="168"/>
                  </a:cubicBezTo>
                  <a:close/>
                  <a:moveTo>
                    <a:pt x="265" y="127"/>
                  </a:moveTo>
                  <a:cubicBezTo>
                    <a:pt x="272" y="148"/>
                    <a:pt x="272" y="148"/>
                    <a:pt x="272" y="148"/>
                  </a:cubicBezTo>
                  <a:cubicBezTo>
                    <a:pt x="272" y="149"/>
                    <a:pt x="274" y="147"/>
                    <a:pt x="275" y="147"/>
                  </a:cubicBezTo>
                  <a:cubicBezTo>
                    <a:pt x="275" y="146"/>
                    <a:pt x="276" y="146"/>
                    <a:pt x="276" y="146"/>
                  </a:cubicBezTo>
                  <a:cubicBezTo>
                    <a:pt x="276" y="145"/>
                    <a:pt x="276" y="145"/>
                    <a:pt x="276" y="144"/>
                  </a:cubicBezTo>
                  <a:cubicBezTo>
                    <a:pt x="276" y="145"/>
                    <a:pt x="275" y="144"/>
                    <a:pt x="275" y="144"/>
                  </a:cubicBezTo>
                  <a:cubicBezTo>
                    <a:pt x="271" y="138"/>
                    <a:pt x="268" y="133"/>
                    <a:pt x="265" y="127"/>
                  </a:cubicBezTo>
                  <a:close/>
                  <a:moveTo>
                    <a:pt x="191" y="72"/>
                  </a:moveTo>
                  <a:cubicBezTo>
                    <a:pt x="191" y="72"/>
                    <a:pt x="192" y="73"/>
                    <a:pt x="191" y="74"/>
                  </a:cubicBezTo>
                  <a:cubicBezTo>
                    <a:pt x="194" y="76"/>
                    <a:pt x="198" y="78"/>
                    <a:pt x="201" y="80"/>
                  </a:cubicBezTo>
                  <a:cubicBezTo>
                    <a:pt x="202" y="80"/>
                    <a:pt x="202" y="82"/>
                    <a:pt x="203" y="81"/>
                  </a:cubicBezTo>
                  <a:cubicBezTo>
                    <a:pt x="203" y="79"/>
                    <a:pt x="204" y="77"/>
                    <a:pt x="203" y="75"/>
                  </a:cubicBezTo>
                  <a:cubicBezTo>
                    <a:pt x="203" y="75"/>
                    <a:pt x="203" y="76"/>
                    <a:pt x="203" y="76"/>
                  </a:cubicBezTo>
                  <a:cubicBezTo>
                    <a:pt x="202" y="76"/>
                    <a:pt x="201" y="76"/>
                    <a:pt x="201" y="75"/>
                  </a:cubicBezTo>
                  <a:cubicBezTo>
                    <a:pt x="201" y="75"/>
                    <a:pt x="202" y="76"/>
                    <a:pt x="202" y="75"/>
                  </a:cubicBezTo>
                  <a:cubicBezTo>
                    <a:pt x="203" y="75"/>
                    <a:pt x="202" y="74"/>
                    <a:pt x="202" y="74"/>
                  </a:cubicBezTo>
                  <a:cubicBezTo>
                    <a:pt x="199" y="73"/>
                    <a:pt x="195" y="73"/>
                    <a:pt x="192" y="71"/>
                  </a:cubicBezTo>
                  <a:cubicBezTo>
                    <a:pt x="192" y="71"/>
                    <a:pt x="191" y="70"/>
                    <a:pt x="191" y="72"/>
                  </a:cubicBezTo>
                  <a:close/>
                  <a:moveTo>
                    <a:pt x="268" y="113"/>
                  </a:moveTo>
                  <a:cubicBezTo>
                    <a:pt x="273" y="123"/>
                    <a:pt x="276" y="133"/>
                    <a:pt x="280" y="143"/>
                  </a:cubicBezTo>
                  <a:cubicBezTo>
                    <a:pt x="280" y="143"/>
                    <a:pt x="281" y="143"/>
                    <a:pt x="282" y="142"/>
                  </a:cubicBezTo>
                  <a:cubicBezTo>
                    <a:pt x="278" y="133"/>
                    <a:pt x="275" y="124"/>
                    <a:pt x="270" y="115"/>
                  </a:cubicBezTo>
                  <a:cubicBezTo>
                    <a:pt x="270" y="114"/>
                    <a:pt x="268" y="112"/>
                    <a:pt x="268" y="113"/>
                  </a:cubicBezTo>
                  <a:close/>
                  <a:moveTo>
                    <a:pt x="55" y="50"/>
                  </a:moveTo>
                  <a:cubicBezTo>
                    <a:pt x="57" y="52"/>
                    <a:pt x="58" y="54"/>
                    <a:pt x="59" y="55"/>
                  </a:cubicBezTo>
                  <a:cubicBezTo>
                    <a:pt x="63" y="55"/>
                    <a:pt x="66" y="53"/>
                    <a:pt x="69" y="51"/>
                  </a:cubicBezTo>
                  <a:cubicBezTo>
                    <a:pt x="68" y="50"/>
                    <a:pt x="67" y="48"/>
                    <a:pt x="66" y="47"/>
                  </a:cubicBezTo>
                  <a:cubicBezTo>
                    <a:pt x="62" y="47"/>
                    <a:pt x="58" y="48"/>
                    <a:pt x="54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258" y="104"/>
                  </a:moveTo>
                  <a:cubicBezTo>
                    <a:pt x="258" y="104"/>
                    <a:pt x="258" y="105"/>
                    <a:pt x="258" y="104"/>
                  </a:cubicBezTo>
                  <a:cubicBezTo>
                    <a:pt x="262" y="118"/>
                    <a:pt x="269" y="131"/>
                    <a:pt x="277" y="145"/>
                  </a:cubicBezTo>
                  <a:cubicBezTo>
                    <a:pt x="279" y="144"/>
                    <a:pt x="279" y="144"/>
                    <a:pt x="279" y="144"/>
                  </a:cubicBezTo>
                  <a:cubicBezTo>
                    <a:pt x="272" y="132"/>
                    <a:pt x="266" y="120"/>
                    <a:pt x="263" y="108"/>
                  </a:cubicBezTo>
                  <a:lnTo>
                    <a:pt x="258" y="104"/>
                  </a:lnTo>
                  <a:close/>
                  <a:moveTo>
                    <a:pt x="72" y="67"/>
                  </a:moveTo>
                  <a:cubicBezTo>
                    <a:pt x="82" y="74"/>
                    <a:pt x="92" y="78"/>
                    <a:pt x="103" y="81"/>
                  </a:cubicBezTo>
                  <a:cubicBezTo>
                    <a:pt x="121" y="86"/>
                    <a:pt x="139" y="88"/>
                    <a:pt x="157" y="88"/>
                  </a:cubicBezTo>
                  <a:cubicBezTo>
                    <a:pt x="157" y="86"/>
                    <a:pt x="157" y="83"/>
                    <a:pt x="157" y="80"/>
                  </a:cubicBezTo>
                  <a:cubicBezTo>
                    <a:pt x="149" y="80"/>
                    <a:pt x="140" y="80"/>
                    <a:pt x="132" y="80"/>
                  </a:cubicBezTo>
                  <a:cubicBezTo>
                    <a:pt x="114" y="78"/>
                    <a:pt x="97" y="74"/>
                    <a:pt x="80" y="61"/>
                  </a:cubicBezTo>
                  <a:cubicBezTo>
                    <a:pt x="79" y="62"/>
                    <a:pt x="78" y="63"/>
                    <a:pt x="76" y="64"/>
                  </a:cubicBezTo>
                  <a:cubicBezTo>
                    <a:pt x="78" y="64"/>
                    <a:pt x="80" y="64"/>
                    <a:pt x="82" y="64"/>
                  </a:cubicBezTo>
                  <a:cubicBezTo>
                    <a:pt x="84" y="67"/>
                    <a:pt x="83" y="69"/>
                    <a:pt x="81" y="71"/>
                  </a:cubicBezTo>
                  <a:cubicBezTo>
                    <a:pt x="82" y="70"/>
                    <a:pt x="82" y="68"/>
                    <a:pt x="82" y="66"/>
                  </a:cubicBezTo>
                  <a:cubicBezTo>
                    <a:pt x="82" y="65"/>
                    <a:pt x="81" y="65"/>
                    <a:pt x="80" y="65"/>
                  </a:cubicBezTo>
                  <a:cubicBezTo>
                    <a:pt x="78" y="65"/>
                    <a:pt x="76" y="65"/>
                    <a:pt x="73" y="66"/>
                  </a:cubicBezTo>
                  <a:cubicBezTo>
                    <a:pt x="73" y="66"/>
                    <a:pt x="71" y="66"/>
                    <a:pt x="72" y="67"/>
                  </a:cubicBezTo>
                  <a:close/>
                  <a:moveTo>
                    <a:pt x="257" y="127"/>
                  </a:moveTo>
                  <a:cubicBezTo>
                    <a:pt x="257" y="131"/>
                    <a:pt x="259" y="134"/>
                    <a:pt x="259" y="138"/>
                  </a:cubicBezTo>
                  <a:cubicBezTo>
                    <a:pt x="260" y="141"/>
                    <a:pt x="262" y="145"/>
                    <a:pt x="262" y="149"/>
                  </a:cubicBezTo>
                  <a:cubicBezTo>
                    <a:pt x="262" y="149"/>
                    <a:pt x="261" y="149"/>
                    <a:pt x="260" y="149"/>
                  </a:cubicBezTo>
                  <a:cubicBezTo>
                    <a:pt x="259" y="147"/>
                    <a:pt x="257" y="145"/>
                    <a:pt x="256" y="143"/>
                  </a:cubicBezTo>
                  <a:cubicBezTo>
                    <a:pt x="256" y="143"/>
                    <a:pt x="256" y="143"/>
                    <a:pt x="255" y="143"/>
                  </a:cubicBezTo>
                  <a:cubicBezTo>
                    <a:pt x="251" y="136"/>
                    <a:pt x="247" y="129"/>
                    <a:pt x="244" y="122"/>
                  </a:cubicBezTo>
                  <a:cubicBezTo>
                    <a:pt x="244" y="123"/>
                    <a:pt x="244" y="124"/>
                    <a:pt x="244" y="125"/>
                  </a:cubicBezTo>
                  <a:cubicBezTo>
                    <a:pt x="245" y="129"/>
                    <a:pt x="246" y="133"/>
                    <a:pt x="247" y="137"/>
                  </a:cubicBezTo>
                  <a:cubicBezTo>
                    <a:pt x="247" y="138"/>
                    <a:pt x="246" y="138"/>
                    <a:pt x="246" y="137"/>
                  </a:cubicBezTo>
                  <a:cubicBezTo>
                    <a:pt x="242" y="132"/>
                    <a:pt x="239" y="126"/>
                    <a:pt x="234" y="121"/>
                  </a:cubicBezTo>
                  <a:cubicBezTo>
                    <a:pt x="234" y="120"/>
                    <a:pt x="233" y="120"/>
                    <a:pt x="232" y="120"/>
                  </a:cubicBezTo>
                  <a:cubicBezTo>
                    <a:pt x="233" y="123"/>
                    <a:pt x="232" y="126"/>
                    <a:pt x="233" y="129"/>
                  </a:cubicBezTo>
                  <a:cubicBezTo>
                    <a:pt x="233" y="130"/>
                    <a:pt x="231" y="131"/>
                    <a:pt x="231" y="130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2" y="123"/>
                    <a:pt x="219" y="123"/>
                    <a:pt x="217" y="122"/>
                  </a:cubicBezTo>
                  <a:cubicBezTo>
                    <a:pt x="219" y="123"/>
                    <a:pt x="222" y="122"/>
                    <a:pt x="224" y="123"/>
                  </a:cubicBezTo>
                  <a:cubicBezTo>
                    <a:pt x="227" y="125"/>
                    <a:pt x="229" y="127"/>
                    <a:pt x="232" y="129"/>
                  </a:cubicBezTo>
                  <a:cubicBezTo>
                    <a:pt x="232" y="126"/>
                    <a:pt x="231" y="123"/>
                    <a:pt x="231" y="120"/>
                  </a:cubicBezTo>
                  <a:cubicBezTo>
                    <a:pt x="231" y="119"/>
                    <a:pt x="233" y="118"/>
                    <a:pt x="233" y="119"/>
                  </a:cubicBezTo>
                  <a:cubicBezTo>
                    <a:pt x="239" y="122"/>
                    <a:pt x="243" y="130"/>
                    <a:pt x="245" y="135"/>
                  </a:cubicBezTo>
                  <a:cubicBezTo>
                    <a:pt x="244" y="130"/>
                    <a:pt x="244" y="130"/>
                    <a:pt x="244" y="130"/>
                  </a:cubicBezTo>
                  <a:cubicBezTo>
                    <a:pt x="243" y="125"/>
                    <a:pt x="242" y="121"/>
                    <a:pt x="241" y="117"/>
                  </a:cubicBezTo>
                  <a:cubicBezTo>
                    <a:pt x="241" y="116"/>
                    <a:pt x="242" y="116"/>
                    <a:pt x="242" y="117"/>
                  </a:cubicBezTo>
                  <a:cubicBezTo>
                    <a:pt x="248" y="127"/>
                    <a:pt x="253" y="137"/>
                    <a:pt x="261" y="148"/>
                  </a:cubicBezTo>
                  <a:cubicBezTo>
                    <a:pt x="257" y="134"/>
                    <a:pt x="254" y="121"/>
                    <a:pt x="248" y="108"/>
                  </a:cubicBezTo>
                  <a:cubicBezTo>
                    <a:pt x="248" y="107"/>
                    <a:pt x="249" y="107"/>
                    <a:pt x="249" y="107"/>
                  </a:cubicBezTo>
                  <a:cubicBezTo>
                    <a:pt x="252" y="114"/>
                    <a:pt x="254" y="120"/>
                    <a:pt x="258" y="127"/>
                  </a:cubicBezTo>
                  <a:cubicBezTo>
                    <a:pt x="258" y="128"/>
                    <a:pt x="259" y="129"/>
                    <a:pt x="259" y="130"/>
                  </a:cubicBezTo>
                  <a:cubicBezTo>
                    <a:pt x="259" y="129"/>
                    <a:pt x="259" y="130"/>
                    <a:pt x="259" y="130"/>
                  </a:cubicBezTo>
                  <a:cubicBezTo>
                    <a:pt x="263" y="136"/>
                    <a:pt x="265" y="143"/>
                    <a:pt x="270" y="149"/>
                  </a:cubicBezTo>
                  <a:cubicBezTo>
                    <a:pt x="270" y="149"/>
                    <a:pt x="271" y="150"/>
                    <a:pt x="271" y="149"/>
                  </a:cubicBezTo>
                  <a:cubicBezTo>
                    <a:pt x="255" y="102"/>
                    <a:pt x="255" y="102"/>
                    <a:pt x="255" y="102"/>
                  </a:cubicBezTo>
                  <a:cubicBezTo>
                    <a:pt x="241" y="90"/>
                    <a:pt x="227" y="79"/>
                    <a:pt x="213" y="65"/>
                  </a:cubicBezTo>
                  <a:cubicBezTo>
                    <a:pt x="212" y="69"/>
                    <a:pt x="211" y="73"/>
                    <a:pt x="211" y="77"/>
                  </a:cubicBezTo>
                  <a:cubicBezTo>
                    <a:pt x="210" y="82"/>
                    <a:pt x="208" y="86"/>
                    <a:pt x="207" y="92"/>
                  </a:cubicBezTo>
                  <a:cubicBezTo>
                    <a:pt x="206" y="92"/>
                    <a:pt x="205" y="94"/>
                    <a:pt x="203" y="95"/>
                  </a:cubicBezTo>
                  <a:cubicBezTo>
                    <a:pt x="203" y="95"/>
                    <a:pt x="202" y="95"/>
                    <a:pt x="202" y="95"/>
                  </a:cubicBezTo>
                  <a:cubicBezTo>
                    <a:pt x="199" y="95"/>
                    <a:pt x="195" y="95"/>
                    <a:pt x="192" y="96"/>
                  </a:cubicBezTo>
                  <a:cubicBezTo>
                    <a:pt x="173" y="97"/>
                    <a:pt x="153" y="98"/>
                    <a:pt x="133" y="96"/>
                  </a:cubicBezTo>
                  <a:cubicBezTo>
                    <a:pt x="120" y="96"/>
                    <a:pt x="108" y="93"/>
                    <a:pt x="95" y="89"/>
                  </a:cubicBezTo>
                  <a:cubicBezTo>
                    <a:pt x="84" y="85"/>
                    <a:pt x="73" y="76"/>
                    <a:pt x="63" y="68"/>
                  </a:cubicBezTo>
                  <a:cubicBezTo>
                    <a:pt x="53" y="61"/>
                    <a:pt x="46" y="50"/>
                    <a:pt x="38" y="40"/>
                  </a:cubicBezTo>
                  <a:cubicBezTo>
                    <a:pt x="37" y="39"/>
                    <a:pt x="36" y="37"/>
                    <a:pt x="37" y="36"/>
                  </a:cubicBezTo>
                  <a:cubicBezTo>
                    <a:pt x="34" y="29"/>
                    <a:pt x="32" y="22"/>
                    <a:pt x="32" y="15"/>
                  </a:cubicBezTo>
                  <a:cubicBezTo>
                    <a:pt x="25" y="14"/>
                    <a:pt x="18" y="14"/>
                    <a:pt x="12" y="16"/>
                  </a:cubicBezTo>
                  <a:cubicBezTo>
                    <a:pt x="11" y="18"/>
                    <a:pt x="11" y="20"/>
                    <a:pt x="11" y="21"/>
                  </a:cubicBezTo>
                  <a:cubicBezTo>
                    <a:pt x="10" y="40"/>
                    <a:pt x="12" y="60"/>
                    <a:pt x="25" y="80"/>
                  </a:cubicBezTo>
                  <a:cubicBezTo>
                    <a:pt x="38" y="101"/>
                    <a:pt x="57" y="116"/>
                    <a:pt x="73" y="127"/>
                  </a:cubicBezTo>
                  <a:cubicBezTo>
                    <a:pt x="87" y="137"/>
                    <a:pt x="102" y="141"/>
                    <a:pt x="117" y="145"/>
                  </a:cubicBezTo>
                  <a:cubicBezTo>
                    <a:pt x="146" y="153"/>
                    <a:pt x="176" y="154"/>
                    <a:pt x="206" y="149"/>
                  </a:cubicBezTo>
                  <a:cubicBezTo>
                    <a:pt x="206" y="146"/>
                    <a:pt x="206" y="143"/>
                    <a:pt x="206" y="140"/>
                  </a:cubicBezTo>
                  <a:cubicBezTo>
                    <a:pt x="207" y="138"/>
                    <a:pt x="209" y="139"/>
                    <a:pt x="209" y="138"/>
                  </a:cubicBezTo>
                  <a:cubicBezTo>
                    <a:pt x="209" y="138"/>
                    <a:pt x="209" y="139"/>
                    <a:pt x="210" y="139"/>
                  </a:cubicBezTo>
                  <a:cubicBezTo>
                    <a:pt x="209" y="144"/>
                    <a:pt x="209" y="149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65"/>
                    <a:pt x="212" y="175"/>
                    <a:pt x="213" y="186"/>
                  </a:cubicBezTo>
                  <a:cubicBezTo>
                    <a:pt x="232" y="174"/>
                    <a:pt x="250" y="161"/>
                    <a:pt x="268" y="150"/>
                  </a:cubicBezTo>
                  <a:cubicBezTo>
                    <a:pt x="270" y="150"/>
                    <a:pt x="268" y="148"/>
                    <a:pt x="267" y="148"/>
                  </a:cubicBezTo>
                  <a:cubicBezTo>
                    <a:pt x="263" y="141"/>
                    <a:pt x="260" y="134"/>
                    <a:pt x="257" y="127"/>
                  </a:cubicBezTo>
                  <a:close/>
                  <a:moveTo>
                    <a:pt x="195" y="45"/>
                  </a:moveTo>
                  <a:cubicBezTo>
                    <a:pt x="191" y="40"/>
                    <a:pt x="191" y="40"/>
                    <a:pt x="191" y="40"/>
                  </a:cubicBezTo>
                  <a:cubicBezTo>
                    <a:pt x="190" y="40"/>
                    <a:pt x="192" y="39"/>
                    <a:pt x="193" y="40"/>
                  </a:cubicBezTo>
                  <a:cubicBezTo>
                    <a:pt x="196" y="41"/>
                    <a:pt x="199" y="43"/>
                    <a:pt x="202" y="46"/>
                  </a:cubicBezTo>
                  <a:cubicBezTo>
                    <a:pt x="203" y="46"/>
                    <a:pt x="204" y="44"/>
                    <a:pt x="205" y="45"/>
                  </a:cubicBezTo>
                  <a:cubicBezTo>
                    <a:pt x="206" y="45"/>
                    <a:pt x="208" y="46"/>
                    <a:pt x="207" y="47"/>
                  </a:cubicBezTo>
                  <a:cubicBezTo>
                    <a:pt x="207" y="48"/>
                    <a:pt x="206" y="48"/>
                    <a:pt x="207" y="48"/>
                  </a:cubicBezTo>
                  <a:cubicBezTo>
                    <a:pt x="219" y="56"/>
                    <a:pt x="230" y="67"/>
                    <a:pt x="242" y="75"/>
                  </a:cubicBezTo>
                  <a:cubicBezTo>
                    <a:pt x="262" y="90"/>
                    <a:pt x="282" y="108"/>
                    <a:pt x="302" y="128"/>
                  </a:cubicBezTo>
                  <a:cubicBezTo>
                    <a:pt x="302" y="128"/>
                    <a:pt x="303" y="128"/>
                    <a:pt x="303" y="129"/>
                  </a:cubicBezTo>
                  <a:cubicBezTo>
                    <a:pt x="305" y="131"/>
                    <a:pt x="309" y="133"/>
                    <a:pt x="309" y="136"/>
                  </a:cubicBezTo>
                  <a:cubicBezTo>
                    <a:pt x="310" y="137"/>
                    <a:pt x="309" y="137"/>
                    <a:pt x="309" y="137"/>
                  </a:cubicBezTo>
                  <a:cubicBezTo>
                    <a:pt x="308" y="137"/>
                    <a:pt x="307" y="137"/>
                    <a:pt x="307" y="138"/>
                  </a:cubicBezTo>
                  <a:cubicBezTo>
                    <a:pt x="306" y="138"/>
                    <a:pt x="305" y="138"/>
                    <a:pt x="305" y="138"/>
                  </a:cubicBezTo>
                  <a:cubicBezTo>
                    <a:pt x="304" y="138"/>
                    <a:pt x="305" y="139"/>
                    <a:pt x="304" y="139"/>
                  </a:cubicBezTo>
                  <a:cubicBezTo>
                    <a:pt x="301" y="141"/>
                    <a:pt x="298" y="144"/>
                    <a:pt x="295" y="146"/>
                  </a:cubicBezTo>
                  <a:cubicBezTo>
                    <a:pt x="292" y="148"/>
                    <a:pt x="289" y="150"/>
                    <a:pt x="286" y="152"/>
                  </a:cubicBezTo>
                  <a:cubicBezTo>
                    <a:pt x="286" y="152"/>
                    <a:pt x="286" y="154"/>
                    <a:pt x="286" y="154"/>
                  </a:cubicBezTo>
                  <a:cubicBezTo>
                    <a:pt x="285" y="154"/>
                    <a:pt x="285" y="154"/>
                    <a:pt x="285" y="153"/>
                  </a:cubicBezTo>
                  <a:cubicBezTo>
                    <a:pt x="260" y="170"/>
                    <a:pt x="236" y="185"/>
                    <a:pt x="212" y="199"/>
                  </a:cubicBezTo>
                  <a:cubicBezTo>
                    <a:pt x="211" y="200"/>
                    <a:pt x="212" y="201"/>
                    <a:pt x="211" y="201"/>
                  </a:cubicBezTo>
                  <a:cubicBezTo>
                    <a:pt x="214" y="204"/>
                    <a:pt x="217" y="207"/>
                    <a:pt x="220" y="209"/>
                  </a:cubicBezTo>
                  <a:cubicBezTo>
                    <a:pt x="220" y="209"/>
                    <a:pt x="220" y="210"/>
                    <a:pt x="219" y="210"/>
                  </a:cubicBezTo>
                  <a:cubicBezTo>
                    <a:pt x="207" y="204"/>
                    <a:pt x="195" y="195"/>
                    <a:pt x="183" y="184"/>
                  </a:cubicBezTo>
                  <a:cubicBezTo>
                    <a:pt x="183" y="183"/>
                    <a:pt x="184" y="182"/>
                    <a:pt x="184" y="183"/>
                  </a:cubicBezTo>
                  <a:cubicBezTo>
                    <a:pt x="194" y="188"/>
                    <a:pt x="194" y="188"/>
                    <a:pt x="194" y="188"/>
                  </a:cubicBezTo>
                  <a:cubicBezTo>
                    <a:pt x="192" y="179"/>
                    <a:pt x="192" y="171"/>
                    <a:pt x="191" y="163"/>
                  </a:cubicBezTo>
                  <a:cubicBezTo>
                    <a:pt x="179" y="165"/>
                    <a:pt x="168" y="165"/>
                    <a:pt x="157" y="164"/>
                  </a:cubicBezTo>
                  <a:cubicBezTo>
                    <a:pt x="141" y="163"/>
                    <a:pt x="125" y="161"/>
                    <a:pt x="109" y="156"/>
                  </a:cubicBezTo>
                  <a:cubicBezTo>
                    <a:pt x="89" y="149"/>
                    <a:pt x="70" y="141"/>
                    <a:pt x="51" y="125"/>
                  </a:cubicBezTo>
                  <a:cubicBezTo>
                    <a:pt x="42" y="118"/>
                    <a:pt x="34" y="108"/>
                    <a:pt x="25" y="98"/>
                  </a:cubicBezTo>
                  <a:cubicBezTo>
                    <a:pt x="25" y="98"/>
                    <a:pt x="25" y="96"/>
                    <a:pt x="25" y="95"/>
                  </a:cubicBezTo>
                  <a:cubicBezTo>
                    <a:pt x="8" y="70"/>
                    <a:pt x="3" y="45"/>
                    <a:pt x="1" y="21"/>
                  </a:cubicBezTo>
                  <a:cubicBezTo>
                    <a:pt x="1" y="19"/>
                    <a:pt x="0" y="18"/>
                    <a:pt x="1" y="16"/>
                  </a:cubicBezTo>
                  <a:cubicBezTo>
                    <a:pt x="1" y="15"/>
                    <a:pt x="2" y="14"/>
                    <a:pt x="3" y="14"/>
                  </a:cubicBezTo>
                  <a:cubicBezTo>
                    <a:pt x="5" y="13"/>
                    <a:pt x="7" y="12"/>
                    <a:pt x="8" y="12"/>
                  </a:cubicBezTo>
                  <a:cubicBezTo>
                    <a:pt x="15" y="10"/>
                    <a:pt x="23" y="9"/>
                    <a:pt x="30" y="7"/>
                  </a:cubicBezTo>
                  <a:cubicBezTo>
                    <a:pt x="31" y="7"/>
                    <a:pt x="30" y="6"/>
                    <a:pt x="30" y="6"/>
                  </a:cubicBezTo>
                  <a:cubicBezTo>
                    <a:pt x="27" y="5"/>
                    <a:pt x="25" y="3"/>
                    <a:pt x="23" y="2"/>
                  </a:cubicBezTo>
                  <a:cubicBezTo>
                    <a:pt x="22" y="1"/>
                    <a:pt x="24" y="0"/>
                    <a:pt x="25" y="0"/>
                  </a:cubicBezTo>
                  <a:cubicBezTo>
                    <a:pt x="30" y="2"/>
                    <a:pt x="35" y="5"/>
                    <a:pt x="40" y="6"/>
                  </a:cubicBezTo>
                  <a:cubicBezTo>
                    <a:pt x="46" y="9"/>
                    <a:pt x="51" y="13"/>
                    <a:pt x="57" y="16"/>
                  </a:cubicBezTo>
                  <a:cubicBezTo>
                    <a:pt x="60" y="17"/>
                    <a:pt x="63" y="19"/>
                    <a:pt x="65" y="20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4" y="22"/>
                    <a:pt x="63" y="21"/>
                    <a:pt x="61" y="20"/>
                  </a:cubicBezTo>
                  <a:cubicBezTo>
                    <a:pt x="60" y="20"/>
                    <a:pt x="59" y="18"/>
                    <a:pt x="57" y="19"/>
                  </a:cubicBezTo>
                  <a:cubicBezTo>
                    <a:pt x="57" y="19"/>
                    <a:pt x="56" y="19"/>
                    <a:pt x="57" y="19"/>
                  </a:cubicBezTo>
                  <a:cubicBezTo>
                    <a:pt x="58" y="20"/>
                    <a:pt x="60" y="20"/>
                    <a:pt x="60" y="21"/>
                  </a:cubicBezTo>
                  <a:cubicBezTo>
                    <a:pt x="60" y="22"/>
                    <a:pt x="60" y="22"/>
                    <a:pt x="59" y="23"/>
                  </a:cubicBezTo>
                  <a:cubicBezTo>
                    <a:pt x="59" y="23"/>
                    <a:pt x="58" y="22"/>
                    <a:pt x="57" y="23"/>
                  </a:cubicBezTo>
                  <a:cubicBezTo>
                    <a:pt x="58" y="23"/>
                    <a:pt x="59" y="24"/>
                    <a:pt x="58" y="24"/>
                  </a:cubicBezTo>
                  <a:cubicBezTo>
                    <a:pt x="57" y="25"/>
                    <a:pt x="59" y="25"/>
                    <a:pt x="59" y="25"/>
                  </a:cubicBezTo>
                  <a:cubicBezTo>
                    <a:pt x="60" y="26"/>
                    <a:pt x="60" y="26"/>
                    <a:pt x="61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1" y="28"/>
                    <a:pt x="62" y="29"/>
                    <a:pt x="63" y="29"/>
                  </a:cubicBezTo>
                  <a:cubicBezTo>
                    <a:pt x="63" y="30"/>
                    <a:pt x="64" y="31"/>
                    <a:pt x="63" y="32"/>
                  </a:cubicBezTo>
                  <a:cubicBezTo>
                    <a:pt x="63" y="32"/>
                    <a:pt x="62" y="32"/>
                    <a:pt x="61" y="32"/>
                  </a:cubicBezTo>
                  <a:cubicBezTo>
                    <a:pt x="61" y="33"/>
                    <a:pt x="62" y="33"/>
                    <a:pt x="62" y="34"/>
                  </a:cubicBezTo>
                  <a:cubicBezTo>
                    <a:pt x="64" y="34"/>
                    <a:pt x="65" y="35"/>
                    <a:pt x="66" y="36"/>
                  </a:cubicBezTo>
                  <a:cubicBezTo>
                    <a:pt x="67" y="36"/>
                    <a:pt x="65" y="37"/>
                    <a:pt x="64" y="38"/>
                  </a:cubicBezTo>
                  <a:cubicBezTo>
                    <a:pt x="66" y="38"/>
                    <a:pt x="68" y="38"/>
                    <a:pt x="69" y="39"/>
                  </a:cubicBezTo>
                  <a:cubicBezTo>
                    <a:pt x="69" y="40"/>
                    <a:pt x="68" y="41"/>
                    <a:pt x="67" y="42"/>
                  </a:cubicBezTo>
                  <a:cubicBezTo>
                    <a:pt x="67" y="42"/>
                    <a:pt x="68" y="43"/>
                    <a:pt x="68" y="43"/>
                  </a:cubicBezTo>
                  <a:cubicBezTo>
                    <a:pt x="69" y="43"/>
                    <a:pt x="70" y="43"/>
                    <a:pt x="71" y="44"/>
                  </a:cubicBezTo>
                  <a:cubicBezTo>
                    <a:pt x="71" y="45"/>
                    <a:pt x="70" y="45"/>
                    <a:pt x="70" y="46"/>
                  </a:cubicBezTo>
                  <a:cubicBezTo>
                    <a:pt x="72" y="45"/>
                    <a:pt x="74" y="45"/>
                    <a:pt x="76" y="47"/>
                  </a:cubicBezTo>
                  <a:cubicBezTo>
                    <a:pt x="75" y="47"/>
                    <a:pt x="75" y="48"/>
                    <a:pt x="75" y="49"/>
                  </a:cubicBezTo>
                  <a:cubicBezTo>
                    <a:pt x="75" y="49"/>
                    <a:pt x="74" y="49"/>
                    <a:pt x="74" y="50"/>
                  </a:cubicBezTo>
                  <a:cubicBezTo>
                    <a:pt x="76" y="52"/>
                    <a:pt x="79" y="55"/>
                    <a:pt x="81" y="57"/>
                  </a:cubicBezTo>
                  <a:cubicBezTo>
                    <a:pt x="81" y="56"/>
                    <a:pt x="82" y="57"/>
                    <a:pt x="83" y="57"/>
                  </a:cubicBezTo>
                  <a:cubicBezTo>
                    <a:pt x="95" y="66"/>
                    <a:pt x="107" y="71"/>
                    <a:pt x="119" y="74"/>
                  </a:cubicBezTo>
                  <a:cubicBezTo>
                    <a:pt x="141" y="78"/>
                    <a:pt x="164" y="77"/>
                    <a:pt x="187" y="73"/>
                  </a:cubicBezTo>
                  <a:cubicBezTo>
                    <a:pt x="187" y="71"/>
                    <a:pt x="187" y="68"/>
                    <a:pt x="187" y="65"/>
                  </a:cubicBezTo>
                  <a:cubicBezTo>
                    <a:pt x="187" y="65"/>
                    <a:pt x="186" y="65"/>
                    <a:pt x="185" y="64"/>
                  </a:cubicBezTo>
                  <a:cubicBezTo>
                    <a:pt x="186" y="64"/>
                    <a:pt x="186" y="63"/>
                    <a:pt x="187" y="63"/>
                  </a:cubicBezTo>
                  <a:cubicBezTo>
                    <a:pt x="187" y="63"/>
                    <a:pt x="187" y="62"/>
                    <a:pt x="187" y="62"/>
                  </a:cubicBezTo>
                  <a:cubicBezTo>
                    <a:pt x="185" y="63"/>
                    <a:pt x="182" y="63"/>
                    <a:pt x="181" y="63"/>
                  </a:cubicBezTo>
                  <a:cubicBezTo>
                    <a:pt x="179" y="64"/>
                    <a:pt x="178" y="66"/>
                    <a:pt x="177" y="66"/>
                  </a:cubicBezTo>
                  <a:cubicBezTo>
                    <a:pt x="176" y="66"/>
                    <a:pt x="176" y="65"/>
                    <a:pt x="176" y="64"/>
                  </a:cubicBezTo>
                  <a:cubicBezTo>
                    <a:pt x="179" y="62"/>
                    <a:pt x="182" y="60"/>
                    <a:pt x="185" y="58"/>
                  </a:cubicBezTo>
                  <a:cubicBezTo>
                    <a:pt x="184" y="58"/>
                    <a:pt x="183" y="58"/>
                    <a:pt x="183" y="57"/>
                  </a:cubicBezTo>
                  <a:cubicBezTo>
                    <a:pt x="183" y="56"/>
                    <a:pt x="184" y="56"/>
                    <a:pt x="185" y="56"/>
                  </a:cubicBezTo>
                  <a:cubicBezTo>
                    <a:pt x="189" y="55"/>
                    <a:pt x="193" y="53"/>
                    <a:pt x="196" y="50"/>
                  </a:cubicBezTo>
                  <a:cubicBezTo>
                    <a:pt x="195" y="49"/>
                    <a:pt x="194" y="47"/>
                    <a:pt x="193" y="46"/>
                  </a:cubicBezTo>
                  <a:cubicBezTo>
                    <a:pt x="192" y="45"/>
                    <a:pt x="193" y="44"/>
                    <a:pt x="193" y="45"/>
                  </a:cubicBezTo>
                  <a:cubicBezTo>
                    <a:pt x="194" y="45"/>
                    <a:pt x="195" y="45"/>
                    <a:pt x="195" y="45"/>
                  </a:cubicBezTo>
                  <a:close/>
                </a:path>
              </a:pathLst>
            </a:custGeom>
            <a:solidFill>
              <a:srgbClr val="A6A6A7"/>
            </a:solidFill>
            <a:ln>
              <a:noFill/>
            </a:ln>
          </p:spPr>
        </p:sp>
        <p:sp>
          <p:nvSpPr>
            <p:cNvPr id="68" name="Freeform 1149" descr="KSO_WM_UNIT_INDEX=1_8&amp;KSO_WM_UNIT_TYPE=m_i&amp;KSO_WM_UNIT_ID=wpsdiag20163416_3*m_i*1_8&amp;KSO_WM_UNIT_LAYERLEVEL=1_1&amp;KSO_WM_UNIT_CLEAR=1&amp;KSO_WM_TAG_VERSION=1.0&amp;KSO_WM_BEAUTIFY_FLAG=#wm#&amp;KSO_WM_TEMPLATE_CATEGORY=wpsdiag&amp;KSO_WM_TEMPLATE_INDEX=20163416&amp;KSO_WM_SLIDE_ITEM_CNT=3&amp;KSO_WM_DIAGRAM_GROUP_CODE=m1_1&amp;KSO_WM_UNIT_FILL_FORE_SCHEMECOLOR_INDEX=6&amp;KSO_WM_UNIT_FILL_BACK_SCHEMECOLOR_INDEX=0&amp;KSO_WM_UNIT_FILL_TYPE=1">
              <a:extLst>
                <a:ext uri="{FF2B5EF4-FFF2-40B4-BE49-F238E27FC236}">
                  <a16:creationId xmlns:a16="http://schemas.microsoft.com/office/drawing/2014/main" id="{C894C48C-E185-4BDB-8354-20123792E4A6}"/>
                </a:ext>
              </a:extLst>
            </p:cNvPr>
            <p:cNvSpPr>
              <a:spLocks noEditPoints="1"/>
            </p:cNvSpPr>
            <p:nvPr/>
          </p:nvSpPr>
          <p:spPr bwMode="auto">
            <a:xfrm rot="1345468" flipV="1">
              <a:off x="1062285" y="126340"/>
              <a:ext cx="135444" cy="92190"/>
            </a:xfrm>
            <a:custGeom>
              <a:avLst/>
              <a:gdLst>
                <a:gd name="T0" fmla="*/ 199 w 310"/>
                <a:gd name="T1" fmla="*/ 64 h 210"/>
                <a:gd name="T2" fmla="*/ 292 w 310"/>
                <a:gd name="T3" fmla="*/ 131 h 210"/>
                <a:gd name="T4" fmla="*/ 36 w 310"/>
                <a:gd name="T5" fmla="*/ 101 h 210"/>
                <a:gd name="T6" fmla="*/ 48 w 310"/>
                <a:gd name="T7" fmla="*/ 27 h 210"/>
                <a:gd name="T8" fmla="*/ 286 w 310"/>
                <a:gd name="T9" fmla="*/ 127 h 210"/>
                <a:gd name="T10" fmla="*/ 45 w 310"/>
                <a:gd name="T11" fmla="*/ 28 h 210"/>
                <a:gd name="T12" fmla="*/ 50 w 310"/>
                <a:gd name="T13" fmla="*/ 29 h 210"/>
                <a:gd name="T14" fmla="*/ 71 w 310"/>
                <a:gd name="T15" fmla="*/ 47 h 210"/>
                <a:gd name="T16" fmla="*/ 201 w 310"/>
                <a:gd name="T17" fmla="*/ 58 h 210"/>
                <a:gd name="T18" fmla="*/ 200 w 310"/>
                <a:gd name="T19" fmla="*/ 189 h 210"/>
                <a:gd name="T20" fmla="*/ 199 w 310"/>
                <a:gd name="T21" fmla="*/ 67 h 210"/>
                <a:gd name="T22" fmla="*/ 196 w 310"/>
                <a:gd name="T23" fmla="*/ 62 h 210"/>
                <a:gd name="T24" fmla="*/ 179 w 310"/>
                <a:gd name="T25" fmla="*/ 79 h 210"/>
                <a:gd name="T26" fmla="*/ 49 w 310"/>
                <a:gd name="T27" fmla="*/ 39 h 210"/>
                <a:gd name="T28" fmla="*/ 52 w 310"/>
                <a:gd name="T29" fmla="*/ 24 h 210"/>
                <a:gd name="T30" fmla="*/ 161 w 310"/>
                <a:gd name="T31" fmla="*/ 80 h 210"/>
                <a:gd name="T32" fmla="*/ 198 w 310"/>
                <a:gd name="T33" fmla="*/ 69 h 210"/>
                <a:gd name="T34" fmla="*/ 136 w 310"/>
                <a:gd name="T35" fmla="*/ 157 h 210"/>
                <a:gd name="T36" fmla="*/ 136 w 310"/>
                <a:gd name="T37" fmla="*/ 157 h 210"/>
                <a:gd name="T38" fmla="*/ 274 w 310"/>
                <a:gd name="T39" fmla="*/ 118 h 210"/>
                <a:gd name="T40" fmla="*/ 114 w 310"/>
                <a:gd name="T41" fmla="*/ 152 h 210"/>
                <a:gd name="T42" fmla="*/ 91 w 310"/>
                <a:gd name="T43" fmla="*/ 143 h 210"/>
                <a:gd name="T44" fmla="*/ 46 w 310"/>
                <a:gd name="T45" fmla="*/ 34 h 210"/>
                <a:gd name="T46" fmla="*/ 209 w 310"/>
                <a:gd name="T47" fmla="*/ 71 h 210"/>
                <a:gd name="T48" fmla="*/ 208 w 310"/>
                <a:gd name="T49" fmla="*/ 73 h 210"/>
                <a:gd name="T50" fmla="*/ 174 w 310"/>
                <a:gd name="T51" fmla="*/ 79 h 210"/>
                <a:gd name="T52" fmla="*/ 167 w 310"/>
                <a:gd name="T53" fmla="*/ 80 h 210"/>
                <a:gd name="T54" fmla="*/ 197 w 310"/>
                <a:gd name="T55" fmla="*/ 179 h 210"/>
                <a:gd name="T56" fmla="*/ 287 w 310"/>
                <a:gd name="T57" fmla="*/ 137 h 210"/>
                <a:gd name="T58" fmla="*/ 8 w 310"/>
                <a:gd name="T59" fmla="*/ 17 h 210"/>
                <a:gd name="T60" fmla="*/ 181 w 310"/>
                <a:gd name="T61" fmla="*/ 79 h 210"/>
                <a:gd name="T62" fmla="*/ 185 w 310"/>
                <a:gd name="T63" fmla="*/ 78 h 210"/>
                <a:gd name="T64" fmla="*/ 72 w 310"/>
                <a:gd name="T65" fmla="*/ 53 h 210"/>
                <a:gd name="T66" fmla="*/ 158 w 310"/>
                <a:gd name="T67" fmla="*/ 81 h 210"/>
                <a:gd name="T68" fmla="*/ 66 w 310"/>
                <a:gd name="T69" fmla="*/ 62 h 210"/>
                <a:gd name="T70" fmla="*/ 204 w 310"/>
                <a:gd name="T71" fmla="*/ 171 h 210"/>
                <a:gd name="T72" fmla="*/ 265 w 310"/>
                <a:gd name="T73" fmla="*/ 127 h 210"/>
                <a:gd name="T74" fmla="*/ 191 w 310"/>
                <a:gd name="T75" fmla="*/ 74 h 210"/>
                <a:gd name="T76" fmla="*/ 192 w 310"/>
                <a:gd name="T77" fmla="*/ 71 h 210"/>
                <a:gd name="T78" fmla="*/ 59 w 310"/>
                <a:gd name="T79" fmla="*/ 55 h 210"/>
                <a:gd name="T80" fmla="*/ 279 w 310"/>
                <a:gd name="T81" fmla="*/ 144 h 210"/>
                <a:gd name="T82" fmla="*/ 80 w 310"/>
                <a:gd name="T83" fmla="*/ 61 h 210"/>
                <a:gd name="T84" fmla="*/ 257 w 310"/>
                <a:gd name="T85" fmla="*/ 127 h 210"/>
                <a:gd name="T86" fmla="*/ 247 w 310"/>
                <a:gd name="T87" fmla="*/ 137 h 210"/>
                <a:gd name="T88" fmla="*/ 224 w 310"/>
                <a:gd name="T89" fmla="*/ 123 h 210"/>
                <a:gd name="T90" fmla="*/ 261 w 310"/>
                <a:gd name="T91" fmla="*/ 148 h 210"/>
                <a:gd name="T92" fmla="*/ 255 w 310"/>
                <a:gd name="T93" fmla="*/ 102 h 210"/>
                <a:gd name="T94" fmla="*/ 95 w 310"/>
                <a:gd name="T95" fmla="*/ 89 h 210"/>
                <a:gd name="T96" fmla="*/ 73 w 310"/>
                <a:gd name="T97" fmla="*/ 127 h 210"/>
                <a:gd name="T98" fmla="*/ 213 w 310"/>
                <a:gd name="T99" fmla="*/ 186 h 210"/>
                <a:gd name="T100" fmla="*/ 205 w 310"/>
                <a:gd name="T101" fmla="*/ 45 h 210"/>
                <a:gd name="T102" fmla="*/ 307 w 310"/>
                <a:gd name="T103" fmla="*/ 138 h 210"/>
                <a:gd name="T104" fmla="*/ 211 w 310"/>
                <a:gd name="T105" fmla="*/ 201 h 210"/>
                <a:gd name="T106" fmla="*/ 109 w 310"/>
                <a:gd name="T107" fmla="*/ 156 h 210"/>
                <a:gd name="T108" fmla="*/ 30 w 310"/>
                <a:gd name="T109" fmla="*/ 7 h 210"/>
                <a:gd name="T110" fmla="*/ 61 w 310"/>
                <a:gd name="T111" fmla="*/ 20 h 210"/>
                <a:gd name="T112" fmla="*/ 61 w 310"/>
                <a:gd name="T113" fmla="*/ 27 h 210"/>
                <a:gd name="T114" fmla="*/ 69 w 310"/>
                <a:gd name="T115" fmla="*/ 39 h 210"/>
                <a:gd name="T116" fmla="*/ 81 w 310"/>
                <a:gd name="T117" fmla="*/ 57 h 210"/>
                <a:gd name="T118" fmla="*/ 181 w 310"/>
                <a:gd name="T119" fmla="*/ 63 h 210"/>
                <a:gd name="T120" fmla="*/ 193 w 310"/>
                <a:gd name="T121" fmla="*/ 4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10">
                  <a:moveTo>
                    <a:pt x="196" y="85"/>
                  </a:moveTo>
                  <a:cubicBezTo>
                    <a:pt x="196" y="85"/>
                    <a:pt x="196" y="85"/>
                    <a:pt x="196" y="85"/>
                  </a:cubicBezTo>
                  <a:cubicBezTo>
                    <a:pt x="196" y="84"/>
                    <a:pt x="195" y="83"/>
                    <a:pt x="194" y="83"/>
                  </a:cubicBezTo>
                  <a:lnTo>
                    <a:pt x="196" y="85"/>
                  </a:lnTo>
                  <a:close/>
                  <a:moveTo>
                    <a:pt x="36" y="101"/>
                  </a:moveTo>
                  <a:cubicBezTo>
                    <a:pt x="35" y="101"/>
                    <a:pt x="34" y="100"/>
                    <a:pt x="34" y="99"/>
                  </a:cubicBezTo>
                  <a:cubicBezTo>
                    <a:pt x="34" y="100"/>
                    <a:pt x="35" y="101"/>
                    <a:pt x="36" y="101"/>
                  </a:cubicBezTo>
                  <a:close/>
                  <a:moveTo>
                    <a:pt x="199" y="64"/>
                  </a:moveTo>
                  <a:cubicBezTo>
                    <a:pt x="200" y="64"/>
                    <a:pt x="201" y="64"/>
                    <a:pt x="202" y="64"/>
                  </a:cubicBezTo>
                  <a:cubicBezTo>
                    <a:pt x="201" y="64"/>
                    <a:pt x="200" y="64"/>
                    <a:pt x="199" y="64"/>
                  </a:cubicBezTo>
                  <a:close/>
                  <a:moveTo>
                    <a:pt x="197" y="176"/>
                  </a:moveTo>
                  <a:cubicBezTo>
                    <a:pt x="197" y="177"/>
                    <a:pt x="198" y="178"/>
                    <a:pt x="198" y="177"/>
                  </a:cubicBezTo>
                  <a:cubicBezTo>
                    <a:pt x="198" y="177"/>
                    <a:pt x="196" y="175"/>
                    <a:pt x="197" y="176"/>
                  </a:cubicBezTo>
                  <a:close/>
                  <a:moveTo>
                    <a:pt x="292" y="131"/>
                  </a:moveTo>
                  <a:cubicBezTo>
                    <a:pt x="292" y="132"/>
                    <a:pt x="292" y="133"/>
                    <a:pt x="293" y="133"/>
                  </a:cubicBezTo>
                  <a:cubicBezTo>
                    <a:pt x="293" y="133"/>
                    <a:pt x="292" y="132"/>
                    <a:pt x="292" y="131"/>
                  </a:cubicBezTo>
                  <a:close/>
                  <a:moveTo>
                    <a:pt x="39" y="30"/>
                  </a:move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7"/>
                    <a:pt x="39" y="27"/>
                    <a:pt x="38" y="27"/>
                  </a:cubicBezTo>
                  <a:cubicBezTo>
                    <a:pt x="38" y="27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39" y="30"/>
                  </a:lnTo>
                  <a:close/>
                  <a:moveTo>
                    <a:pt x="36" y="101"/>
                  </a:moveTo>
                  <a:cubicBezTo>
                    <a:pt x="38" y="104"/>
                    <a:pt x="38" y="104"/>
                    <a:pt x="38" y="104"/>
                  </a:cubicBezTo>
                  <a:cubicBezTo>
                    <a:pt x="38" y="103"/>
                    <a:pt x="36" y="102"/>
                    <a:pt x="36" y="101"/>
                  </a:cubicBezTo>
                  <a:close/>
                  <a:moveTo>
                    <a:pt x="44" y="26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7"/>
                    <a:pt x="46" y="27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6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lnTo>
                    <a:pt x="44" y="26"/>
                  </a:lnTo>
                  <a:close/>
                  <a:moveTo>
                    <a:pt x="285" y="128"/>
                  </a:moveTo>
                  <a:cubicBezTo>
                    <a:pt x="286" y="129"/>
                    <a:pt x="286" y="131"/>
                    <a:pt x="287" y="131"/>
                  </a:cubicBezTo>
                  <a:cubicBezTo>
                    <a:pt x="286" y="130"/>
                    <a:pt x="286" y="128"/>
                    <a:pt x="286" y="127"/>
                  </a:cubicBezTo>
                  <a:cubicBezTo>
                    <a:pt x="285" y="127"/>
                    <a:pt x="285" y="126"/>
                    <a:pt x="284" y="127"/>
                  </a:cubicBezTo>
                  <a:cubicBezTo>
                    <a:pt x="285" y="127"/>
                    <a:pt x="285" y="128"/>
                    <a:pt x="285" y="128"/>
                  </a:cubicBezTo>
                  <a:close/>
                  <a:moveTo>
                    <a:pt x="67" y="40"/>
                  </a:moveTo>
                  <a:cubicBezTo>
                    <a:pt x="67" y="40"/>
                    <a:pt x="68" y="40"/>
                    <a:pt x="67" y="40"/>
                  </a:cubicBezTo>
                  <a:cubicBezTo>
                    <a:pt x="67" y="39"/>
                    <a:pt x="66" y="39"/>
                    <a:pt x="65" y="39"/>
                  </a:cubicBezTo>
                  <a:cubicBezTo>
                    <a:pt x="65" y="39"/>
                    <a:pt x="66" y="42"/>
                    <a:pt x="67" y="40"/>
                  </a:cubicBezTo>
                  <a:close/>
                  <a:moveTo>
                    <a:pt x="44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6" y="28"/>
                    <a:pt x="48" y="28"/>
                    <a:pt x="49" y="28"/>
                  </a:cubicBezTo>
                  <a:cubicBezTo>
                    <a:pt x="49" y="29"/>
                    <a:pt x="50" y="29"/>
                    <a:pt x="50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1" y="29"/>
                    <a:pt x="52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8"/>
                    <a:pt x="51" y="29"/>
                    <a:pt x="51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8"/>
                    <a:pt x="49" y="28"/>
                    <a:pt x="49" y="28"/>
                  </a:cubicBezTo>
                  <a:cubicBezTo>
                    <a:pt x="48" y="28"/>
                    <a:pt x="47" y="28"/>
                    <a:pt x="45" y="28"/>
                  </a:cubicBezTo>
                  <a:cubicBezTo>
                    <a:pt x="45" y="28"/>
                    <a:pt x="45" y="28"/>
                    <a:pt x="45" y="28"/>
                  </a:cubicBezTo>
                  <a:lnTo>
                    <a:pt x="44" y="28"/>
                  </a:lnTo>
                  <a:close/>
                  <a:moveTo>
                    <a:pt x="71" y="47"/>
                  </a:moveTo>
                  <a:cubicBezTo>
                    <a:pt x="73" y="49"/>
                    <a:pt x="73" y="49"/>
                    <a:pt x="73" y="49"/>
                  </a:cubicBezTo>
                  <a:cubicBezTo>
                    <a:pt x="73" y="48"/>
                    <a:pt x="74" y="48"/>
                    <a:pt x="74" y="47"/>
                  </a:cubicBezTo>
                  <a:cubicBezTo>
                    <a:pt x="74" y="47"/>
                    <a:pt x="72" y="46"/>
                    <a:pt x="71" y="47"/>
                  </a:cubicBezTo>
                  <a:close/>
                  <a:moveTo>
                    <a:pt x="289" y="132"/>
                  </a:moveTo>
                  <a:cubicBezTo>
                    <a:pt x="290" y="133"/>
                    <a:pt x="290" y="134"/>
                    <a:pt x="291" y="136"/>
                  </a:cubicBezTo>
                  <a:cubicBezTo>
                    <a:pt x="291" y="135"/>
                    <a:pt x="292" y="136"/>
                    <a:pt x="292" y="135"/>
                  </a:cubicBezTo>
                  <a:cubicBezTo>
                    <a:pt x="291" y="134"/>
                    <a:pt x="290" y="132"/>
                    <a:pt x="289" y="131"/>
                  </a:cubicBezTo>
                  <a:cubicBezTo>
                    <a:pt x="288" y="131"/>
                    <a:pt x="289" y="131"/>
                    <a:pt x="289" y="132"/>
                  </a:cubicBezTo>
                  <a:close/>
                  <a:moveTo>
                    <a:pt x="200" y="55"/>
                  </a:moveTo>
                  <a:cubicBezTo>
                    <a:pt x="200" y="56"/>
                    <a:pt x="198" y="57"/>
                    <a:pt x="198" y="58"/>
                  </a:cubicBezTo>
                  <a:cubicBezTo>
                    <a:pt x="199" y="57"/>
                    <a:pt x="200" y="58"/>
                    <a:pt x="201" y="58"/>
                  </a:cubicBezTo>
                  <a:cubicBezTo>
                    <a:pt x="201" y="55"/>
                    <a:pt x="201" y="55"/>
                    <a:pt x="201" y="55"/>
                  </a:cubicBezTo>
                  <a:cubicBezTo>
                    <a:pt x="201" y="55"/>
                    <a:pt x="200" y="55"/>
                    <a:pt x="200" y="55"/>
                  </a:cubicBezTo>
                  <a:close/>
                  <a:moveTo>
                    <a:pt x="188" y="79"/>
                  </a:moveTo>
                  <a:cubicBezTo>
                    <a:pt x="188" y="79"/>
                    <a:pt x="189" y="81"/>
                    <a:pt x="190" y="82"/>
                  </a:cubicBezTo>
                  <a:cubicBezTo>
                    <a:pt x="191" y="83"/>
                    <a:pt x="192" y="85"/>
                    <a:pt x="194" y="8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8"/>
                    <a:pt x="188" y="78"/>
                    <a:pt x="188" y="79"/>
                  </a:cubicBezTo>
                  <a:close/>
                  <a:moveTo>
                    <a:pt x="200" y="189"/>
                  </a:moveTo>
                  <a:cubicBezTo>
                    <a:pt x="202" y="191"/>
                    <a:pt x="204" y="192"/>
                    <a:pt x="206" y="194"/>
                  </a:cubicBezTo>
                  <a:cubicBezTo>
                    <a:pt x="204" y="191"/>
                    <a:pt x="201" y="189"/>
                    <a:pt x="198" y="187"/>
                  </a:cubicBezTo>
                  <a:cubicBezTo>
                    <a:pt x="199" y="187"/>
                    <a:pt x="200" y="189"/>
                    <a:pt x="200" y="189"/>
                  </a:cubicBezTo>
                  <a:close/>
                  <a:moveTo>
                    <a:pt x="281" y="135"/>
                  </a:moveTo>
                  <a:cubicBezTo>
                    <a:pt x="283" y="141"/>
                    <a:pt x="283" y="141"/>
                    <a:pt x="283" y="141"/>
                  </a:cubicBezTo>
                  <a:cubicBezTo>
                    <a:pt x="284" y="140"/>
                    <a:pt x="284" y="140"/>
                    <a:pt x="284" y="140"/>
                  </a:cubicBezTo>
                  <a:cubicBezTo>
                    <a:pt x="283" y="139"/>
                    <a:pt x="282" y="137"/>
                    <a:pt x="281" y="135"/>
                  </a:cubicBezTo>
                  <a:close/>
                  <a:moveTo>
                    <a:pt x="199" y="67"/>
                  </a:moveTo>
                  <a:cubicBezTo>
                    <a:pt x="191" y="66"/>
                    <a:pt x="191" y="66"/>
                    <a:pt x="191" y="66"/>
                  </a:cubicBezTo>
                  <a:cubicBezTo>
                    <a:pt x="190" y="66"/>
                    <a:pt x="191" y="67"/>
                    <a:pt x="191" y="67"/>
                  </a:cubicBezTo>
                  <a:cubicBezTo>
                    <a:pt x="193" y="68"/>
                    <a:pt x="196" y="68"/>
                    <a:pt x="199" y="67"/>
                  </a:cubicBezTo>
                  <a:close/>
                  <a:moveTo>
                    <a:pt x="196" y="62"/>
                  </a:moveTo>
                  <a:cubicBezTo>
                    <a:pt x="197" y="62"/>
                    <a:pt x="198" y="62"/>
                    <a:pt x="198" y="62"/>
                  </a:cubicBezTo>
                  <a:cubicBezTo>
                    <a:pt x="199" y="62"/>
                    <a:pt x="201" y="61"/>
                    <a:pt x="202" y="62"/>
                  </a:cubicBezTo>
                  <a:cubicBezTo>
                    <a:pt x="202" y="61"/>
                    <a:pt x="202" y="60"/>
                    <a:pt x="201" y="59"/>
                  </a:cubicBezTo>
                  <a:lnTo>
                    <a:pt x="196" y="62"/>
                  </a:lnTo>
                  <a:close/>
                  <a:moveTo>
                    <a:pt x="200" y="72"/>
                  </a:moveTo>
                  <a:cubicBezTo>
                    <a:pt x="197" y="70"/>
                    <a:pt x="194" y="69"/>
                    <a:pt x="192" y="69"/>
                  </a:cubicBezTo>
                  <a:cubicBezTo>
                    <a:pt x="191" y="69"/>
                    <a:pt x="191" y="70"/>
                    <a:pt x="191" y="70"/>
                  </a:cubicBezTo>
                  <a:cubicBezTo>
                    <a:pt x="194" y="69"/>
                    <a:pt x="196" y="71"/>
                    <a:pt x="199" y="72"/>
                  </a:cubicBezTo>
                  <a:cubicBezTo>
                    <a:pt x="199" y="72"/>
                    <a:pt x="201" y="72"/>
                    <a:pt x="200" y="72"/>
                  </a:cubicBezTo>
                  <a:close/>
                  <a:moveTo>
                    <a:pt x="179" y="81"/>
                  </a:moveTo>
                  <a:cubicBezTo>
                    <a:pt x="182" y="86"/>
                    <a:pt x="182" y="86"/>
                    <a:pt x="182" y="86"/>
                  </a:cubicBezTo>
                  <a:cubicBezTo>
                    <a:pt x="182" y="84"/>
                    <a:pt x="181" y="81"/>
                    <a:pt x="179" y="79"/>
                  </a:cubicBezTo>
                  <a:cubicBezTo>
                    <a:pt x="179" y="78"/>
                    <a:pt x="178" y="79"/>
                    <a:pt x="178" y="79"/>
                  </a:cubicBezTo>
                  <a:cubicBezTo>
                    <a:pt x="178" y="79"/>
                    <a:pt x="179" y="80"/>
                    <a:pt x="179" y="81"/>
                  </a:cubicBezTo>
                  <a:close/>
                  <a:moveTo>
                    <a:pt x="54" y="47"/>
                  </a:moveTo>
                  <a:cubicBezTo>
                    <a:pt x="57" y="47"/>
                    <a:pt x="60" y="47"/>
                    <a:pt x="63" y="46"/>
                  </a:cubicBezTo>
                  <a:cubicBezTo>
                    <a:pt x="64" y="46"/>
                    <a:pt x="64" y="46"/>
                    <a:pt x="65" y="45"/>
                  </a:cubicBezTo>
                  <a:cubicBezTo>
                    <a:pt x="62" y="45"/>
                    <a:pt x="59" y="46"/>
                    <a:pt x="57" y="46"/>
                  </a:cubicBezTo>
                  <a:cubicBezTo>
                    <a:pt x="56" y="46"/>
                    <a:pt x="52" y="47"/>
                    <a:pt x="54" y="47"/>
                  </a:cubicBezTo>
                  <a:close/>
                  <a:moveTo>
                    <a:pt x="49" y="39"/>
                  </a:moveTo>
                  <a:cubicBezTo>
                    <a:pt x="58" y="38"/>
                    <a:pt x="58" y="38"/>
                    <a:pt x="58" y="38"/>
                  </a:cubicBezTo>
                  <a:cubicBezTo>
                    <a:pt x="58" y="38"/>
                    <a:pt x="59" y="37"/>
                    <a:pt x="5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9" y="39"/>
                    <a:pt x="49" y="39"/>
                  </a:cubicBezTo>
                  <a:close/>
                  <a:moveTo>
                    <a:pt x="42" y="22"/>
                  </a:moveTo>
                  <a:cubicBezTo>
                    <a:pt x="42" y="22"/>
                    <a:pt x="42" y="23"/>
                    <a:pt x="42" y="23"/>
                  </a:cubicBezTo>
                  <a:cubicBezTo>
                    <a:pt x="46" y="24"/>
                    <a:pt x="49" y="24"/>
                    <a:pt x="53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48" y="23"/>
                    <a:pt x="45" y="23"/>
                    <a:pt x="42" y="22"/>
                  </a:cubicBezTo>
                  <a:close/>
                  <a:moveTo>
                    <a:pt x="203" y="175"/>
                  </a:moveTo>
                  <a:cubicBezTo>
                    <a:pt x="203" y="175"/>
                    <a:pt x="203" y="175"/>
                    <a:pt x="203" y="175"/>
                  </a:cubicBezTo>
                  <a:cubicBezTo>
                    <a:pt x="203" y="176"/>
                    <a:pt x="205" y="177"/>
                    <a:pt x="205" y="177"/>
                  </a:cubicBezTo>
                  <a:cubicBezTo>
                    <a:pt x="205" y="177"/>
                    <a:pt x="205" y="175"/>
                    <a:pt x="205" y="175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9" y="171"/>
                    <a:pt x="201" y="173"/>
                    <a:pt x="203" y="175"/>
                  </a:cubicBezTo>
                  <a:close/>
                  <a:moveTo>
                    <a:pt x="161" y="80"/>
                  </a:moveTo>
                  <a:cubicBezTo>
                    <a:pt x="166" y="88"/>
                    <a:pt x="166" y="88"/>
                    <a:pt x="166" y="88"/>
                  </a:cubicBezTo>
                  <a:cubicBezTo>
                    <a:pt x="166" y="88"/>
                    <a:pt x="167" y="88"/>
                    <a:pt x="167" y="88"/>
                  </a:cubicBezTo>
                  <a:cubicBezTo>
                    <a:pt x="165" y="85"/>
                    <a:pt x="164" y="83"/>
                    <a:pt x="163" y="80"/>
                  </a:cubicBezTo>
                  <a:cubicBezTo>
                    <a:pt x="162" y="80"/>
                    <a:pt x="162" y="80"/>
                    <a:pt x="161" y="80"/>
                  </a:cubicBezTo>
                  <a:close/>
                  <a:moveTo>
                    <a:pt x="198" y="69"/>
                  </a:moveTo>
                  <a:cubicBezTo>
                    <a:pt x="200" y="70"/>
                    <a:pt x="202" y="70"/>
                    <a:pt x="204" y="72"/>
                  </a:cubicBezTo>
                  <a:cubicBezTo>
                    <a:pt x="204" y="70"/>
                    <a:pt x="204" y="68"/>
                    <a:pt x="203" y="67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8" y="69"/>
                    <a:pt x="197" y="69"/>
                    <a:pt x="198" y="69"/>
                  </a:cubicBezTo>
                  <a:close/>
                  <a:moveTo>
                    <a:pt x="67" y="60"/>
                  </a:moveTo>
                  <a:cubicBezTo>
                    <a:pt x="70" y="59"/>
                    <a:pt x="73" y="59"/>
                    <a:pt x="76" y="58"/>
                  </a:cubicBezTo>
                  <a:cubicBezTo>
                    <a:pt x="75" y="57"/>
                    <a:pt x="74" y="56"/>
                    <a:pt x="74" y="55"/>
                  </a:cubicBezTo>
                  <a:cubicBezTo>
                    <a:pt x="72" y="57"/>
                    <a:pt x="69" y="58"/>
                    <a:pt x="67" y="60"/>
                  </a:cubicBezTo>
                  <a:close/>
                  <a:moveTo>
                    <a:pt x="134" y="157"/>
                  </a:moveTo>
                  <a:cubicBezTo>
                    <a:pt x="134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7"/>
                    <a:pt x="136" y="157"/>
                    <a:pt x="137" y="157"/>
                  </a:cubicBezTo>
                  <a:cubicBezTo>
                    <a:pt x="137" y="157"/>
                    <a:pt x="138" y="157"/>
                    <a:pt x="138" y="157"/>
                  </a:cubicBezTo>
                  <a:cubicBezTo>
                    <a:pt x="145" y="158"/>
                    <a:pt x="152" y="159"/>
                    <a:pt x="159" y="160"/>
                  </a:cubicBezTo>
                  <a:cubicBezTo>
                    <a:pt x="159" y="159"/>
                    <a:pt x="155" y="159"/>
                    <a:pt x="154" y="159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57"/>
                    <a:pt x="138" y="157"/>
                    <a:pt x="138" y="157"/>
                  </a:cubicBezTo>
                  <a:cubicBezTo>
                    <a:pt x="138" y="157"/>
                    <a:pt x="137" y="157"/>
                    <a:pt x="137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5" y="157"/>
                    <a:pt x="135" y="157"/>
                    <a:pt x="135" y="157"/>
                  </a:cubicBezTo>
                  <a:lnTo>
                    <a:pt x="134" y="157"/>
                  </a:lnTo>
                  <a:close/>
                  <a:moveTo>
                    <a:pt x="274" y="118"/>
                  </a:moveTo>
                  <a:cubicBezTo>
                    <a:pt x="274" y="118"/>
                    <a:pt x="274" y="119"/>
                    <a:pt x="275" y="119"/>
                  </a:cubicBezTo>
                  <a:cubicBezTo>
                    <a:pt x="277" y="124"/>
                    <a:pt x="279" y="130"/>
                    <a:pt x="283" y="135"/>
                  </a:cubicBezTo>
                  <a:cubicBezTo>
                    <a:pt x="281" y="131"/>
                    <a:pt x="279" y="127"/>
                    <a:pt x="277" y="123"/>
                  </a:cubicBezTo>
                  <a:cubicBezTo>
                    <a:pt x="276" y="121"/>
                    <a:pt x="276" y="119"/>
                    <a:pt x="274" y="117"/>
                  </a:cubicBezTo>
                  <a:cubicBezTo>
                    <a:pt x="274" y="117"/>
                    <a:pt x="274" y="118"/>
                    <a:pt x="274" y="118"/>
                  </a:cubicBezTo>
                  <a:close/>
                  <a:moveTo>
                    <a:pt x="90" y="142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2" y="143"/>
                    <a:pt x="92" y="144"/>
                    <a:pt x="93" y="144"/>
                  </a:cubicBezTo>
                  <a:cubicBezTo>
                    <a:pt x="99" y="147"/>
                    <a:pt x="105" y="149"/>
                    <a:pt x="11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2"/>
                    <a:pt x="113" y="152"/>
                    <a:pt x="114" y="152"/>
                  </a:cubicBezTo>
                  <a:cubicBezTo>
                    <a:pt x="114" y="151"/>
                    <a:pt x="113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05" y="148"/>
                    <a:pt x="99" y="146"/>
                    <a:pt x="93" y="144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93" y="143"/>
                    <a:pt x="92" y="143"/>
                    <a:pt x="92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lnTo>
                    <a:pt x="90" y="142"/>
                  </a:lnTo>
                  <a:close/>
                  <a:moveTo>
                    <a:pt x="44" y="29"/>
                  </a:moveTo>
                  <a:cubicBezTo>
                    <a:pt x="44" y="30"/>
                    <a:pt x="45" y="31"/>
                    <a:pt x="45" y="31"/>
                  </a:cubicBezTo>
                  <a:cubicBezTo>
                    <a:pt x="48" y="32"/>
                    <a:pt x="52" y="31"/>
                    <a:pt x="56" y="31"/>
                  </a:cubicBezTo>
                  <a:cubicBezTo>
                    <a:pt x="56" y="31"/>
                    <a:pt x="55" y="31"/>
                    <a:pt x="55" y="31"/>
                  </a:cubicBezTo>
                  <a:lnTo>
                    <a:pt x="44" y="29"/>
                  </a:lnTo>
                  <a:close/>
                  <a:moveTo>
                    <a:pt x="46" y="33"/>
                  </a:moveTo>
                  <a:cubicBezTo>
                    <a:pt x="46" y="33"/>
                    <a:pt x="46" y="34"/>
                    <a:pt x="46" y="34"/>
                  </a:cubicBezTo>
                  <a:cubicBezTo>
                    <a:pt x="46" y="34"/>
                    <a:pt x="46" y="35"/>
                    <a:pt x="47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5"/>
                    <a:pt x="57" y="34"/>
                    <a:pt x="56" y="34"/>
                  </a:cubicBezTo>
                  <a:cubicBezTo>
                    <a:pt x="53" y="34"/>
                    <a:pt x="49" y="33"/>
                    <a:pt x="46" y="33"/>
                  </a:cubicBezTo>
                  <a:close/>
                  <a:moveTo>
                    <a:pt x="208" y="74"/>
                  </a:moveTo>
                  <a:cubicBezTo>
                    <a:pt x="208" y="73"/>
                    <a:pt x="208" y="73"/>
                    <a:pt x="208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8" y="72"/>
                    <a:pt x="209" y="72"/>
                    <a:pt x="209" y="71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08" y="70"/>
                    <a:pt x="208" y="70"/>
                    <a:pt x="208" y="70"/>
                  </a:cubicBezTo>
                  <a:cubicBezTo>
                    <a:pt x="209" y="62"/>
                    <a:pt x="209" y="62"/>
                    <a:pt x="209" y="62"/>
                  </a:cubicBezTo>
                  <a:cubicBezTo>
                    <a:pt x="208" y="61"/>
                    <a:pt x="208" y="59"/>
                    <a:pt x="206" y="58"/>
                  </a:cubicBezTo>
                  <a:cubicBezTo>
                    <a:pt x="207" y="62"/>
                    <a:pt x="208" y="66"/>
                    <a:pt x="208" y="70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8" y="71"/>
                    <a:pt x="207" y="72"/>
                    <a:pt x="208" y="73"/>
                  </a:cubicBezTo>
                  <a:cubicBezTo>
                    <a:pt x="208" y="73"/>
                    <a:pt x="208" y="73"/>
                    <a:pt x="208" y="73"/>
                  </a:cubicBezTo>
                  <a:lnTo>
                    <a:pt x="208" y="74"/>
                  </a:lnTo>
                  <a:close/>
                  <a:moveTo>
                    <a:pt x="265" y="110"/>
                  </a:moveTo>
                  <a:cubicBezTo>
                    <a:pt x="265" y="110"/>
                    <a:pt x="265" y="111"/>
                    <a:pt x="265" y="111"/>
                  </a:cubicBezTo>
                  <a:cubicBezTo>
                    <a:pt x="267" y="118"/>
                    <a:pt x="270" y="126"/>
                    <a:pt x="274" y="133"/>
                  </a:cubicBezTo>
                  <a:cubicBezTo>
                    <a:pt x="271" y="125"/>
                    <a:pt x="268" y="117"/>
                    <a:pt x="265" y="109"/>
                  </a:cubicBezTo>
                  <a:cubicBezTo>
                    <a:pt x="264" y="110"/>
                    <a:pt x="265" y="110"/>
                    <a:pt x="265" y="110"/>
                  </a:cubicBezTo>
                  <a:close/>
                  <a:moveTo>
                    <a:pt x="174" y="79"/>
                  </a:moveTo>
                  <a:cubicBezTo>
                    <a:pt x="175" y="82"/>
                    <a:pt x="176" y="85"/>
                    <a:pt x="178" y="88"/>
                  </a:cubicBezTo>
                  <a:cubicBezTo>
                    <a:pt x="179" y="88"/>
                    <a:pt x="180" y="88"/>
                    <a:pt x="180" y="87"/>
                  </a:cubicBezTo>
                  <a:cubicBezTo>
                    <a:pt x="179" y="85"/>
                    <a:pt x="178" y="82"/>
                    <a:pt x="176" y="79"/>
                  </a:cubicBezTo>
                  <a:lnTo>
                    <a:pt x="174" y="79"/>
                  </a:lnTo>
                  <a:close/>
                  <a:moveTo>
                    <a:pt x="165" y="81"/>
                  </a:moveTo>
                  <a:cubicBezTo>
                    <a:pt x="166" y="83"/>
                    <a:pt x="168" y="85"/>
                    <a:pt x="169" y="88"/>
                  </a:cubicBezTo>
                  <a:cubicBezTo>
                    <a:pt x="169" y="88"/>
                    <a:pt x="170" y="88"/>
                    <a:pt x="171" y="88"/>
                  </a:cubicBezTo>
                  <a:cubicBezTo>
                    <a:pt x="170" y="85"/>
                    <a:pt x="169" y="83"/>
                    <a:pt x="167" y="80"/>
                  </a:cubicBezTo>
                  <a:cubicBezTo>
                    <a:pt x="167" y="80"/>
                    <a:pt x="167" y="80"/>
                    <a:pt x="166" y="80"/>
                  </a:cubicBezTo>
                  <a:cubicBezTo>
                    <a:pt x="166" y="80"/>
                    <a:pt x="164" y="79"/>
                    <a:pt x="165" y="81"/>
                  </a:cubicBezTo>
                  <a:close/>
                  <a:moveTo>
                    <a:pt x="197" y="179"/>
                  </a:moveTo>
                  <a:cubicBezTo>
                    <a:pt x="197" y="179"/>
                    <a:pt x="197" y="180"/>
                    <a:pt x="197" y="180"/>
                  </a:cubicBezTo>
                  <a:cubicBezTo>
                    <a:pt x="200" y="184"/>
                    <a:pt x="203" y="187"/>
                    <a:pt x="206" y="190"/>
                  </a:cubicBezTo>
                  <a:cubicBezTo>
                    <a:pt x="206" y="189"/>
                    <a:pt x="207" y="188"/>
                    <a:pt x="206" y="188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1" y="182"/>
                    <a:pt x="198" y="179"/>
                    <a:pt x="197" y="179"/>
                  </a:cubicBezTo>
                  <a:close/>
                  <a:moveTo>
                    <a:pt x="197" y="172"/>
                  </a:moveTo>
                  <a:cubicBezTo>
                    <a:pt x="197" y="172"/>
                    <a:pt x="197" y="173"/>
                    <a:pt x="197" y="173"/>
                  </a:cubicBezTo>
                  <a:cubicBezTo>
                    <a:pt x="200" y="177"/>
                    <a:pt x="202" y="181"/>
                    <a:pt x="206" y="184"/>
                  </a:cubicBezTo>
                  <a:cubicBezTo>
                    <a:pt x="206" y="183"/>
                    <a:pt x="206" y="181"/>
                    <a:pt x="205" y="181"/>
                  </a:cubicBezTo>
                  <a:cubicBezTo>
                    <a:pt x="203" y="178"/>
                    <a:pt x="201" y="176"/>
                    <a:pt x="199" y="173"/>
                  </a:cubicBezTo>
                  <a:cubicBezTo>
                    <a:pt x="198" y="173"/>
                    <a:pt x="197" y="171"/>
                    <a:pt x="197" y="172"/>
                  </a:cubicBezTo>
                  <a:close/>
                  <a:moveTo>
                    <a:pt x="279" y="123"/>
                  </a:moveTo>
                  <a:cubicBezTo>
                    <a:pt x="281" y="127"/>
                    <a:pt x="284" y="132"/>
                    <a:pt x="287" y="137"/>
                  </a:cubicBezTo>
                  <a:cubicBezTo>
                    <a:pt x="287" y="138"/>
                    <a:pt x="288" y="138"/>
                    <a:pt x="287" y="137"/>
                  </a:cubicBezTo>
                  <a:cubicBezTo>
                    <a:pt x="285" y="133"/>
                    <a:pt x="284" y="127"/>
                    <a:pt x="280" y="123"/>
                  </a:cubicBezTo>
                  <a:cubicBezTo>
                    <a:pt x="280" y="122"/>
                    <a:pt x="279" y="121"/>
                    <a:pt x="278" y="121"/>
                  </a:cubicBezTo>
                  <a:cubicBezTo>
                    <a:pt x="278" y="122"/>
                    <a:pt x="279" y="122"/>
                    <a:pt x="279" y="12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9"/>
                  </a:cubicBezTo>
                  <a:cubicBezTo>
                    <a:pt x="6" y="24"/>
                    <a:pt x="7" y="30"/>
                    <a:pt x="8" y="35"/>
                  </a:cubicBezTo>
                  <a:cubicBezTo>
                    <a:pt x="7" y="29"/>
                    <a:pt x="8" y="23"/>
                    <a:pt x="8" y="17"/>
                  </a:cubicBezTo>
                  <a:cubicBezTo>
                    <a:pt x="7" y="17"/>
                    <a:pt x="6" y="17"/>
                    <a:pt x="5" y="18"/>
                  </a:cubicBezTo>
                  <a:close/>
                  <a:moveTo>
                    <a:pt x="169" y="80"/>
                  </a:moveTo>
                  <a:cubicBezTo>
                    <a:pt x="170" y="82"/>
                    <a:pt x="171" y="85"/>
                    <a:pt x="173" y="88"/>
                  </a:cubicBezTo>
                  <a:cubicBezTo>
                    <a:pt x="174" y="88"/>
                    <a:pt x="175" y="88"/>
                    <a:pt x="176" y="88"/>
                  </a:cubicBezTo>
                  <a:cubicBezTo>
                    <a:pt x="175" y="85"/>
                    <a:pt x="173" y="82"/>
                    <a:pt x="172" y="79"/>
                  </a:cubicBezTo>
                  <a:cubicBezTo>
                    <a:pt x="172" y="79"/>
                    <a:pt x="170" y="80"/>
                    <a:pt x="169" y="80"/>
                  </a:cubicBezTo>
                  <a:close/>
                  <a:moveTo>
                    <a:pt x="181" y="78"/>
                  </a:moveTo>
                  <a:cubicBezTo>
                    <a:pt x="181" y="79"/>
                    <a:pt x="181" y="79"/>
                    <a:pt x="181" y="79"/>
                  </a:cubicBezTo>
                  <a:cubicBezTo>
                    <a:pt x="183" y="82"/>
                    <a:pt x="184" y="84"/>
                    <a:pt x="187" y="87"/>
                  </a:cubicBezTo>
                  <a:cubicBezTo>
                    <a:pt x="187" y="87"/>
                    <a:pt x="187" y="87"/>
                    <a:pt x="188" y="87"/>
                  </a:cubicBezTo>
                  <a:cubicBezTo>
                    <a:pt x="187" y="85"/>
                    <a:pt x="185" y="82"/>
                    <a:pt x="184" y="79"/>
                  </a:cubicBezTo>
                  <a:cubicBezTo>
                    <a:pt x="184" y="79"/>
                    <a:pt x="185" y="78"/>
                    <a:pt x="185" y="79"/>
                  </a:cubicBezTo>
                  <a:cubicBezTo>
                    <a:pt x="187" y="81"/>
                    <a:pt x="188" y="84"/>
                    <a:pt x="189" y="87"/>
                  </a:cubicBezTo>
                  <a:cubicBezTo>
                    <a:pt x="190" y="87"/>
                    <a:pt x="190" y="87"/>
                    <a:pt x="190" y="86"/>
                  </a:cubicBezTo>
                  <a:cubicBezTo>
                    <a:pt x="190" y="86"/>
                    <a:pt x="190" y="85"/>
                    <a:pt x="190" y="85"/>
                  </a:cubicBezTo>
                  <a:cubicBezTo>
                    <a:pt x="189" y="83"/>
                    <a:pt x="187" y="81"/>
                    <a:pt x="185" y="78"/>
                  </a:cubicBezTo>
                  <a:cubicBezTo>
                    <a:pt x="184" y="77"/>
                    <a:pt x="182" y="77"/>
                    <a:pt x="181" y="78"/>
                  </a:cubicBezTo>
                  <a:close/>
                  <a:moveTo>
                    <a:pt x="232" y="180"/>
                  </a:moveTo>
                  <a:cubicBezTo>
                    <a:pt x="243" y="175"/>
                    <a:pt x="254" y="167"/>
                    <a:pt x="265" y="159"/>
                  </a:cubicBezTo>
                  <a:cubicBezTo>
                    <a:pt x="254" y="166"/>
                    <a:pt x="243" y="173"/>
                    <a:pt x="232" y="180"/>
                  </a:cubicBezTo>
                  <a:close/>
                  <a:moveTo>
                    <a:pt x="63" y="59"/>
                  </a:moveTo>
                  <a:cubicBezTo>
                    <a:pt x="63" y="60"/>
                    <a:pt x="64" y="60"/>
                    <a:pt x="65" y="60"/>
                  </a:cubicBezTo>
                  <a:cubicBezTo>
                    <a:pt x="67" y="59"/>
                    <a:pt x="70" y="57"/>
                    <a:pt x="73" y="55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7"/>
                    <a:pt x="62" y="59"/>
                    <a:pt x="63" y="59"/>
                  </a:cubicBezTo>
                  <a:close/>
                  <a:moveTo>
                    <a:pt x="158" y="81"/>
                  </a:moveTo>
                  <a:cubicBezTo>
                    <a:pt x="158" y="83"/>
                    <a:pt x="157" y="86"/>
                    <a:pt x="158" y="89"/>
                  </a:cubicBezTo>
                  <a:cubicBezTo>
                    <a:pt x="161" y="89"/>
                    <a:pt x="163" y="89"/>
                    <a:pt x="165" y="88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0" y="80"/>
                    <a:pt x="159" y="80"/>
                    <a:pt x="159" y="80"/>
                  </a:cubicBezTo>
                  <a:cubicBezTo>
                    <a:pt x="159" y="80"/>
                    <a:pt x="158" y="80"/>
                    <a:pt x="158" y="81"/>
                  </a:cubicBezTo>
                  <a:close/>
                  <a:moveTo>
                    <a:pt x="50" y="40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51" y="43"/>
                    <a:pt x="51" y="44"/>
                    <a:pt x="52" y="45"/>
                  </a:cubicBezTo>
                  <a:cubicBezTo>
                    <a:pt x="55" y="45"/>
                    <a:pt x="57" y="45"/>
                    <a:pt x="60" y="43"/>
                  </a:cubicBezTo>
                  <a:cubicBezTo>
                    <a:pt x="60" y="43"/>
                    <a:pt x="62" y="43"/>
                    <a:pt x="62" y="42"/>
                  </a:cubicBezTo>
                  <a:cubicBezTo>
                    <a:pt x="62" y="41"/>
                    <a:pt x="61" y="41"/>
                    <a:pt x="60" y="40"/>
                  </a:cubicBezTo>
                  <a:cubicBezTo>
                    <a:pt x="57" y="41"/>
                    <a:pt x="53" y="41"/>
                    <a:pt x="50" y="40"/>
                  </a:cubicBezTo>
                  <a:close/>
                  <a:moveTo>
                    <a:pt x="66" y="62"/>
                  </a:moveTo>
                  <a:cubicBezTo>
                    <a:pt x="67" y="63"/>
                    <a:pt x="69" y="64"/>
                    <a:pt x="71" y="65"/>
                  </a:cubicBezTo>
                  <a:cubicBezTo>
                    <a:pt x="73" y="64"/>
                    <a:pt x="76" y="63"/>
                    <a:pt x="79" y="61"/>
                  </a:cubicBezTo>
                  <a:cubicBezTo>
                    <a:pt x="78" y="60"/>
                    <a:pt x="78" y="59"/>
                    <a:pt x="77" y="59"/>
                  </a:cubicBezTo>
                  <a:cubicBezTo>
                    <a:pt x="74" y="59"/>
                    <a:pt x="70" y="61"/>
                    <a:pt x="66" y="61"/>
                  </a:cubicBezTo>
                  <a:cubicBezTo>
                    <a:pt x="66" y="61"/>
                    <a:pt x="65" y="61"/>
                    <a:pt x="66" y="62"/>
                  </a:cubicBezTo>
                  <a:close/>
                  <a:moveTo>
                    <a:pt x="202" y="168"/>
                  </a:moveTo>
                  <a:cubicBezTo>
                    <a:pt x="202" y="168"/>
                    <a:pt x="202" y="168"/>
                    <a:pt x="202" y="168"/>
                  </a:cubicBezTo>
                  <a:cubicBezTo>
                    <a:pt x="203" y="169"/>
                    <a:pt x="204" y="170"/>
                    <a:pt x="204" y="171"/>
                  </a:cubicBezTo>
                  <a:cubicBezTo>
                    <a:pt x="204" y="168"/>
                    <a:pt x="204" y="165"/>
                    <a:pt x="203" y="163"/>
                  </a:cubicBezTo>
                  <a:cubicBezTo>
                    <a:pt x="201" y="163"/>
                    <a:pt x="198" y="162"/>
                    <a:pt x="196" y="162"/>
                  </a:cubicBezTo>
                  <a:cubicBezTo>
                    <a:pt x="196" y="164"/>
                    <a:pt x="195" y="166"/>
                    <a:pt x="196" y="166"/>
                  </a:cubicBezTo>
                  <a:cubicBezTo>
                    <a:pt x="199" y="167"/>
                    <a:pt x="201" y="170"/>
                    <a:pt x="203" y="172"/>
                  </a:cubicBezTo>
                  <a:cubicBezTo>
                    <a:pt x="203" y="172"/>
                    <a:pt x="206" y="174"/>
                    <a:pt x="205" y="173"/>
                  </a:cubicBezTo>
                  <a:cubicBezTo>
                    <a:pt x="203" y="171"/>
                    <a:pt x="201" y="168"/>
                    <a:pt x="200" y="166"/>
                  </a:cubicBezTo>
                  <a:cubicBezTo>
                    <a:pt x="200" y="166"/>
                    <a:pt x="201" y="167"/>
                    <a:pt x="202" y="168"/>
                  </a:cubicBezTo>
                  <a:close/>
                  <a:moveTo>
                    <a:pt x="265" y="127"/>
                  </a:moveTo>
                  <a:cubicBezTo>
                    <a:pt x="272" y="148"/>
                    <a:pt x="272" y="148"/>
                    <a:pt x="272" y="148"/>
                  </a:cubicBezTo>
                  <a:cubicBezTo>
                    <a:pt x="272" y="149"/>
                    <a:pt x="274" y="147"/>
                    <a:pt x="275" y="147"/>
                  </a:cubicBezTo>
                  <a:cubicBezTo>
                    <a:pt x="275" y="146"/>
                    <a:pt x="276" y="146"/>
                    <a:pt x="276" y="146"/>
                  </a:cubicBezTo>
                  <a:cubicBezTo>
                    <a:pt x="276" y="145"/>
                    <a:pt x="276" y="145"/>
                    <a:pt x="276" y="144"/>
                  </a:cubicBezTo>
                  <a:cubicBezTo>
                    <a:pt x="276" y="145"/>
                    <a:pt x="275" y="144"/>
                    <a:pt x="275" y="144"/>
                  </a:cubicBezTo>
                  <a:cubicBezTo>
                    <a:pt x="271" y="138"/>
                    <a:pt x="268" y="133"/>
                    <a:pt x="265" y="127"/>
                  </a:cubicBezTo>
                  <a:close/>
                  <a:moveTo>
                    <a:pt x="191" y="72"/>
                  </a:moveTo>
                  <a:cubicBezTo>
                    <a:pt x="191" y="72"/>
                    <a:pt x="192" y="73"/>
                    <a:pt x="191" y="74"/>
                  </a:cubicBezTo>
                  <a:cubicBezTo>
                    <a:pt x="194" y="76"/>
                    <a:pt x="198" y="78"/>
                    <a:pt x="201" y="80"/>
                  </a:cubicBezTo>
                  <a:cubicBezTo>
                    <a:pt x="202" y="80"/>
                    <a:pt x="202" y="82"/>
                    <a:pt x="203" y="81"/>
                  </a:cubicBezTo>
                  <a:cubicBezTo>
                    <a:pt x="203" y="79"/>
                    <a:pt x="204" y="77"/>
                    <a:pt x="203" y="75"/>
                  </a:cubicBezTo>
                  <a:cubicBezTo>
                    <a:pt x="203" y="75"/>
                    <a:pt x="203" y="76"/>
                    <a:pt x="203" y="76"/>
                  </a:cubicBezTo>
                  <a:cubicBezTo>
                    <a:pt x="202" y="76"/>
                    <a:pt x="201" y="76"/>
                    <a:pt x="201" y="75"/>
                  </a:cubicBezTo>
                  <a:cubicBezTo>
                    <a:pt x="201" y="75"/>
                    <a:pt x="202" y="76"/>
                    <a:pt x="202" y="75"/>
                  </a:cubicBezTo>
                  <a:cubicBezTo>
                    <a:pt x="203" y="75"/>
                    <a:pt x="202" y="74"/>
                    <a:pt x="202" y="74"/>
                  </a:cubicBezTo>
                  <a:cubicBezTo>
                    <a:pt x="199" y="73"/>
                    <a:pt x="195" y="73"/>
                    <a:pt x="192" y="71"/>
                  </a:cubicBezTo>
                  <a:cubicBezTo>
                    <a:pt x="192" y="71"/>
                    <a:pt x="191" y="70"/>
                    <a:pt x="191" y="72"/>
                  </a:cubicBezTo>
                  <a:close/>
                  <a:moveTo>
                    <a:pt x="268" y="113"/>
                  </a:moveTo>
                  <a:cubicBezTo>
                    <a:pt x="273" y="123"/>
                    <a:pt x="276" y="133"/>
                    <a:pt x="280" y="143"/>
                  </a:cubicBezTo>
                  <a:cubicBezTo>
                    <a:pt x="280" y="143"/>
                    <a:pt x="281" y="143"/>
                    <a:pt x="282" y="142"/>
                  </a:cubicBezTo>
                  <a:cubicBezTo>
                    <a:pt x="278" y="133"/>
                    <a:pt x="275" y="124"/>
                    <a:pt x="270" y="115"/>
                  </a:cubicBezTo>
                  <a:cubicBezTo>
                    <a:pt x="270" y="114"/>
                    <a:pt x="268" y="112"/>
                    <a:pt x="268" y="113"/>
                  </a:cubicBezTo>
                  <a:close/>
                  <a:moveTo>
                    <a:pt x="55" y="50"/>
                  </a:moveTo>
                  <a:cubicBezTo>
                    <a:pt x="57" y="52"/>
                    <a:pt x="58" y="54"/>
                    <a:pt x="59" y="55"/>
                  </a:cubicBezTo>
                  <a:cubicBezTo>
                    <a:pt x="63" y="55"/>
                    <a:pt x="66" y="53"/>
                    <a:pt x="69" y="51"/>
                  </a:cubicBezTo>
                  <a:cubicBezTo>
                    <a:pt x="68" y="50"/>
                    <a:pt x="67" y="48"/>
                    <a:pt x="66" y="47"/>
                  </a:cubicBezTo>
                  <a:cubicBezTo>
                    <a:pt x="62" y="47"/>
                    <a:pt x="58" y="48"/>
                    <a:pt x="54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258" y="104"/>
                  </a:moveTo>
                  <a:cubicBezTo>
                    <a:pt x="258" y="104"/>
                    <a:pt x="258" y="105"/>
                    <a:pt x="258" y="104"/>
                  </a:cubicBezTo>
                  <a:cubicBezTo>
                    <a:pt x="262" y="118"/>
                    <a:pt x="269" y="131"/>
                    <a:pt x="277" y="145"/>
                  </a:cubicBezTo>
                  <a:cubicBezTo>
                    <a:pt x="279" y="144"/>
                    <a:pt x="279" y="144"/>
                    <a:pt x="279" y="144"/>
                  </a:cubicBezTo>
                  <a:cubicBezTo>
                    <a:pt x="272" y="132"/>
                    <a:pt x="266" y="120"/>
                    <a:pt x="263" y="108"/>
                  </a:cubicBezTo>
                  <a:lnTo>
                    <a:pt x="258" y="104"/>
                  </a:lnTo>
                  <a:close/>
                  <a:moveTo>
                    <a:pt x="72" y="67"/>
                  </a:moveTo>
                  <a:cubicBezTo>
                    <a:pt x="82" y="74"/>
                    <a:pt x="92" y="78"/>
                    <a:pt x="103" y="81"/>
                  </a:cubicBezTo>
                  <a:cubicBezTo>
                    <a:pt x="121" y="86"/>
                    <a:pt x="139" y="88"/>
                    <a:pt x="157" y="88"/>
                  </a:cubicBezTo>
                  <a:cubicBezTo>
                    <a:pt x="157" y="86"/>
                    <a:pt x="157" y="83"/>
                    <a:pt x="157" y="80"/>
                  </a:cubicBezTo>
                  <a:cubicBezTo>
                    <a:pt x="149" y="80"/>
                    <a:pt x="140" y="80"/>
                    <a:pt x="132" y="80"/>
                  </a:cubicBezTo>
                  <a:cubicBezTo>
                    <a:pt x="114" y="78"/>
                    <a:pt x="97" y="74"/>
                    <a:pt x="80" y="61"/>
                  </a:cubicBezTo>
                  <a:cubicBezTo>
                    <a:pt x="79" y="62"/>
                    <a:pt x="78" y="63"/>
                    <a:pt x="76" y="64"/>
                  </a:cubicBezTo>
                  <a:cubicBezTo>
                    <a:pt x="78" y="64"/>
                    <a:pt x="80" y="64"/>
                    <a:pt x="82" y="64"/>
                  </a:cubicBezTo>
                  <a:cubicBezTo>
                    <a:pt x="84" y="67"/>
                    <a:pt x="83" y="69"/>
                    <a:pt x="81" y="71"/>
                  </a:cubicBezTo>
                  <a:cubicBezTo>
                    <a:pt x="82" y="70"/>
                    <a:pt x="82" y="68"/>
                    <a:pt x="82" y="66"/>
                  </a:cubicBezTo>
                  <a:cubicBezTo>
                    <a:pt x="82" y="65"/>
                    <a:pt x="81" y="65"/>
                    <a:pt x="80" y="65"/>
                  </a:cubicBezTo>
                  <a:cubicBezTo>
                    <a:pt x="78" y="65"/>
                    <a:pt x="76" y="65"/>
                    <a:pt x="73" y="66"/>
                  </a:cubicBezTo>
                  <a:cubicBezTo>
                    <a:pt x="73" y="66"/>
                    <a:pt x="71" y="66"/>
                    <a:pt x="72" y="67"/>
                  </a:cubicBezTo>
                  <a:close/>
                  <a:moveTo>
                    <a:pt x="257" y="127"/>
                  </a:moveTo>
                  <a:cubicBezTo>
                    <a:pt x="257" y="131"/>
                    <a:pt x="259" y="134"/>
                    <a:pt x="259" y="138"/>
                  </a:cubicBezTo>
                  <a:cubicBezTo>
                    <a:pt x="260" y="141"/>
                    <a:pt x="262" y="145"/>
                    <a:pt x="262" y="149"/>
                  </a:cubicBezTo>
                  <a:cubicBezTo>
                    <a:pt x="262" y="149"/>
                    <a:pt x="261" y="149"/>
                    <a:pt x="260" y="149"/>
                  </a:cubicBezTo>
                  <a:cubicBezTo>
                    <a:pt x="259" y="147"/>
                    <a:pt x="257" y="145"/>
                    <a:pt x="256" y="143"/>
                  </a:cubicBezTo>
                  <a:cubicBezTo>
                    <a:pt x="256" y="143"/>
                    <a:pt x="256" y="143"/>
                    <a:pt x="255" y="143"/>
                  </a:cubicBezTo>
                  <a:cubicBezTo>
                    <a:pt x="251" y="136"/>
                    <a:pt x="247" y="129"/>
                    <a:pt x="244" y="122"/>
                  </a:cubicBezTo>
                  <a:cubicBezTo>
                    <a:pt x="244" y="123"/>
                    <a:pt x="244" y="124"/>
                    <a:pt x="244" y="125"/>
                  </a:cubicBezTo>
                  <a:cubicBezTo>
                    <a:pt x="245" y="129"/>
                    <a:pt x="246" y="133"/>
                    <a:pt x="247" y="137"/>
                  </a:cubicBezTo>
                  <a:cubicBezTo>
                    <a:pt x="247" y="138"/>
                    <a:pt x="246" y="138"/>
                    <a:pt x="246" y="137"/>
                  </a:cubicBezTo>
                  <a:cubicBezTo>
                    <a:pt x="242" y="132"/>
                    <a:pt x="239" y="126"/>
                    <a:pt x="234" y="121"/>
                  </a:cubicBezTo>
                  <a:cubicBezTo>
                    <a:pt x="234" y="120"/>
                    <a:pt x="233" y="120"/>
                    <a:pt x="232" y="120"/>
                  </a:cubicBezTo>
                  <a:cubicBezTo>
                    <a:pt x="233" y="123"/>
                    <a:pt x="232" y="126"/>
                    <a:pt x="233" y="129"/>
                  </a:cubicBezTo>
                  <a:cubicBezTo>
                    <a:pt x="233" y="130"/>
                    <a:pt x="231" y="131"/>
                    <a:pt x="231" y="130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2" y="123"/>
                    <a:pt x="219" y="123"/>
                    <a:pt x="217" y="122"/>
                  </a:cubicBezTo>
                  <a:cubicBezTo>
                    <a:pt x="219" y="123"/>
                    <a:pt x="222" y="122"/>
                    <a:pt x="224" y="123"/>
                  </a:cubicBezTo>
                  <a:cubicBezTo>
                    <a:pt x="227" y="125"/>
                    <a:pt x="229" y="127"/>
                    <a:pt x="232" y="129"/>
                  </a:cubicBezTo>
                  <a:cubicBezTo>
                    <a:pt x="232" y="126"/>
                    <a:pt x="231" y="123"/>
                    <a:pt x="231" y="120"/>
                  </a:cubicBezTo>
                  <a:cubicBezTo>
                    <a:pt x="231" y="119"/>
                    <a:pt x="233" y="118"/>
                    <a:pt x="233" y="119"/>
                  </a:cubicBezTo>
                  <a:cubicBezTo>
                    <a:pt x="239" y="122"/>
                    <a:pt x="243" y="130"/>
                    <a:pt x="245" y="135"/>
                  </a:cubicBezTo>
                  <a:cubicBezTo>
                    <a:pt x="244" y="130"/>
                    <a:pt x="244" y="130"/>
                    <a:pt x="244" y="130"/>
                  </a:cubicBezTo>
                  <a:cubicBezTo>
                    <a:pt x="243" y="125"/>
                    <a:pt x="242" y="121"/>
                    <a:pt x="241" y="117"/>
                  </a:cubicBezTo>
                  <a:cubicBezTo>
                    <a:pt x="241" y="116"/>
                    <a:pt x="242" y="116"/>
                    <a:pt x="242" y="117"/>
                  </a:cubicBezTo>
                  <a:cubicBezTo>
                    <a:pt x="248" y="127"/>
                    <a:pt x="253" y="137"/>
                    <a:pt x="261" y="148"/>
                  </a:cubicBezTo>
                  <a:cubicBezTo>
                    <a:pt x="257" y="134"/>
                    <a:pt x="254" y="121"/>
                    <a:pt x="248" y="108"/>
                  </a:cubicBezTo>
                  <a:cubicBezTo>
                    <a:pt x="248" y="107"/>
                    <a:pt x="249" y="107"/>
                    <a:pt x="249" y="107"/>
                  </a:cubicBezTo>
                  <a:cubicBezTo>
                    <a:pt x="252" y="114"/>
                    <a:pt x="254" y="120"/>
                    <a:pt x="258" y="127"/>
                  </a:cubicBezTo>
                  <a:cubicBezTo>
                    <a:pt x="258" y="128"/>
                    <a:pt x="259" y="129"/>
                    <a:pt x="259" y="130"/>
                  </a:cubicBezTo>
                  <a:cubicBezTo>
                    <a:pt x="259" y="129"/>
                    <a:pt x="259" y="130"/>
                    <a:pt x="259" y="130"/>
                  </a:cubicBezTo>
                  <a:cubicBezTo>
                    <a:pt x="263" y="136"/>
                    <a:pt x="265" y="143"/>
                    <a:pt x="270" y="149"/>
                  </a:cubicBezTo>
                  <a:cubicBezTo>
                    <a:pt x="270" y="149"/>
                    <a:pt x="271" y="150"/>
                    <a:pt x="271" y="149"/>
                  </a:cubicBezTo>
                  <a:cubicBezTo>
                    <a:pt x="255" y="102"/>
                    <a:pt x="255" y="102"/>
                    <a:pt x="255" y="102"/>
                  </a:cubicBezTo>
                  <a:cubicBezTo>
                    <a:pt x="241" y="90"/>
                    <a:pt x="227" y="79"/>
                    <a:pt x="213" y="65"/>
                  </a:cubicBezTo>
                  <a:cubicBezTo>
                    <a:pt x="212" y="69"/>
                    <a:pt x="211" y="73"/>
                    <a:pt x="211" y="77"/>
                  </a:cubicBezTo>
                  <a:cubicBezTo>
                    <a:pt x="210" y="82"/>
                    <a:pt x="208" y="86"/>
                    <a:pt x="207" y="92"/>
                  </a:cubicBezTo>
                  <a:cubicBezTo>
                    <a:pt x="206" y="92"/>
                    <a:pt x="205" y="94"/>
                    <a:pt x="203" y="95"/>
                  </a:cubicBezTo>
                  <a:cubicBezTo>
                    <a:pt x="203" y="95"/>
                    <a:pt x="202" y="95"/>
                    <a:pt x="202" y="95"/>
                  </a:cubicBezTo>
                  <a:cubicBezTo>
                    <a:pt x="199" y="95"/>
                    <a:pt x="195" y="95"/>
                    <a:pt x="192" y="96"/>
                  </a:cubicBezTo>
                  <a:cubicBezTo>
                    <a:pt x="173" y="97"/>
                    <a:pt x="153" y="98"/>
                    <a:pt x="133" y="96"/>
                  </a:cubicBezTo>
                  <a:cubicBezTo>
                    <a:pt x="120" y="96"/>
                    <a:pt x="108" y="93"/>
                    <a:pt x="95" y="89"/>
                  </a:cubicBezTo>
                  <a:cubicBezTo>
                    <a:pt x="84" y="85"/>
                    <a:pt x="73" y="76"/>
                    <a:pt x="63" y="68"/>
                  </a:cubicBezTo>
                  <a:cubicBezTo>
                    <a:pt x="53" y="61"/>
                    <a:pt x="46" y="50"/>
                    <a:pt x="38" y="40"/>
                  </a:cubicBezTo>
                  <a:cubicBezTo>
                    <a:pt x="37" y="39"/>
                    <a:pt x="36" y="37"/>
                    <a:pt x="37" y="36"/>
                  </a:cubicBezTo>
                  <a:cubicBezTo>
                    <a:pt x="34" y="29"/>
                    <a:pt x="32" y="22"/>
                    <a:pt x="32" y="15"/>
                  </a:cubicBezTo>
                  <a:cubicBezTo>
                    <a:pt x="25" y="14"/>
                    <a:pt x="18" y="14"/>
                    <a:pt x="12" y="16"/>
                  </a:cubicBezTo>
                  <a:cubicBezTo>
                    <a:pt x="11" y="18"/>
                    <a:pt x="11" y="20"/>
                    <a:pt x="11" y="21"/>
                  </a:cubicBezTo>
                  <a:cubicBezTo>
                    <a:pt x="10" y="40"/>
                    <a:pt x="12" y="60"/>
                    <a:pt x="25" y="80"/>
                  </a:cubicBezTo>
                  <a:cubicBezTo>
                    <a:pt x="38" y="101"/>
                    <a:pt x="57" y="116"/>
                    <a:pt x="73" y="127"/>
                  </a:cubicBezTo>
                  <a:cubicBezTo>
                    <a:pt x="87" y="137"/>
                    <a:pt x="102" y="141"/>
                    <a:pt x="117" y="145"/>
                  </a:cubicBezTo>
                  <a:cubicBezTo>
                    <a:pt x="146" y="153"/>
                    <a:pt x="176" y="154"/>
                    <a:pt x="206" y="149"/>
                  </a:cubicBezTo>
                  <a:cubicBezTo>
                    <a:pt x="206" y="146"/>
                    <a:pt x="206" y="143"/>
                    <a:pt x="206" y="140"/>
                  </a:cubicBezTo>
                  <a:cubicBezTo>
                    <a:pt x="207" y="138"/>
                    <a:pt x="209" y="139"/>
                    <a:pt x="209" y="138"/>
                  </a:cubicBezTo>
                  <a:cubicBezTo>
                    <a:pt x="209" y="138"/>
                    <a:pt x="209" y="139"/>
                    <a:pt x="210" y="139"/>
                  </a:cubicBezTo>
                  <a:cubicBezTo>
                    <a:pt x="209" y="144"/>
                    <a:pt x="209" y="149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65"/>
                    <a:pt x="212" y="175"/>
                    <a:pt x="213" y="186"/>
                  </a:cubicBezTo>
                  <a:cubicBezTo>
                    <a:pt x="232" y="174"/>
                    <a:pt x="250" y="161"/>
                    <a:pt x="268" y="150"/>
                  </a:cubicBezTo>
                  <a:cubicBezTo>
                    <a:pt x="270" y="150"/>
                    <a:pt x="268" y="148"/>
                    <a:pt x="267" y="148"/>
                  </a:cubicBezTo>
                  <a:cubicBezTo>
                    <a:pt x="263" y="141"/>
                    <a:pt x="260" y="134"/>
                    <a:pt x="257" y="127"/>
                  </a:cubicBezTo>
                  <a:close/>
                  <a:moveTo>
                    <a:pt x="195" y="45"/>
                  </a:moveTo>
                  <a:cubicBezTo>
                    <a:pt x="191" y="40"/>
                    <a:pt x="191" y="40"/>
                    <a:pt x="191" y="40"/>
                  </a:cubicBezTo>
                  <a:cubicBezTo>
                    <a:pt x="190" y="40"/>
                    <a:pt x="192" y="39"/>
                    <a:pt x="193" y="40"/>
                  </a:cubicBezTo>
                  <a:cubicBezTo>
                    <a:pt x="196" y="41"/>
                    <a:pt x="199" y="43"/>
                    <a:pt x="202" y="46"/>
                  </a:cubicBezTo>
                  <a:cubicBezTo>
                    <a:pt x="203" y="46"/>
                    <a:pt x="204" y="44"/>
                    <a:pt x="205" y="45"/>
                  </a:cubicBezTo>
                  <a:cubicBezTo>
                    <a:pt x="206" y="45"/>
                    <a:pt x="208" y="46"/>
                    <a:pt x="207" y="47"/>
                  </a:cubicBezTo>
                  <a:cubicBezTo>
                    <a:pt x="207" y="48"/>
                    <a:pt x="206" y="48"/>
                    <a:pt x="207" y="48"/>
                  </a:cubicBezTo>
                  <a:cubicBezTo>
                    <a:pt x="219" y="56"/>
                    <a:pt x="230" y="67"/>
                    <a:pt x="242" y="75"/>
                  </a:cubicBezTo>
                  <a:cubicBezTo>
                    <a:pt x="262" y="90"/>
                    <a:pt x="282" y="108"/>
                    <a:pt x="302" y="128"/>
                  </a:cubicBezTo>
                  <a:cubicBezTo>
                    <a:pt x="302" y="128"/>
                    <a:pt x="303" y="128"/>
                    <a:pt x="303" y="129"/>
                  </a:cubicBezTo>
                  <a:cubicBezTo>
                    <a:pt x="305" y="131"/>
                    <a:pt x="309" y="133"/>
                    <a:pt x="309" y="136"/>
                  </a:cubicBezTo>
                  <a:cubicBezTo>
                    <a:pt x="310" y="137"/>
                    <a:pt x="309" y="137"/>
                    <a:pt x="309" y="137"/>
                  </a:cubicBezTo>
                  <a:cubicBezTo>
                    <a:pt x="308" y="137"/>
                    <a:pt x="307" y="137"/>
                    <a:pt x="307" y="138"/>
                  </a:cubicBezTo>
                  <a:cubicBezTo>
                    <a:pt x="306" y="138"/>
                    <a:pt x="305" y="138"/>
                    <a:pt x="305" y="138"/>
                  </a:cubicBezTo>
                  <a:cubicBezTo>
                    <a:pt x="304" y="138"/>
                    <a:pt x="305" y="139"/>
                    <a:pt x="304" y="139"/>
                  </a:cubicBezTo>
                  <a:cubicBezTo>
                    <a:pt x="301" y="141"/>
                    <a:pt x="298" y="144"/>
                    <a:pt x="295" y="146"/>
                  </a:cubicBezTo>
                  <a:cubicBezTo>
                    <a:pt x="292" y="148"/>
                    <a:pt x="289" y="150"/>
                    <a:pt x="286" y="152"/>
                  </a:cubicBezTo>
                  <a:cubicBezTo>
                    <a:pt x="286" y="152"/>
                    <a:pt x="286" y="154"/>
                    <a:pt x="286" y="154"/>
                  </a:cubicBezTo>
                  <a:cubicBezTo>
                    <a:pt x="285" y="154"/>
                    <a:pt x="285" y="154"/>
                    <a:pt x="285" y="153"/>
                  </a:cubicBezTo>
                  <a:cubicBezTo>
                    <a:pt x="260" y="170"/>
                    <a:pt x="236" y="185"/>
                    <a:pt x="212" y="199"/>
                  </a:cubicBezTo>
                  <a:cubicBezTo>
                    <a:pt x="211" y="200"/>
                    <a:pt x="212" y="201"/>
                    <a:pt x="211" y="201"/>
                  </a:cubicBezTo>
                  <a:cubicBezTo>
                    <a:pt x="214" y="204"/>
                    <a:pt x="217" y="207"/>
                    <a:pt x="220" y="209"/>
                  </a:cubicBezTo>
                  <a:cubicBezTo>
                    <a:pt x="220" y="209"/>
                    <a:pt x="220" y="210"/>
                    <a:pt x="219" y="210"/>
                  </a:cubicBezTo>
                  <a:cubicBezTo>
                    <a:pt x="207" y="204"/>
                    <a:pt x="195" y="195"/>
                    <a:pt x="183" y="184"/>
                  </a:cubicBezTo>
                  <a:cubicBezTo>
                    <a:pt x="183" y="183"/>
                    <a:pt x="184" y="182"/>
                    <a:pt x="184" y="183"/>
                  </a:cubicBezTo>
                  <a:cubicBezTo>
                    <a:pt x="194" y="188"/>
                    <a:pt x="194" y="188"/>
                    <a:pt x="194" y="188"/>
                  </a:cubicBezTo>
                  <a:cubicBezTo>
                    <a:pt x="192" y="179"/>
                    <a:pt x="192" y="171"/>
                    <a:pt x="191" y="163"/>
                  </a:cubicBezTo>
                  <a:cubicBezTo>
                    <a:pt x="179" y="165"/>
                    <a:pt x="168" y="165"/>
                    <a:pt x="157" y="164"/>
                  </a:cubicBezTo>
                  <a:cubicBezTo>
                    <a:pt x="141" y="163"/>
                    <a:pt x="125" y="161"/>
                    <a:pt x="109" y="156"/>
                  </a:cubicBezTo>
                  <a:cubicBezTo>
                    <a:pt x="89" y="149"/>
                    <a:pt x="70" y="141"/>
                    <a:pt x="51" y="125"/>
                  </a:cubicBezTo>
                  <a:cubicBezTo>
                    <a:pt x="42" y="118"/>
                    <a:pt x="34" y="108"/>
                    <a:pt x="25" y="98"/>
                  </a:cubicBezTo>
                  <a:cubicBezTo>
                    <a:pt x="25" y="98"/>
                    <a:pt x="25" y="96"/>
                    <a:pt x="25" y="95"/>
                  </a:cubicBezTo>
                  <a:cubicBezTo>
                    <a:pt x="8" y="70"/>
                    <a:pt x="3" y="45"/>
                    <a:pt x="1" y="21"/>
                  </a:cubicBezTo>
                  <a:cubicBezTo>
                    <a:pt x="1" y="19"/>
                    <a:pt x="0" y="18"/>
                    <a:pt x="1" y="16"/>
                  </a:cubicBezTo>
                  <a:cubicBezTo>
                    <a:pt x="1" y="15"/>
                    <a:pt x="2" y="14"/>
                    <a:pt x="3" y="14"/>
                  </a:cubicBezTo>
                  <a:cubicBezTo>
                    <a:pt x="5" y="13"/>
                    <a:pt x="7" y="12"/>
                    <a:pt x="8" y="12"/>
                  </a:cubicBezTo>
                  <a:cubicBezTo>
                    <a:pt x="15" y="10"/>
                    <a:pt x="23" y="9"/>
                    <a:pt x="30" y="7"/>
                  </a:cubicBezTo>
                  <a:cubicBezTo>
                    <a:pt x="31" y="7"/>
                    <a:pt x="30" y="6"/>
                    <a:pt x="30" y="6"/>
                  </a:cubicBezTo>
                  <a:cubicBezTo>
                    <a:pt x="27" y="5"/>
                    <a:pt x="25" y="3"/>
                    <a:pt x="23" y="2"/>
                  </a:cubicBezTo>
                  <a:cubicBezTo>
                    <a:pt x="22" y="1"/>
                    <a:pt x="24" y="0"/>
                    <a:pt x="25" y="0"/>
                  </a:cubicBezTo>
                  <a:cubicBezTo>
                    <a:pt x="30" y="2"/>
                    <a:pt x="35" y="5"/>
                    <a:pt x="40" y="6"/>
                  </a:cubicBezTo>
                  <a:cubicBezTo>
                    <a:pt x="46" y="9"/>
                    <a:pt x="51" y="13"/>
                    <a:pt x="57" y="16"/>
                  </a:cubicBezTo>
                  <a:cubicBezTo>
                    <a:pt x="60" y="17"/>
                    <a:pt x="63" y="19"/>
                    <a:pt x="65" y="20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4" y="22"/>
                    <a:pt x="63" y="21"/>
                    <a:pt x="61" y="20"/>
                  </a:cubicBezTo>
                  <a:cubicBezTo>
                    <a:pt x="60" y="20"/>
                    <a:pt x="59" y="18"/>
                    <a:pt x="57" y="19"/>
                  </a:cubicBezTo>
                  <a:cubicBezTo>
                    <a:pt x="57" y="19"/>
                    <a:pt x="56" y="19"/>
                    <a:pt x="57" y="19"/>
                  </a:cubicBezTo>
                  <a:cubicBezTo>
                    <a:pt x="58" y="20"/>
                    <a:pt x="60" y="20"/>
                    <a:pt x="60" y="21"/>
                  </a:cubicBezTo>
                  <a:cubicBezTo>
                    <a:pt x="60" y="22"/>
                    <a:pt x="60" y="22"/>
                    <a:pt x="59" y="23"/>
                  </a:cubicBezTo>
                  <a:cubicBezTo>
                    <a:pt x="59" y="23"/>
                    <a:pt x="58" y="22"/>
                    <a:pt x="57" y="23"/>
                  </a:cubicBezTo>
                  <a:cubicBezTo>
                    <a:pt x="58" y="23"/>
                    <a:pt x="59" y="24"/>
                    <a:pt x="58" y="24"/>
                  </a:cubicBezTo>
                  <a:cubicBezTo>
                    <a:pt x="57" y="25"/>
                    <a:pt x="59" y="25"/>
                    <a:pt x="59" y="25"/>
                  </a:cubicBezTo>
                  <a:cubicBezTo>
                    <a:pt x="60" y="26"/>
                    <a:pt x="60" y="26"/>
                    <a:pt x="61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1" y="28"/>
                    <a:pt x="62" y="29"/>
                    <a:pt x="63" y="29"/>
                  </a:cubicBezTo>
                  <a:cubicBezTo>
                    <a:pt x="63" y="30"/>
                    <a:pt x="64" y="31"/>
                    <a:pt x="63" y="32"/>
                  </a:cubicBezTo>
                  <a:cubicBezTo>
                    <a:pt x="63" y="32"/>
                    <a:pt x="62" y="32"/>
                    <a:pt x="61" y="32"/>
                  </a:cubicBezTo>
                  <a:cubicBezTo>
                    <a:pt x="61" y="33"/>
                    <a:pt x="62" y="33"/>
                    <a:pt x="62" y="34"/>
                  </a:cubicBezTo>
                  <a:cubicBezTo>
                    <a:pt x="64" y="34"/>
                    <a:pt x="65" y="35"/>
                    <a:pt x="66" y="36"/>
                  </a:cubicBezTo>
                  <a:cubicBezTo>
                    <a:pt x="67" y="36"/>
                    <a:pt x="65" y="37"/>
                    <a:pt x="64" y="38"/>
                  </a:cubicBezTo>
                  <a:cubicBezTo>
                    <a:pt x="66" y="38"/>
                    <a:pt x="68" y="38"/>
                    <a:pt x="69" y="39"/>
                  </a:cubicBezTo>
                  <a:cubicBezTo>
                    <a:pt x="69" y="40"/>
                    <a:pt x="68" y="41"/>
                    <a:pt x="67" y="42"/>
                  </a:cubicBezTo>
                  <a:cubicBezTo>
                    <a:pt x="67" y="42"/>
                    <a:pt x="68" y="43"/>
                    <a:pt x="68" y="43"/>
                  </a:cubicBezTo>
                  <a:cubicBezTo>
                    <a:pt x="69" y="43"/>
                    <a:pt x="70" y="43"/>
                    <a:pt x="71" y="44"/>
                  </a:cubicBezTo>
                  <a:cubicBezTo>
                    <a:pt x="71" y="45"/>
                    <a:pt x="70" y="45"/>
                    <a:pt x="70" y="46"/>
                  </a:cubicBezTo>
                  <a:cubicBezTo>
                    <a:pt x="72" y="45"/>
                    <a:pt x="74" y="45"/>
                    <a:pt x="76" y="47"/>
                  </a:cubicBezTo>
                  <a:cubicBezTo>
                    <a:pt x="75" y="47"/>
                    <a:pt x="75" y="48"/>
                    <a:pt x="75" y="49"/>
                  </a:cubicBezTo>
                  <a:cubicBezTo>
                    <a:pt x="75" y="49"/>
                    <a:pt x="74" y="49"/>
                    <a:pt x="74" y="50"/>
                  </a:cubicBezTo>
                  <a:cubicBezTo>
                    <a:pt x="76" y="52"/>
                    <a:pt x="79" y="55"/>
                    <a:pt x="81" y="57"/>
                  </a:cubicBezTo>
                  <a:cubicBezTo>
                    <a:pt x="81" y="56"/>
                    <a:pt x="82" y="57"/>
                    <a:pt x="83" y="57"/>
                  </a:cubicBezTo>
                  <a:cubicBezTo>
                    <a:pt x="95" y="66"/>
                    <a:pt x="107" y="71"/>
                    <a:pt x="119" y="74"/>
                  </a:cubicBezTo>
                  <a:cubicBezTo>
                    <a:pt x="141" y="78"/>
                    <a:pt x="164" y="77"/>
                    <a:pt x="187" y="73"/>
                  </a:cubicBezTo>
                  <a:cubicBezTo>
                    <a:pt x="187" y="71"/>
                    <a:pt x="187" y="68"/>
                    <a:pt x="187" y="65"/>
                  </a:cubicBezTo>
                  <a:cubicBezTo>
                    <a:pt x="187" y="65"/>
                    <a:pt x="186" y="65"/>
                    <a:pt x="185" y="64"/>
                  </a:cubicBezTo>
                  <a:cubicBezTo>
                    <a:pt x="186" y="64"/>
                    <a:pt x="186" y="63"/>
                    <a:pt x="187" y="63"/>
                  </a:cubicBezTo>
                  <a:cubicBezTo>
                    <a:pt x="187" y="63"/>
                    <a:pt x="187" y="62"/>
                    <a:pt x="187" y="62"/>
                  </a:cubicBezTo>
                  <a:cubicBezTo>
                    <a:pt x="185" y="63"/>
                    <a:pt x="182" y="63"/>
                    <a:pt x="181" y="63"/>
                  </a:cubicBezTo>
                  <a:cubicBezTo>
                    <a:pt x="179" y="64"/>
                    <a:pt x="178" y="66"/>
                    <a:pt x="177" y="66"/>
                  </a:cubicBezTo>
                  <a:cubicBezTo>
                    <a:pt x="176" y="66"/>
                    <a:pt x="176" y="65"/>
                    <a:pt x="176" y="64"/>
                  </a:cubicBezTo>
                  <a:cubicBezTo>
                    <a:pt x="179" y="62"/>
                    <a:pt x="182" y="60"/>
                    <a:pt x="185" y="58"/>
                  </a:cubicBezTo>
                  <a:cubicBezTo>
                    <a:pt x="184" y="58"/>
                    <a:pt x="183" y="58"/>
                    <a:pt x="183" y="57"/>
                  </a:cubicBezTo>
                  <a:cubicBezTo>
                    <a:pt x="183" y="56"/>
                    <a:pt x="184" y="56"/>
                    <a:pt x="185" y="56"/>
                  </a:cubicBezTo>
                  <a:cubicBezTo>
                    <a:pt x="189" y="55"/>
                    <a:pt x="193" y="53"/>
                    <a:pt x="196" y="50"/>
                  </a:cubicBezTo>
                  <a:cubicBezTo>
                    <a:pt x="195" y="49"/>
                    <a:pt x="194" y="47"/>
                    <a:pt x="193" y="46"/>
                  </a:cubicBezTo>
                  <a:cubicBezTo>
                    <a:pt x="192" y="45"/>
                    <a:pt x="193" y="44"/>
                    <a:pt x="193" y="45"/>
                  </a:cubicBezTo>
                  <a:cubicBezTo>
                    <a:pt x="194" y="45"/>
                    <a:pt x="195" y="45"/>
                    <a:pt x="195" y="45"/>
                  </a:cubicBezTo>
                  <a:close/>
                </a:path>
              </a:pathLst>
            </a:custGeom>
            <a:solidFill>
              <a:srgbClr val="A6A6A7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25422069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674</Words>
  <Application>Microsoft Office PowerPoint</Application>
  <PresentationFormat>自定义</PresentationFormat>
  <Paragraphs>160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宋体</vt:lpstr>
      <vt:lpstr>微软雅黑</vt:lpstr>
      <vt:lpstr>Arial</vt:lpstr>
      <vt:lpstr>Calibri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梓艺 曹</cp:lastModifiedBy>
  <cp:revision>64</cp:revision>
  <dcterms:created xsi:type="dcterms:W3CDTF">2016-02-19T15:24:00Z</dcterms:created>
  <dcterms:modified xsi:type="dcterms:W3CDTF">2019-09-27T08:25:02Z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